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handoutMasterIdLst>
    <p:handoutMasterId r:id="rId14"/>
  </p:handoutMasterIdLst>
  <p:sldIdLst>
    <p:sldId id="256" r:id="rId2"/>
    <p:sldId id="278" r:id="rId3"/>
    <p:sldId id="280" r:id="rId4"/>
    <p:sldId id="279" r:id="rId5"/>
    <p:sldId id="264" r:id="rId6"/>
    <p:sldId id="277" r:id="rId7"/>
    <p:sldId id="286" r:id="rId8"/>
    <p:sldId id="266" r:id="rId9"/>
    <p:sldId id="287" r:id="rId10"/>
    <p:sldId id="265" r:id="rId11"/>
    <p:sldId id="267" r:id="rId12"/>
    <p:sldId id="268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84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C144A-514D-46FC-B184-6A825D171319}" type="datetimeFigureOut">
              <a:rPr lang="en-US" smtClean="0"/>
              <a:t>4/10/14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ECB7-8F8B-40B3-B751-AE0CFC8FF7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0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9E2F9C-21B4-AE42-9103-6DC7C2F300BA}" type="datetimeFigureOut">
              <a:rPr lang="en-US" smtClean="0"/>
              <a:pPr/>
              <a:t>4/10/14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BC2E08-84FB-5F42-9F27-E86ECEBD5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208"/>
            <a:ext cx="7772400" cy="205705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Quality Matters: </a:t>
            </a:r>
            <a:br>
              <a:rPr lang="en-US" sz="3200" b="1" dirty="0" smtClean="0"/>
            </a:br>
            <a:r>
              <a:rPr lang="en-US" sz="3200" b="1" dirty="0" smtClean="0"/>
              <a:t>The NSHE Statewide Consortium</a:t>
            </a:r>
            <a:br>
              <a:rPr lang="en-US" sz="3200" b="1" dirty="0" smtClean="0"/>
            </a:br>
            <a:r>
              <a:rPr lang="en-US" sz="3200" b="1" dirty="0" smtClean="0"/>
              <a:t>CSN’s Role, and Faculty Opportunities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882"/>
            <a:ext cx="6400800" cy="1310494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/>
              </a:rPr>
              <a:t>Vartouhi Asherian, Ed.D</a:t>
            </a:r>
          </a:p>
          <a:p>
            <a:r>
              <a:rPr lang="en-US" b="1" dirty="0" smtClean="0">
                <a:cs typeface="Arial"/>
              </a:rPr>
              <a:t>Nancy Webb, M.Ed.</a:t>
            </a:r>
          </a:p>
          <a:p>
            <a:r>
              <a:rPr lang="en-US" b="1" dirty="0" smtClean="0">
                <a:cs typeface="Arial"/>
              </a:rPr>
              <a:t>April 25, 2014</a:t>
            </a:r>
            <a:endParaRPr lang="en-U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Course Review 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Nevada College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Completed two subscriber-managed course reviews (Fall 2012)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Great Basin College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Completed three subscriber-managed course reviews.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Course reviews chaired and reviewed by QM-Certified NSHE faculty.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western nev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33" y="2249424"/>
            <a:ext cx="561905" cy="552381"/>
          </a:xfrm>
          <a:prstGeom prst="rect">
            <a:avLst/>
          </a:prstGeom>
        </p:spPr>
      </p:pic>
      <p:pic>
        <p:nvPicPr>
          <p:cNvPr id="5" name="Picture 4" descr="gb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467" y="3488873"/>
            <a:ext cx="1311490" cy="6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Questions?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Content Placeholder 3" descr="thi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187" y="2249488"/>
            <a:ext cx="5789625" cy="43243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05" y="3405024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4" name="Content Placeholder 3" descr="q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000" y="1171847"/>
            <a:ext cx="2000000" cy="140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 of the Nevada System of Higher Education (NSHE) statewide consortium.</a:t>
            </a:r>
          </a:p>
          <a:p>
            <a:r>
              <a:rPr lang="en-US" dirty="0" smtClean="0"/>
              <a:t>Describe the difference between a statewide consortium and statewide subscription.</a:t>
            </a:r>
          </a:p>
          <a:p>
            <a:r>
              <a:rPr lang="en-US" dirty="0" smtClean="0"/>
              <a:t>Highlight faculty and institution benefits. </a:t>
            </a:r>
          </a:p>
          <a:p>
            <a:r>
              <a:rPr lang="en-US" dirty="0" smtClean="0"/>
              <a:t>Identify implementation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69" y="483433"/>
            <a:ext cx="8229600" cy="1066800"/>
          </a:xfrm>
        </p:spPr>
        <p:txBody>
          <a:bodyPr/>
          <a:lstStyle/>
          <a:p>
            <a:r>
              <a:rPr lang="en-US" dirty="0" smtClean="0"/>
              <a:t>Quality Matters</a:t>
            </a:r>
            <a:endParaRPr lang="en-US" dirty="0"/>
          </a:p>
        </p:txBody>
      </p:sp>
      <p:pic>
        <p:nvPicPr>
          <p:cNvPr id="3" name="Picture 2" descr="wordle for QM new mexico presentation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5867" y="1245433"/>
            <a:ext cx="4555067" cy="53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the partner to your left to discuss and share: </a:t>
            </a:r>
          </a:p>
          <a:p>
            <a:pPr marL="109728" indent="0" algn="ctr">
              <a:buNone/>
            </a:pPr>
            <a:endParaRPr lang="en-US" b="1" dirty="0" smtClean="0"/>
          </a:p>
          <a:p>
            <a:pPr marL="109728" indent="0" algn="ctr">
              <a:buNone/>
            </a:pPr>
            <a:r>
              <a:rPr lang="en-US" sz="3200" b="1" dirty="0" smtClean="0"/>
              <a:t>The challenges and best practices of implementing a statewide consortium or subscription.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66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Statewide Consortium 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Participating NSHE Institutions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s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45" y="3765139"/>
            <a:ext cx="1248016" cy="704762"/>
          </a:xfrm>
          <a:prstGeom prst="rect">
            <a:avLst/>
          </a:prstGeom>
        </p:spPr>
      </p:pic>
      <p:pic>
        <p:nvPicPr>
          <p:cNvPr id="5" name="Picture 4" descr="gb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032" y="3428999"/>
            <a:ext cx="1414248" cy="824050"/>
          </a:xfrm>
          <a:prstGeom prst="rect">
            <a:avLst/>
          </a:prstGeom>
        </p:spPr>
      </p:pic>
      <p:pic>
        <p:nvPicPr>
          <p:cNvPr id="6" name="Picture 5" descr="tmc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54" y="5303698"/>
            <a:ext cx="2181981" cy="601519"/>
          </a:xfrm>
          <a:prstGeom prst="rect">
            <a:avLst/>
          </a:prstGeom>
        </p:spPr>
      </p:pic>
      <p:pic>
        <p:nvPicPr>
          <p:cNvPr id="7" name="Picture 6" descr="unl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937" y="5400006"/>
            <a:ext cx="1637106" cy="599503"/>
          </a:xfrm>
          <a:prstGeom prst="rect">
            <a:avLst/>
          </a:prstGeom>
        </p:spPr>
      </p:pic>
      <p:pic>
        <p:nvPicPr>
          <p:cNvPr id="8" name="Picture 7" descr="un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991" y="3348094"/>
            <a:ext cx="1267201" cy="1222343"/>
          </a:xfrm>
          <a:prstGeom prst="rect">
            <a:avLst/>
          </a:prstGeom>
        </p:spPr>
      </p:pic>
      <p:pic>
        <p:nvPicPr>
          <p:cNvPr id="9" name="Picture 8" descr="western neva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666" y="4913331"/>
            <a:ext cx="990133" cy="9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523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Faculty Benefits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0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Improve </a:t>
            </a:r>
            <a:r>
              <a:rPr lang="en-US" dirty="0">
                <a:latin typeface="Arial"/>
                <a:cs typeface="Arial"/>
              </a:rPr>
              <a:t>online </a:t>
            </a:r>
            <a:r>
              <a:rPr lang="en-US" dirty="0" smtClean="0">
                <a:latin typeface="Arial"/>
                <a:cs typeface="Arial"/>
              </a:rPr>
              <a:t>courses (a guide </a:t>
            </a:r>
            <a:r>
              <a:rPr lang="en-US" dirty="0">
                <a:latin typeface="Arial"/>
                <a:cs typeface="Arial"/>
              </a:rPr>
              <a:t>course </a:t>
            </a:r>
            <a:r>
              <a:rPr lang="en-US" dirty="0" smtClean="0">
                <a:latin typeface="Arial"/>
                <a:cs typeface="Arial"/>
              </a:rPr>
              <a:t>design)</a:t>
            </a:r>
          </a:p>
          <a:p>
            <a:r>
              <a:rPr lang="en-US" dirty="0" smtClean="0">
                <a:latin typeface="Arial"/>
                <a:cs typeface="Arial"/>
              </a:rPr>
              <a:t>External quality assurance</a:t>
            </a:r>
          </a:p>
          <a:p>
            <a:r>
              <a:rPr lang="en-US" dirty="0" smtClean="0">
                <a:latin typeface="Arial"/>
                <a:cs typeface="Arial"/>
              </a:rPr>
              <a:t>Network with peers</a:t>
            </a:r>
          </a:p>
          <a:p>
            <a:r>
              <a:rPr lang="en-US" dirty="0" smtClean="0">
                <a:latin typeface="Arial"/>
                <a:cs typeface="Arial"/>
              </a:rPr>
              <a:t>Faculty Training (at institution and through QM)</a:t>
            </a:r>
          </a:p>
          <a:p>
            <a:r>
              <a:rPr lang="en-US" dirty="0" smtClean="0">
                <a:latin typeface="Arial"/>
                <a:cs typeface="Arial"/>
              </a:rPr>
              <a:t>Professional development opportunity</a:t>
            </a:r>
          </a:p>
          <a:p>
            <a:r>
              <a:rPr lang="en-US" dirty="0" smtClean="0">
                <a:latin typeface="Arial"/>
                <a:cs typeface="Arial"/>
              </a:rPr>
              <a:t>Chance to review other courses and gain ideas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validation</a:t>
            </a:r>
          </a:p>
          <a:p>
            <a:r>
              <a:rPr lang="en-US" dirty="0" smtClean="0"/>
              <a:t>Accreditation requirements</a:t>
            </a:r>
          </a:p>
          <a:p>
            <a:r>
              <a:rPr lang="en-US" dirty="0" smtClean="0"/>
              <a:t>Inform training and practice</a:t>
            </a:r>
          </a:p>
          <a:p>
            <a:r>
              <a:rPr lang="en-US" dirty="0" smtClean="0"/>
              <a:t>Provide professional development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0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QM Statewide Consortium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Subscriber-managed course reviews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Course reviews managed by NSHE faculty who are QM-certified Master Reviewers and/or Peer Reviewers.</a:t>
            </a:r>
          </a:p>
          <a:p>
            <a:r>
              <a:rPr lang="en-US" dirty="0" smtClean="0"/>
              <a:t>Increased communication among institutions </a:t>
            </a:r>
          </a:p>
          <a:p>
            <a:r>
              <a:rPr lang="en-US" dirty="0" smtClean="0"/>
              <a:t>Improved quality and consistency in online and hybrid courses for all NSHE institutions.</a:t>
            </a:r>
          </a:p>
          <a:p>
            <a:r>
              <a:rPr lang="en-US" dirty="0" smtClean="0"/>
              <a:t>Cost Savings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Training faculty in the QM Process.</a:t>
            </a:r>
          </a:p>
          <a:p>
            <a:r>
              <a:rPr lang="en-US" sz="3200" dirty="0" smtClean="0"/>
              <a:t>Training faculty as QM Peer Reviewers/Master Reviewers.</a:t>
            </a:r>
          </a:p>
          <a:p>
            <a:r>
              <a:rPr lang="en-US" sz="3200" dirty="0" smtClean="0"/>
              <a:t>Identifying and training SMEs, especially in the Math and Science area.</a:t>
            </a:r>
          </a:p>
          <a:p>
            <a:r>
              <a:rPr lang="en-US" sz="3200" dirty="0" smtClean="0"/>
              <a:t>Procuring compensation funds.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0487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1897</TotalTime>
  <Words>266</Words>
  <Application>Microsoft Macintosh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Quality Matters:  The NSHE Statewide Consortium CSN’s Role, and Faculty Opportunities</vt:lpstr>
      <vt:lpstr>Session Objectives</vt:lpstr>
      <vt:lpstr>Quality Matters</vt:lpstr>
      <vt:lpstr>Activity </vt:lpstr>
      <vt:lpstr>Statewide Consortium History</vt:lpstr>
      <vt:lpstr>Faculty Benefits</vt:lpstr>
      <vt:lpstr>Institution benefits</vt:lpstr>
      <vt:lpstr>QM Statewide Consortium Benefits</vt:lpstr>
      <vt:lpstr>Challenges</vt:lpstr>
      <vt:lpstr>Course Review Opportunities</vt:lpstr>
      <vt:lpstr>Questions?</vt:lpstr>
      <vt:lpstr>Thank you!</vt:lpstr>
    </vt:vector>
  </TitlesOfParts>
  <Company>College of Southern Nevada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85</cp:revision>
  <cp:lastPrinted>2014-04-03T21:12:23Z</cp:lastPrinted>
  <dcterms:created xsi:type="dcterms:W3CDTF">2013-01-05T03:17:17Z</dcterms:created>
  <dcterms:modified xsi:type="dcterms:W3CDTF">2014-04-10T18:11:43Z</dcterms:modified>
</cp:coreProperties>
</file>