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4"/>
  </p:notesMasterIdLst>
  <p:sldIdLst>
    <p:sldId id="256" r:id="rId3"/>
    <p:sldId id="273" r:id="rId4"/>
    <p:sldId id="257" r:id="rId5"/>
    <p:sldId id="259" r:id="rId6"/>
    <p:sldId id="274" r:id="rId7"/>
    <p:sldId id="264" r:id="rId8"/>
    <p:sldId id="267" r:id="rId9"/>
    <p:sldId id="268" r:id="rId10"/>
    <p:sldId id="269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nan, Betsy" initials="BB" lastIdx="0" clrIdx="0">
    <p:extLst>
      <p:ext uri="{19B8F6BF-5375-455C-9EA6-DF929625EA0E}">
        <p15:presenceInfo xmlns:p15="http://schemas.microsoft.com/office/powerpoint/2012/main" userId="S-1-5-21-1220945662-2049760794-839522115-4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AE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1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B336-DA09-4A74-BB67-1DF179EA9C2C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B1721-7C9C-4602-B46B-6E7FEBC91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1721-7C9C-4602-B46B-6E7FEBC915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are going to reinvent the QM Coordinator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1721-7C9C-4602-B46B-6E7FEBC915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0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1721-7C9C-4602-B46B-6E7FEBC915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slide-background-bl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2362200"/>
          </a:xfrm>
          <a:prstGeom prst="rect">
            <a:avLst/>
          </a:prstGeom>
          <a:solidFill>
            <a:srgbClr val="602D6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 flipV="1">
            <a:off x="0" y="3352800"/>
            <a:ext cx="9144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93E4-0402-43DF-AEDA-3EBB65E3DE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D7073-44F7-48B4-9CDB-C07E1BBC00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E4C1F-6946-4AB5-96E4-1C8896450F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BB768-6489-433F-90D1-451569137A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47702-87FD-488B-BCC7-749A479FC3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829C0-9C87-46FE-A63E-E0653E57A1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74AF-15C7-4B06-A970-489D9CDA95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B1783-072B-42E0-9443-21F6D4F107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D744-109A-4837-9DF4-80AFD42901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BB249-3ED9-407F-AA5B-9C3A4B5CA1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52DA-55C7-430C-996D-8668A50B6D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E490-72F9-4151-AB34-B9CC3AB557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3936-80F1-4EAA-B4BC-DB3383CBAB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7873-7C51-43BD-B82D-C0E1223850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3F92-162A-4A8E-819B-B08EB72A64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72F43-31C4-4ABC-B8F9-8602816A64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6E53E-4360-4A82-A0CA-BD79EBB68A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A7C06-F547-4565-AEF2-CAE8FA4A36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38B96-E312-40B2-816A-05E9C74B1E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120E0-2DCD-42DE-B7D9-87FF9E9787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C88AF-AC02-4876-B637-8DC7233698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lide-background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78901B-0C49-4A4D-94E1-3A51955B33A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slide-background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55C94-F164-4178-A867-41550601DEE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Rectangle 73"/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86800" cy="1470025"/>
          </a:xfrm>
        </p:spPr>
        <p:txBody>
          <a:bodyPr/>
          <a:lstStyle/>
          <a:p>
            <a:r>
              <a:rPr lang="en-US" sz="3200" dirty="0"/>
              <a:t>QM Coordinator Success Tips: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/>
              <a:t>model for sharing roles &amp; </a:t>
            </a:r>
            <a:r>
              <a:rPr lang="en-US" sz="3200" dirty="0" smtClean="0"/>
              <a:t>responsibilities</a:t>
            </a:r>
            <a:endParaRPr lang="en-US" sz="3200" dirty="0"/>
          </a:p>
        </p:txBody>
      </p:sp>
      <p:sp>
        <p:nvSpPr>
          <p:cNvPr id="2122" name="Rectangle 74"/>
          <p:cNvSpPr>
            <a:spLocks noGrp="1" noChangeArrowheads="1"/>
          </p:cNvSpPr>
          <p:nvPr>
            <p:ph type="subTitle" idx="1"/>
          </p:nvPr>
        </p:nvSpPr>
        <p:spPr>
          <a:xfrm>
            <a:off x="-1" y="3352800"/>
            <a:ext cx="9121541" cy="3200400"/>
          </a:xfrm>
        </p:spPr>
        <p:txBody>
          <a:bodyPr/>
          <a:lstStyle/>
          <a:p>
            <a:r>
              <a:rPr lang="en-US" dirty="0"/>
              <a:t>Presented by: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Joan </a:t>
            </a:r>
            <a:r>
              <a:rPr lang="en-US" sz="1800" dirty="0">
                <a:solidFill>
                  <a:schemeClr val="tx1"/>
                </a:solidFill>
              </a:rPr>
              <a:t>Mikalson, Associate </a:t>
            </a:r>
            <a:r>
              <a:rPr lang="en-US" sz="1800" dirty="0" smtClean="0">
                <a:solidFill>
                  <a:schemeClr val="tx1"/>
                </a:solidFill>
              </a:rPr>
              <a:t>Provost of </a:t>
            </a:r>
            <a:r>
              <a:rPr lang="en-US" sz="1800" dirty="0">
                <a:solidFill>
                  <a:schemeClr val="tx1"/>
                </a:solidFill>
              </a:rPr>
              <a:t>Student &amp; Faculty Services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Betsy Brennan, Data Quality </a:t>
            </a:r>
            <a:r>
              <a:rPr lang="en-US" sz="1800" dirty="0" smtClean="0">
                <a:solidFill>
                  <a:schemeClr val="tx1"/>
                </a:solidFill>
              </a:rPr>
              <a:t>Specialist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7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Annual Quality Matters Conference on Quality Assurance in Online Learning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November 1 - 4, 2015 San Antonio, Texas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4775"/>
            <a:ext cx="2438400" cy="75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Bother?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5"/>
            <a:ext cx="4191000" cy="3810000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r>
              <a:rPr lang="en-US" dirty="0" smtClean="0"/>
              <a:t>Maximize human resources</a:t>
            </a:r>
          </a:p>
          <a:p>
            <a:endParaRPr lang="en-US" dirty="0"/>
          </a:p>
          <a:p>
            <a:r>
              <a:rPr lang="en-US" dirty="0" smtClean="0"/>
              <a:t>Save time</a:t>
            </a:r>
          </a:p>
          <a:p>
            <a:endParaRPr lang="en-US" dirty="0"/>
          </a:p>
          <a:p>
            <a:r>
              <a:rPr lang="en-US" dirty="0" smtClean="0"/>
              <a:t>Share buy-in</a:t>
            </a:r>
          </a:p>
          <a:p>
            <a:endParaRPr lang="en-US" dirty="0"/>
          </a:p>
          <a:p>
            <a:r>
              <a:rPr lang="en-US" dirty="0" smtClean="0"/>
              <a:t>Depoliticize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Contact Information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2286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Joan Mikalson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Associate Provost of Student &amp; Faculty Services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JMikalson@excelsior.edu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Betsy </a:t>
            </a:r>
            <a:r>
              <a:rPr lang="en-US" sz="2000" dirty="0">
                <a:solidFill>
                  <a:schemeClr val="tx1"/>
                </a:solidFill>
              </a:rPr>
              <a:t>Brennan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Data Quality Specialist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bbrennan@excelsior.edu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4775"/>
            <a:ext cx="2438400" cy="7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a result of this session, you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the QMC role into dynamic chunks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Create a shared system of QMC responsibilities</a:t>
            </a:r>
          </a:p>
          <a:p>
            <a:endParaRPr lang="en-US" dirty="0"/>
          </a:p>
          <a:p>
            <a:r>
              <a:rPr lang="en-US" dirty="0" smtClean="0"/>
              <a:t>Form a high impact QMC team for your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you a one person </a:t>
            </a:r>
            <a:br>
              <a:rPr lang="en-US" dirty="0" smtClean="0"/>
            </a:br>
            <a:r>
              <a:rPr lang="en-US" dirty="0" smtClean="0"/>
              <a:t>QM Team at your school?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20000" cy="3810000"/>
          </a:xfrm>
          <a:ln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Excelsior College: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Over 550 courses offerings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64,314 course seats were filled last FY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724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0069" y="1600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Training</a:t>
            </a:r>
          </a:p>
          <a:p>
            <a:pPr algn="ctr"/>
            <a:r>
              <a:rPr lang="en-US" sz="1600" b="1" dirty="0" smtClean="0"/>
              <a:t>&amp;</a:t>
            </a:r>
          </a:p>
          <a:p>
            <a:pPr algn="ctr"/>
            <a:r>
              <a:rPr lang="en-US" sz="1600" b="1" dirty="0" smtClean="0"/>
              <a:t>Development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6267" y="15379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Course Reviews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394154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Course</a:t>
            </a:r>
          </a:p>
          <a:p>
            <a:pPr algn="ctr"/>
            <a:r>
              <a:rPr lang="en-US" sz="1600" b="1" dirty="0"/>
              <a:t>Revision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3962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Billing</a:t>
            </a:r>
          </a:p>
          <a:p>
            <a:pPr algn="ctr"/>
            <a:r>
              <a:rPr lang="en-US" sz="1600" b="1" dirty="0"/>
              <a:t>&amp;</a:t>
            </a:r>
          </a:p>
          <a:p>
            <a:pPr algn="ctr"/>
            <a:r>
              <a:rPr lang="en-US" sz="1600" b="1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884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098" y="274638"/>
            <a:ext cx="7606902" cy="1143000"/>
          </a:xfrm>
        </p:spPr>
        <p:txBody>
          <a:bodyPr/>
          <a:lstStyle/>
          <a:p>
            <a:pPr algn="ctr"/>
            <a:r>
              <a:rPr lang="en-US" dirty="0" smtClean="0"/>
              <a:t>Training &amp;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APPQMR F2F &amp; Online</a:t>
            </a:r>
          </a:p>
          <a:p>
            <a:endParaRPr lang="en-US" dirty="0"/>
          </a:p>
          <a:p>
            <a:r>
              <a:rPr lang="en-US" dirty="0" smtClean="0"/>
              <a:t>Train staff, administrators, faculty</a:t>
            </a:r>
          </a:p>
          <a:p>
            <a:endParaRPr lang="en-US" dirty="0"/>
          </a:p>
          <a:p>
            <a:r>
              <a:rPr lang="en-US" dirty="0" smtClean="0"/>
              <a:t>Map QM standards to course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7145"/>
            <a:ext cx="1384699" cy="1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subscriber-managed system</a:t>
            </a:r>
          </a:p>
          <a:p>
            <a:endParaRPr lang="en-US" dirty="0"/>
          </a:p>
          <a:p>
            <a:r>
              <a:rPr lang="en-US" dirty="0" smtClean="0"/>
              <a:t>Manage faculty contracts</a:t>
            </a:r>
          </a:p>
          <a:p>
            <a:endParaRPr lang="en-US" dirty="0"/>
          </a:p>
          <a:p>
            <a:r>
              <a:rPr lang="en-US" dirty="0" smtClean="0"/>
              <a:t>Report patterns and trends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724" y="83199"/>
            <a:ext cx="1375876" cy="13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299" y="274638"/>
            <a:ext cx="7530701" cy="1143000"/>
          </a:xfrm>
        </p:spPr>
        <p:txBody>
          <a:bodyPr/>
          <a:lstStyle/>
          <a:p>
            <a:pPr algn="ctr"/>
            <a:r>
              <a:rPr lang="en-US" dirty="0" smtClean="0"/>
              <a:t>Course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6" y="1905000"/>
            <a:ext cx="8229600" cy="4074696"/>
          </a:xfrm>
        </p:spPr>
        <p:txBody>
          <a:bodyPr/>
          <a:lstStyle/>
          <a:p>
            <a:pPr marL="288925" indent="0">
              <a:buNone/>
            </a:pPr>
            <a:endParaRPr lang="en-US" sz="1000" dirty="0" smtClean="0"/>
          </a:p>
          <a:p>
            <a:pPr marL="568325" indent="-279400"/>
            <a:r>
              <a:rPr lang="en-US" dirty="0" smtClean="0"/>
              <a:t>Embed templates with QM standards</a:t>
            </a:r>
          </a:p>
          <a:p>
            <a:pPr marL="568325" indent="-279400"/>
            <a:endParaRPr lang="en-US" dirty="0" smtClean="0"/>
          </a:p>
          <a:p>
            <a:pPr marL="568325" indent="-279400"/>
            <a:r>
              <a:rPr lang="en-US" dirty="0" smtClean="0"/>
              <a:t>Generate revisions from reviews</a:t>
            </a:r>
          </a:p>
          <a:p>
            <a:pPr marL="568325" indent="-279400"/>
            <a:endParaRPr lang="en-US" dirty="0"/>
          </a:p>
          <a:p>
            <a:pPr marL="568325" indent="-279400"/>
            <a:r>
              <a:rPr lang="en-US" dirty="0" smtClean="0"/>
              <a:t>Drive decision-making by College-wide QM Committee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8690"/>
            <a:ext cx="1384699" cy="1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023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Billing &amp;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97363"/>
          </a:xfrm>
        </p:spPr>
        <p:txBody>
          <a:bodyPr/>
          <a:lstStyle/>
          <a:p>
            <a:r>
              <a:rPr lang="en-US" dirty="0" smtClean="0"/>
              <a:t>Manage bills for training &amp; supplies</a:t>
            </a:r>
          </a:p>
          <a:p>
            <a:endParaRPr lang="en-US" dirty="0"/>
          </a:p>
          <a:p>
            <a:r>
              <a:rPr lang="en-US" dirty="0" smtClean="0"/>
              <a:t>Organize SharePoint Site</a:t>
            </a:r>
          </a:p>
          <a:p>
            <a:endParaRPr lang="en-US" dirty="0" smtClean="0"/>
          </a:p>
          <a:p>
            <a:r>
              <a:rPr lang="en-US" dirty="0"/>
              <a:t>Schedules meetings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37747"/>
            <a:ext cx="1385501" cy="13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4368896">
  <a:themeElements>
    <a:clrScheme name="Excelsior College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celsior College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celsior Colleg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sior College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sior College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sior College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sior College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sior College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sior College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M PRESENTATION 2015 2" id="{D3342E86-DB31-4125-84B1-25B76BB7BCF5}" vid="{C7CCAC04-419D-4860-ABCF-242FDADA656E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M PRESENTATION 2015 2" id="{D3342E86-DB31-4125-84B1-25B76BB7BCF5}" vid="{EF169702-C1CA-4600-B33B-07123B9526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~4368896</Template>
  <TotalTime>2</TotalTime>
  <Words>217</Words>
  <Application>Microsoft Office PowerPoint</Application>
  <PresentationFormat>On-screen Show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~4368896</vt:lpstr>
      <vt:lpstr>1_Custom Design</vt:lpstr>
      <vt:lpstr>QM Coordinator Success Tips:  A model for sharing roles &amp; responsibilities</vt:lpstr>
      <vt:lpstr>As a result of this session, you will be able to:</vt:lpstr>
      <vt:lpstr>Are you a one person  QM Team at your school?</vt:lpstr>
      <vt:lpstr>Excelsior College:</vt:lpstr>
      <vt:lpstr>PowerPoint Presentation</vt:lpstr>
      <vt:lpstr>Training &amp; Development</vt:lpstr>
      <vt:lpstr>Course Reviews</vt:lpstr>
      <vt:lpstr>Course Revision</vt:lpstr>
      <vt:lpstr>Billing &amp; Administration</vt:lpstr>
      <vt:lpstr>Why Bother?</vt:lpstr>
      <vt:lpstr>Contact Information</vt:lpstr>
    </vt:vector>
  </TitlesOfParts>
  <Company>Excelsior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Coordinator Success Tips:  A model for sharing roles &amp; responsibilities</dc:title>
  <dc:creator>jmikalso</dc:creator>
  <cp:lastModifiedBy>Mikalson, Joan</cp:lastModifiedBy>
  <cp:revision>1</cp:revision>
  <dcterms:created xsi:type="dcterms:W3CDTF">2015-10-27T10:45:18Z</dcterms:created>
  <dcterms:modified xsi:type="dcterms:W3CDTF">2015-10-27T12:46:12Z</dcterms:modified>
</cp:coreProperties>
</file>