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2" r:id="rId4"/>
    <p:sldId id="261" r:id="rId5"/>
    <p:sldId id="257" r:id="rId6"/>
    <p:sldId id="263" r:id="rId7"/>
    <p:sldId id="264" r:id="rId8"/>
    <p:sldId id="265" r:id="rId9"/>
    <p:sldId id="268" r:id="rId10"/>
    <p:sldId id="267" r:id="rId11"/>
    <p:sldId id="270" r:id="rId12"/>
    <p:sldId id="269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FD33A-470C-5945-AB57-0682B6059653}" type="datetimeFigureOut">
              <a:rPr lang="en-US" smtClean="0"/>
              <a:t>4/10/15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003F-270F-A74D-88A8-F09149858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39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5003F-270F-A74D-88A8-F091498589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7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4/10/15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4/10/15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4/10/15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4/10/15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4/10/15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4/10/15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4/10/15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Relationship Id="rId3" Type="http://schemas.openxmlformats.org/officeDocument/2006/relationships/hyperlink" Target="mailto:mbwhite3@uaa.alaska.edu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547532"/>
          </a:xfrm>
        </p:spPr>
        <p:txBody>
          <a:bodyPr anchor="t"/>
          <a:lstStyle/>
          <a:p>
            <a:r>
              <a:rPr lang="en-US" sz="4800" dirty="0" smtClean="0"/>
              <a:t>Building Community with Informal Peer Review Cohorts</a:t>
            </a:r>
            <a:br>
              <a:rPr lang="en-US" sz="4800" dirty="0" smtClean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ropped-Quality-Matters-Web-Banner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133"/>
            <a:ext cx="9144000" cy="270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Reviewers</a:t>
            </a:r>
            <a:endParaRPr lang="en-US" dirty="0"/>
          </a:p>
        </p:txBody>
      </p:sp>
      <p:pic>
        <p:nvPicPr>
          <p:cNvPr id="5" name="Content Placeholder 4" descr="ThinkstockPhotos-46063804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r="214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Partner “Seasoned” Master Reviewer with </a:t>
            </a:r>
          </a:p>
          <a:p>
            <a:r>
              <a:rPr lang="en-US" dirty="0" smtClean="0"/>
              <a:t>Recently certified peer reviewer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Meeting	</a:t>
            </a:r>
            <a:endParaRPr lang="en-US" dirty="0"/>
          </a:p>
        </p:txBody>
      </p:sp>
      <p:pic>
        <p:nvPicPr>
          <p:cNvPr id="5" name="Content Placeholder 4" descr="ThinkstockPhotos-185467649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9" r="10518"/>
          <a:stretch/>
        </p:blipFill>
        <p:spPr>
          <a:xfrm>
            <a:off x="735903" y="1051519"/>
            <a:ext cx="5171184" cy="50746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Overview of the Peer Review Process </a:t>
            </a:r>
          </a:p>
          <a:p>
            <a:r>
              <a:rPr lang="en-US" dirty="0" smtClean="0"/>
              <a:t>How the Cohort will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57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January 30 – Submit Course Workshops</a:t>
            </a:r>
          </a:p>
          <a:p>
            <a:r>
              <a:rPr lang="en-US" dirty="0"/>
              <a:t>February 6 – Approval of Course Workshops</a:t>
            </a:r>
          </a:p>
          <a:p>
            <a:r>
              <a:rPr lang="en-US" dirty="0"/>
              <a:t>Feb 6 – February 27 – Informal Peer Reviews</a:t>
            </a:r>
          </a:p>
          <a:p>
            <a:r>
              <a:rPr lang="en-US" dirty="0"/>
              <a:t>March </a:t>
            </a:r>
          </a:p>
          <a:p>
            <a:pPr lvl="1"/>
            <a:r>
              <a:rPr lang="en-US" dirty="0"/>
              <a:t>Meet in cohort groups</a:t>
            </a:r>
          </a:p>
          <a:p>
            <a:pPr lvl="1"/>
            <a:r>
              <a:rPr lang="en-US" dirty="0"/>
              <a:t>Course Revisions </a:t>
            </a:r>
          </a:p>
          <a:p>
            <a:pPr lvl="1"/>
            <a:r>
              <a:rPr lang="en-US" dirty="0"/>
              <a:t>Potential review changes</a:t>
            </a:r>
          </a:p>
          <a:p>
            <a:r>
              <a:rPr lang="en-US" dirty="0"/>
              <a:t>March 31 – Finalized Informal Peer Review</a:t>
            </a:r>
          </a:p>
          <a:p>
            <a:r>
              <a:rPr lang="en-US" dirty="0"/>
              <a:t>April TBA – meeting of cohort</a:t>
            </a:r>
          </a:p>
          <a:p>
            <a:r>
              <a:rPr lang="en-US" dirty="0"/>
              <a:t>April – Publication of QM blog post, application for formal peer review (optional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05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review complete!</a:t>
            </a:r>
          </a:p>
          <a:p>
            <a:r>
              <a:rPr lang="en-US" dirty="0" smtClean="0"/>
              <a:t>3 in progress</a:t>
            </a:r>
          </a:p>
          <a:p>
            <a:r>
              <a:rPr lang="en-US" dirty="0" smtClean="0"/>
              <a:t>1 faculty member opted out</a:t>
            </a:r>
          </a:p>
          <a:p>
            <a:r>
              <a:rPr lang="en-US" dirty="0" smtClean="0"/>
              <a:t>1 peer reviewer opted out</a:t>
            </a:r>
          </a:p>
          <a:p>
            <a:r>
              <a:rPr lang="en-US" dirty="0" smtClean="0"/>
              <a:t>Reviews will be complete by April 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54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09 at 10.2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50182" cy="4524669"/>
          </a:xfrm>
          <a:prstGeom prst="rect">
            <a:avLst/>
          </a:prstGeom>
        </p:spPr>
      </p:pic>
      <p:pic>
        <p:nvPicPr>
          <p:cNvPr id="6" name="Picture 5" descr="Screen Shot 2015-04-09 at 10.2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90" y="2559064"/>
            <a:ext cx="6169209" cy="429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35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Successes &amp;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of 5 will complete cohort</a:t>
            </a:r>
          </a:p>
          <a:p>
            <a:r>
              <a:rPr lang="en-US" dirty="0" smtClean="0"/>
              <a:t>1 applying for formal peer review</a:t>
            </a:r>
          </a:p>
          <a:p>
            <a:r>
              <a:rPr lang="en-US" dirty="0" smtClean="0"/>
              <a:t>Will have a larger cohort in the fall 2015</a:t>
            </a:r>
          </a:p>
          <a:p>
            <a:r>
              <a:rPr lang="en-US" dirty="0" smtClean="0"/>
              <a:t>Workload is on the table</a:t>
            </a:r>
          </a:p>
          <a:p>
            <a:r>
              <a:rPr lang="en-US" dirty="0" smtClean="0"/>
              <a:t>Prioritization – the good, the bad, and the ugly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478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ThinkstockPhotos-45611093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8038"/>
          <a:stretch>
            <a:fillRect/>
          </a:stretch>
        </p:blipFill>
        <p:spPr>
          <a:xfrm>
            <a:off x="719137" y="273050"/>
            <a:ext cx="4995863" cy="5853113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Let’s connect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  <a:hlinkClick r:id="rId3"/>
              </a:rPr>
              <a:t>mbwhite3@uaa.alaska.edu</a:t>
            </a:r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Twitter: melissabee49 @</a:t>
            </a:r>
            <a:r>
              <a:rPr lang="en-US" dirty="0" err="1" smtClean="0">
                <a:sym typeface="Wingdings"/>
              </a:rPr>
              <a:t>banker_melissa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Melissa White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Instructional Designer</a:t>
            </a:r>
          </a:p>
          <a:p>
            <a:r>
              <a:rPr lang="en-US" dirty="0" smtClean="0"/>
              <a:t>Adjunct Faculty </a:t>
            </a:r>
          </a:p>
          <a:p>
            <a:r>
              <a:rPr lang="en-US" dirty="0" smtClean="0"/>
              <a:t>QM Coordinator</a:t>
            </a:r>
          </a:p>
          <a:p>
            <a:r>
              <a:rPr lang="en-US" dirty="0" smtClean="0"/>
              <a:t>QM Certificates:</a:t>
            </a:r>
          </a:p>
          <a:p>
            <a:pPr lvl="1"/>
            <a:r>
              <a:rPr lang="en-US" dirty="0" smtClean="0"/>
              <a:t>Face to Face Facilitator</a:t>
            </a:r>
          </a:p>
          <a:p>
            <a:pPr lvl="1"/>
            <a:r>
              <a:rPr lang="en-US" dirty="0" smtClean="0"/>
              <a:t>Online Facilitator Certification</a:t>
            </a:r>
          </a:p>
          <a:p>
            <a:pPr lvl="1"/>
            <a:r>
              <a:rPr lang="en-US" dirty="0" smtClean="0"/>
              <a:t>Peer Reviewer Course</a:t>
            </a:r>
          </a:p>
          <a:p>
            <a:pPr lvl="1"/>
            <a:r>
              <a:rPr lang="en-US" dirty="0" smtClean="0"/>
              <a:t>Course Review Manager</a:t>
            </a:r>
          </a:p>
          <a:p>
            <a:pPr lvl="1"/>
            <a:r>
              <a:rPr lang="en-US" dirty="0" smtClean="0"/>
              <a:t>Continuing and Professional Education Accelerated Reviewer</a:t>
            </a:r>
          </a:p>
          <a:p>
            <a:r>
              <a:rPr lang="en-US" dirty="0" smtClean="0"/>
              <a:t>Dog Lover</a:t>
            </a:r>
          </a:p>
        </p:txBody>
      </p:sp>
      <p:pic>
        <p:nvPicPr>
          <p:cNvPr id="5" name="Content Placeholder 4" descr="Eklutna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r="53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51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Happy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your name?</a:t>
            </a:r>
          </a:p>
          <a:p>
            <a:r>
              <a:rPr lang="en-US" dirty="0" smtClean="0"/>
              <a:t>Where are you visiting from?</a:t>
            </a:r>
          </a:p>
          <a:p>
            <a:r>
              <a:rPr lang="en-US" dirty="0" smtClean="0"/>
              <a:t>What is your favorite standard and why?</a:t>
            </a:r>
          </a:p>
        </p:txBody>
      </p:sp>
    </p:spTree>
    <p:extLst>
      <p:ext uri="{BB962C8B-B14F-4D97-AF65-F5344CB8AC3E}">
        <p14:creationId xmlns:p14="http://schemas.microsoft.com/office/powerpoint/2010/main" val="222340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5173" y="320374"/>
            <a:ext cx="760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Implementation 2014-15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18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Statewide subscription to Quality Matters</a:t>
            </a:r>
          </a:p>
          <a:p>
            <a:r>
              <a:rPr lang="en-US" dirty="0" smtClean="0"/>
              <a:t>Lead team - Academic Innovations &amp; eLearning</a:t>
            </a:r>
          </a:p>
          <a:p>
            <a:r>
              <a:rPr lang="en-US" dirty="0" smtClean="0"/>
              <a:t>Outreach at the department level</a:t>
            </a:r>
          </a:p>
          <a:p>
            <a:r>
              <a:rPr lang="en-US" dirty="0" smtClean="0"/>
              <a:t>Focus on professional development </a:t>
            </a:r>
          </a:p>
          <a:p>
            <a:pPr lvl="1"/>
            <a:r>
              <a:rPr lang="en-US" dirty="0" smtClean="0"/>
              <a:t>APPQMR</a:t>
            </a:r>
          </a:p>
          <a:p>
            <a:pPr lvl="1"/>
            <a:r>
              <a:rPr lang="en-US" dirty="0" smtClean="0"/>
              <a:t>PRC</a:t>
            </a:r>
          </a:p>
          <a:p>
            <a:r>
              <a:rPr lang="en-US" dirty="0" smtClean="0"/>
              <a:t>Create a sense of community</a:t>
            </a:r>
          </a:p>
          <a:p>
            <a:r>
              <a:rPr lang="en-US" dirty="0" smtClean="0"/>
              <a:t>Build upon success of Kodiak College and Kenai Peninsula College</a:t>
            </a:r>
          </a:p>
          <a:p>
            <a:r>
              <a:rPr lang="en-US" dirty="0" smtClean="0"/>
              <a:t>Peer reviews!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0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Review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current department/program/university policies for addressing issues of workload (gasp!)</a:t>
            </a:r>
          </a:p>
          <a:p>
            <a:r>
              <a:rPr lang="en-US" dirty="0" smtClean="0"/>
              <a:t>The course review worksheet is a barrier – more paperwork</a:t>
            </a:r>
          </a:p>
          <a:p>
            <a:r>
              <a:rPr lang="en-US" dirty="0" smtClean="0"/>
              <a:t>Faculty soft spots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ThinkstockPhotos-1046697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59" y="3043228"/>
            <a:ext cx="3558338" cy="35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0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Everything is Awesome…When You’re Part of a </a:t>
            </a:r>
            <a:r>
              <a:rPr lang="en-US" dirty="0" smtClean="0"/>
              <a:t>Team!</a:t>
            </a:r>
          </a:p>
          <a:p>
            <a:r>
              <a:rPr lang="en-US" dirty="0" smtClean="0"/>
              <a:t>Build upon success of our </a:t>
            </a:r>
            <a:r>
              <a:rPr lang="en-US" dirty="0" err="1" smtClean="0"/>
              <a:t>iTeach</a:t>
            </a:r>
            <a:r>
              <a:rPr lang="en-US" dirty="0" smtClean="0"/>
              <a:t> and Tech Fellow Cohorts</a:t>
            </a:r>
          </a:p>
          <a:p>
            <a:r>
              <a:rPr lang="en-US" dirty="0" smtClean="0"/>
              <a:t>Informal peer reviews.</a:t>
            </a:r>
          </a:p>
          <a:p>
            <a:r>
              <a:rPr lang="en-US" dirty="0" smtClean="0"/>
              <a:t>Practice for inexperienced peer reviewers.</a:t>
            </a:r>
            <a:endParaRPr lang="en-US" dirty="0"/>
          </a:p>
        </p:txBody>
      </p:sp>
      <p:pic>
        <p:nvPicPr>
          <p:cNvPr id="8" name="Content Placeholder 7" descr="ThinkstockPhotos-46886356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b="5534"/>
          <a:stretch>
            <a:fillRect/>
          </a:stretch>
        </p:blipFill>
        <p:spPr/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41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Instructors</a:t>
            </a:r>
            <a:endParaRPr lang="en-US" dirty="0"/>
          </a:p>
        </p:txBody>
      </p:sp>
      <p:pic>
        <p:nvPicPr>
          <p:cNvPr id="5" name="Content Placeholder 4" descr="ThinkstockPhotos-4677256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216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5 Faculty Members</a:t>
            </a:r>
          </a:p>
          <a:p>
            <a:r>
              <a:rPr lang="en-US" dirty="0" smtClean="0"/>
              <a:t>English, Psychology, &amp; Education</a:t>
            </a:r>
          </a:p>
          <a:p>
            <a:r>
              <a:rPr lang="en-US" dirty="0" smtClean="0"/>
              <a:t>First Group out of UAA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828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378</TotalTime>
  <Words>359</Words>
  <Application>Microsoft Macintosh PowerPoint</Application>
  <PresentationFormat>On-screen Show (4:3)</PresentationFormat>
  <Paragraphs>76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Executive</vt:lpstr>
      <vt:lpstr>Building Community with Informal Peer Review Cohorts  </vt:lpstr>
      <vt:lpstr>Melissa White</vt:lpstr>
      <vt:lpstr>Friday Happy Hour</vt:lpstr>
      <vt:lpstr>PowerPoint Presentation</vt:lpstr>
      <vt:lpstr>PowerPoint Presentation</vt:lpstr>
      <vt:lpstr>Implementation Year</vt:lpstr>
      <vt:lpstr>Peer Review Challenges </vt:lpstr>
      <vt:lpstr>Cohort</vt:lpstr>
      <vt:lpstr>Course Instructors</vt:lpstr>
      <vt:lpstr>Peer Reviewers</vt:lpstr>
      <vt:lpstr>Initial Meeting </vt:lpstr>
      <vt:lpstr>Timeline</vt:lpstr>
      <vt:lpstr>Modified Timeline</vt:lpstr>
      <vt:lpstr>PowerPoint Presentation</vt:lpstr>
      <vt:lpstr>Successes &amp; Challenges</vt:lpstr>
      <vt:lpstr>Thank You!</vt:lpstr>
    </vt:vector>
  </TitlesOfParts>
  <Company>UAA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Banker</dc:creator>
  <cp:lastModifiedBy>Melissa Banker</cp:lastModifiedBy>
  <cp:revision>14</cp:revision>
  <dcterms:created xsi:type="dcterms:W3CDTF">2015-04-07T19:02:54Z</dcterms:created>
  <dcterms:modified xsi:type="dcterms:W3CDTF">2015-04-10T17:54:35Z</dcterms:modified>
</cp:coreProperties>
</file>