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2"/>
  </p:notesMasterIdLst>
  <p:sldIdLst>
    <p:sldId id="256" r:id="rId2"/>
    <p:sldId id="259" r:id="rId3"/>
    <p:sldId id="264" r:id="rId4"/>
    <p:sldId id="309" r:id="rId5"/>
    <p:sldId id="274" r:id="rId6"/>
    <p:sldId id="257" r:id="rId7"/>
    <p:sldId id="267" r:id="rId8"/>
    <p:sldId id="308" r:id="rId9"/>
    <p:sldId id="277" r:id="rId10"/>
    <p:sldId id="302" r:id="rId11"/>
    <p:sldId id="271" r:id="rId12"/>
    <p:sldId id="303" r:id="rId13"/>
    <p:sldId id="304" r:id="rId14"/>
    <p:sldId id="305" r:id="rId15"/>
    <p:sldId id="306" r:id="rId16"/>
    <p:sldId id="268" r:id="rId17"/>
    <p:sldId id="260" r:id="rId18"/>
    <p:sldId id="307" r:id="rId19"/>
    <p:sldId id="283" r:id="rId20"/>
    <p:sldId id="280"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ousine" panose="02070409020205020404" pitchFamily="49" charset="0"/>
      <p:regular r:id="rId27"/>
      <p:bold r:id="rId28"/>
      <p:italic r:id="rId29"/>
      <p:boldItalic r:id="rId30"/>
    </p:embeddedFont>
    <p:embeddedFont>
      <p:font typeface="JetBrains Mono" panose="02000009000000000000" pitchFamily="49" charset="0"/>
      <p:regular r:id="rId31"/>
      <p:bold r:id="rId32"/>
      <p:italic r:id="rId33"/>
      <p:boldItalic r:id="rId34"/>
    </p:embeddedFont>
    <p:embeddedFont>
      <p:font typeface="JetBrains Mono ExtraLight" panose="02000009000000000000" pitchFamily="49" charset="0"/>
      <p:regular r:id="rId35"/>
      <p:bold r:id="rId36"/>
      <p:italic r:id="rId37"/>
      <p:boldItalic r:id="rId38"/>
    </p:embeddedFont>
    <p:embeddedFont>
      <p:font typeface="JetBrains Mono SemiBold" panose="02000009000000000000" pitchFamily="49" charset="0"/>
      <p:regular r:id="rId39"/>
      <p:bold r:id="rId40"/>
      <p:italic r:id="rId41"/>
      <p:boldItalic r:id="rId42"/>
    </p:embeddedFont>
    <p:embeddedFont>
      <p:font typeface="Lato" panose="020F0502020204030203" pitchFamily="34" charset="0"/>
      <p:regular r:id="rId43"/>
      <p:bold r:id="rId44"/>
      <p:italic r:id="rId45"/>
      <p:boldItalic r:id="rId46"/>
    </p:embeddedFont>
    <p:embeddedFont>
      <p:font typeface="Roboto Condensed Light" panose="020F0302020204030204" pitchFamily="34" charset="0"/>
      <p:regular r:id="rId47"/>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D2FD40-CE04-4CFC-B85B-54F5F9733BC7}">
  <a:tblStyle styleId="{01D2FD40-CE04-4CFC-B85B-54F5F9733B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5"/>
    <p:restoredTop sz="94646"/>
  </p:normalViewPr>
  <p:slideViewPr>
    <p:cSldViewPr snapToGrid="0">
      <p:cViewPr varScale="1">
        <p:scale>
          <a:sx n="125" d="100"/>
          <a:sy n="125" d="100"/>
        </p:scale>
        <p:origin x="2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0fd34788ea_0_24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0fd34788ea_0_24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4481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0fd34788ea_0_23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0fd34788ea_0_23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0fd34788ea_0_24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0fd34788ea_0_24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10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0fd34788ea_0_24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0fd34788ea_0_24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0243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0fd34788ea_0_24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0fd34788ea_0_24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936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0fd34788ea_0_24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0fd34788ea_0_24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579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0fd34788e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0fd34788e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0fd34788ea_0_24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0fd34788ea_0_24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906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11047f0c47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11047f0c47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0fd34788ea_0_24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10fd34788ea_0_24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0fd34788e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0fd34788e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0fd34788ea_0_24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0fd34788ea_0_24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026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0fd34788ea_0_24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0fd34788ea_0_24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0b28baad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0b28baad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0b28baad9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0b28baad9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0b28baad9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0b28baad9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80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10fd34788ea_0_24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10fd34788ea_0_24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074100"/>
            <a:ext cx="5102700" cy="1610100"/>
          </a:xfrm>
          <a:prstGeom prst="rect">
            <a:avLst/>
          </a:prstGeom>
        </p:spPr>
        <p:txBody>
          <a:bodyPr spcFirstLastPara="1" wrap="square" lIns="36000" tIns="0" rIns="36000" bIns="0" anchor="b" anchorCtr="0">
            <a:noAutofit/>
          </a:bodyPr>
          <a:lstStyle>
            <a:lvl1pPr lvl="0">
              <a:spcBef>
                <a:spcPts val="0"/>
              </a:spcBef>
              <a:spcAft>
                <a:spcPts val="0"/>
              </a:spcAft>
              <a:buSzPts val="5200"/>
              <a:buNone/>
              <a:defRPr sz="5200" b="1">
                <a:latin typeface="JetBrains Mono"/>
                <a:ea typeface="JetBrains Mono"/>
                <a:cs typeface="JetBrains Mono"/>
                <a:sym typeface="JetBrains Mon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48575" y="4187950"/>
            <a:ext cx="7675500" cy="321300"/>
          </a:xfrm>
          <a:prstGeom prst="rect">
            <a:avLst/>
          </a:prstGeom>
        </p:spPr>
        <p:txBody>
          <a:bodyPr spcFirstLastPara="1" wrap="square" lIns="36000" tIns="0" rIns="36000" bIns="0" anchor="t"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ctrTitle" idx="2"/>
          </p:nvPr>
        </p:nvSpPr>
        <p:spPr>
          <a:xfrm>
            <a:off x="5668925" y="1631975"/>
            <a:ext cx="2755200" cy="1109400"/>
          </a:xfrm>
          <a:prstGeom prst="rect">
            <a:avLst/>
          </a:prstGeom>
        </p:spPr>
        <p:txBody>
          <a:bodyPr spcFirstLastPara="1" wrap="square" lIns="36000" tIns="0" rIns="36000" bIns="0" anchor="b" anchorCtr="0">
            <a:noAutofit/>
          </a:bodyPr>
          <a:lstStyle>
            <a:lvl1pPr lvl="0" algn="r" rtl="0">
              <a:spcBef>
                <a:spcPts val="0"/>
              </a:spcBef>
              <a:spcAft>
                <a:spcPts val="0"/>
              </a:spcAft>
              <a:buSzPts val="5200"/>
              <a:buNone/>
              <a:defRPr sz="6700">
                <a:latin typeface="JetBrains Mono ExtraLight"/>
                <a:ea typeface="JetBrains Mono ExtraLight"/>
                <a:cs typeface="JetBrains Mono ExtraLight"/>
                <a:sym typeface="JetBrains Mono ExtraLigh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ctrTitle" idx="3"/>
          </p:nvPr>
        </p:nvSpPr>
        <p:spPr>
          <a:xfrm>
            <a:off x="720000" y="2956150"/>
            <a:ext cx="3673500" cy="812700"/>
          </a:xfrm>
          <a:prstGeom prst="rect">
            <a:avLst/>
          </a:prstGeom>
        </p:spPr>
        <p:txBody>
          <a:bodyPr spcFirstLastPara="1" wrap="square" lIns="36000" tIns="0" rIns="36000" bIns="0" anchor="t" anchorCtr="0">
            <a:noAutofit/>
          </a:bodyPr>
          <a:lstStyle>
            <a:lvl1pPr lvl="0" rtl="0">
              <a:spcBef>
                <a:spcPts val="0"/>
              </a:spcBef>
              <a:spcAft>
                <a:spcPts val="0"/>
              </a:spcAft>
              <a:buSzPts val="5200"/>
              <a:buNone/>
              <a:defRPr sz="5200" b="1" i="1">
                <a:latin typeface="JetBrains Mono"/>
                <a:ea typeface="JetBrains Mono"/>
                <a:cs typeface="JetBrains Mono"/>
                <a:sym typeface="JetBrains Mon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cxnSp>
        <p:nvCxnSpPr>
          <p:cNvPr id="13" name="Google Shape;13;p2"/>
          <p:cNvCxnSpPr/>
          <p:nvPr/>
        </p:nvCxnSpPr>
        <p:spPr>
          <a:xfrm>
            <a:off x="590525" y="916375"/>
            <a:ext cx="7978800" cy="0"/>
          </a:xfrm>
          <a:prstGeom prst="straightConnector1">
            <a:avLst/>
          </a:prstGeom>
          <a:noFill/>
          <a:ln w="76200" cap="flat" cmpd="sng">
            <a:solidFill>
              <a:schemeClr val="dk1"/>
            </a:solidFill>
            <a:prstDash val="solid"/>
            <a:round/>
            <a:headEnd type="none" w="med" len="med"/>
            <a:tailEnd type="none" w="med" len="med"/>
          </a:ln>
        </p:spPr>
      </p:cxnSp>
      <p:cxnSp>
        <p:nvCxnSpPr>
          <p:cNvPr id="14" name="Google Shape;14;p2"/>
          <p:cNvCxnSpPr/>
          <p:nvPr/>
        </p:nvCxnSpPr>
        <p:spPr>
          <a:xfrm>
            <a:off x="5745850" y="922300"/>
            <a:ext cx="0" cy="2965500"/>
          </a:xfrm>
          <a:prstGeom prst="straightConnector1">
            <a:avLst/>
          </a:prstGeom>
          <a:noFill/>
          <a:ln w="28575" cap="flat" cmpd="sng">
            <a:solidFill>
              <a:schemeClr val="dk1"/>
            </a:solidFill>
            <a:prstDash val="solid"/>
            <a:round/>
            <a:headEnd type="none" w="med" len="med"/>
            <a:tailEnd type="none" w="med" len="med"/>
          </a:ln>
        </p:spPr>
      </p:cxnSp>
      <p:cxnSp>
        <p:nvCxnSpPr>
          <p:cNvPr id="15" name="Google Shape;15;p2"/>
          <p:cNvCxnSpPr/>
          <p:nvPr/>
        </p:nvCxnSpPr>
        <p:spPr>
          <a:xfrm>
            <a:off x="590525" y="28270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16" name="Google Shape;16;p2"/>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17" name="Google Shape;17;p2"/>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2"/>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cxnSp>
        <p:nvCxnSpPr>
          <p:cNvPr id="19" name="Google Shape;19;p2"/>
          <p:cNvCxnSpPr/>
          <p:nvPr/>
        </p:nvCxnSpPr>
        <p:spPr>
          <a:xfrm>
            <a:off x="590525" y="3887800"/>
            <a:ext cx="79656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1">
  <p:cSld name="CUSTOM_2_1">
    <p:spTree>
      <p:nvGrpSpPr>
        <p:cNvPr id="1" name="Shape 174"/>
        <p:cNvGrpSpPr/>
        <p:nvPr/>
      </p:nvGrpSpPr>
      <p:grpSpPr>
        <a:xfrm>
          <a:off x="0" y="0"/>
          <a:ext cx="0" cy="0"/>
          <a:chOff x="0" y="0"/>
          <a:chExt cx="0" cy="0"/>
        </a:xfrm>
      </p:grpSpPr>
      <p:sp>
        <p:nvSpPr>
          <p:cNvPr id="175" name="Google Shape;175;p18"/>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6" name="Google Shape;176;p18"/>
          <p:cNvSpPr txBox="1">
            <a:spLocks noGrp="1"/>
          </p:cNvSpPr>
          <p:nvPr>
            <p:ph type="subTitle" idx="1"/>
          </p:nvPr>
        </p:nvSpPr>
        <p:spPr>
          <a:xfrm>
            <a:off x="2405450" y="1059050"/>
            <a:ext cx="5733900" cy="350100"/>
          </a:xfrm>
          <a:prstGeom prst="rect">
            <a:avLst/>
          </a:prstGeom>
        </p:spPr>
        <p:txBody>
          <a:bodyPr spcFirstLastPara="1" wrap="square" lIns="36000" tIns="0" rIns="36000" bIns="0" anchor="b" anchorCtr="0">
            <a:noAutofit/>
          </a:bodyPr>
          <a:lstStyle>
            <a:lvl1pPr lvl="0" rtl="0">
              <a:spcBef>
                <a:spcPts val="0"/>
              </a:spcBef>
              <a:spcAft>
                <a:spcPts val="0"/>
              </a:spcAft>
              <a:buSzPts val="2000"/>
              <a:buFont typeface="JetBrains Mono SemiBold"/>
              <a:buNone/>
              <a:defRPr sz="2000" b="1">
                <a:latin typeface="JetBrains Mono"/>
                <a:ea typeface="JetBrains Mono"/>
                <a:cs typeface="JetBrains Mono"/>
                <a:sym typeface="JetBrains Mono"/>
              </a:defRPr>
            </a:lvl1pPr>
            <a:lvl2pPr lvl="1"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2pPr>
            <a:lvl3pPr lvl="2"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3pPr>
            <a:lvl4pPr lvl="3"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4pPr>
            <a:lvl5pPr lvl="4"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5pPr>
            <a:lvl6pPr lvl="5"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6pPr>
            <a:lvl7pPr lvl="6"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7pPr>
            <a:lvl8pPr lvl="7"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8pPr>
            <a:lvl9pPr lvl="8"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9pPr>
          </a:lstStyle>
          <a:p>
            <a:endParaRPr/>
          </a:p>
        </p:txBody>
      </p:sp>
      <p:sp>
        <p:nvSpPr>
          <p:cNvPr id="177" name="Google Shape;177;p18"/>
          <p:cNvSpPr txBox="1">
            <a:spLocks noGrp="1"/>
          </p:cNvSpPr>
          <p:nvPr>
            <p:ph type="subTitle" idx="2"/>
          </p:nvPr>
        </p:nvSpPr>
        <p:spPr>
          <a:xfrm>
            <a:off x="2405450" y="1390392"/>
            <a:ext cx="5733900" cy="285000"/>
          </a:xfrm>
          <a:prstGeom prst="rect">
            <a:avLst/>
          </a:prstGeom>
        </p:spPr>
        <p:txBody>
          <a:bodyPr spcFirstLastPara="1" wrap="square" lIns="36000" tIns="0" rIns="36000" bIns="0"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178" name="Google Shape;178;p18"/>
          <p:cNvGrpSpPr/>
          <p:nvPr/>
        </p:nvGrpSpPr>
        <p:grpSpPr>
          <a:xfrm>
            <a:off x="590525" y="374025"/>
            <a:ext cx="7978800" cy="4411800"/>
            <a:chOff x="590525" y="374025"/>
            <a:chExt cx="7978800" cy="4411800"/>
          </a:xfrm>
        </p:grpSpPr>
        <p:cxnSp>
          <p:nvCxnSpPr>
            <p:cNvPr id="179" name="Google Shape;179;p18"/>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grpSp>
          <p:nvGrpSpPr>
            <p:cNvPr id="180" name="Google Shape;180;p18"/>
            <p:cNvGrpSpPr/>
            <p:nvPr/>
          </p:nvGrpSpPr>
          <p:grpSpPr>
            <a:xfrm>
              <a:off x="590525" y="384163"/>
              <a:ext cx="7978800" cy="4387338"/>
              <a:chOff x="590525" y="384163"/>
              <a:chExt cx="7978800" cy="4387338"/>
            </a:xfrm>
          </p:grpSpPr>
          <p:cxnSp>
            <p:nvCxnSpPr>
              <p:cNvPr id="181" name="Google Shape;181;p18"/>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182" name="Google Shape;182;p18"/>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183" name="Google Shape;183;p18"/>
              <p:cNvCxnSpPr/>
              <p:nvPr/>
            </p:nvCxnSpPr>
            <p:spPr>
              <a:xfrm>
                <a:off x="590525" y="916375"/>
                <a:ext cx="7978800" cy="0"/>
              </a:xfrm>
              <a:prstGeom prst="straightConnector1">
                <a:avLst/>
              </a:prstGeom>
              <a:noFill/>
              <a:ln w="76200" cap="flat" cmpd="sng">
                <a:solidFill>
                  <a:schemeClr val="dk1"/>
                </a:solidFill>
                <a:prstDash val="solid"/>
                <a:round/>
                <a:headEnd type="none" w="med" len="med"/>
                <a:tailEnd type="none" w="med" len="med"/>
              </a:ln>
            </p:spPr>
          </p:cxnSp>
          <p:cxnSp>
            <p:nvCxnSpPr>
              <p:cNvPr id="184" name="Google Shape;184;p18"/>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grpSp>
      </p:grpSp>
      <p:sp>
        <p:nvSpPr>
          <p:cNvPr id="185" name="Google Shape;185;p18"/>
          <p:cNvSpPr txBox="1">
            <a:spLocks noGrp="1"/>
          </p:cNvSpPr>
          <p:nvPr>
            <p:ph type="subTitle" idx="3"/>
          </p:nvPr>
        </p:nvSpPr>
        <p:spPr>
          <a:xfrm>
            <a:off x="2405450" y="1899376"/>
            <a:ext cx="5733900" cy="350100"/>
          </a:xfrm>
          <a:prstGeom prst="rect">
            <a:avLst/>
          </a:prstGeom>
        </p:spPr>
        <p:txBody>
          <a:bodyPr spcFirstLastPara="1" wrap="square" lIns="36000" tIns="0" rIns="36000" bIns="0" anchor="b" anchorCtr="0">
            <a:noAutofit/>
          </a:bodyPr>
          <a:lstStyle>
            <a:lvl1pPr lvl="0"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1pPr>
            <a:lvl2pPr lvl="1"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2pPr>
            <a:lvl3pPr lvl="2"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3pPr>
            <a:lvl4pPr lvl="3"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4pPr>
            <a:lvl5pPr lvl="4"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5pPr>
            <a:lvl6pPr lvl="5"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6pPr>
            <a:lvl7pPr lvl="6"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7pPr>
            <a:lvl8pPr lvl="7"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8pPr>
            <a:lvl9pPr lvl="8"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9pPr>
          </a:lstStyle>
          <a:p>
            <a:endParaRPr/>
          </a:p>
        </p:txBody>
      </p:sp>
      <p:sp>
        <p:nvSpPr>
          <p:cNvPr id="186" name="Google Shape;186;p18"/>
          <p:cNvSpPr txBox="1">
            <a:spLocks noGrp="1"/>
          </p:cNvSpPr>
          <p:nvPr>
            <p:ph type="subTitle" idx="4"/>
          </p:nvPr>
        </p:nvSpPr>
        <p:spPr>
          <a:xfrm>
            <a:off x="2405450" y="2230718"/>
            <a:ext cx="5733900" cy="285000"/>
          </a:xfrm>
          <a:prstGeom prst="rect">
            <a:avLst/>
          </a:prstGeom>
        </p:spPr>
        <p:txBody>
          <a:bodyPr spcFirstLastPara="1" wrap="square" lIns="36000" tIns="0" rIns="36000" bIns="0"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7" name="Google Shape;187;p18"/>
          <p:cNvSpPr txBox="1">
            <a:spLocks noGrp="1"/>
          </p:cNvSpPr>
          <p:nvPr>
            <p:ph type="subTitle" idx="5"/>
          </p:nvPr>
        </p:nvSpPr>
        <p:spPr>
          <a:xfrm>
            <a:off x="2405450" y="2778626"/>
            <a:ext cx="5733900" cy="350100"/>
          </a:xfrm>
          <a:prstGeom prst="rect">
            <a:avLst/>
          </a:prstGeom>
        </p:spPr>
        <p:txBody>
          <a:bodyPr spcFirstLastPara="1" wrap="square" lIns="36000" tIns="0" rIns="36000" bIns="0" anchor="b" anchorCtr="0">
            <a:noAutofit/>
          </a:bodyPr>
          <a:lstStyle>
            <a:lvl1pPr lvl="0" rtl="0">
              <a:spcBef>
                <a:spcPts val="0"/>
              </a:spcBef>
              <a:spcAft>
                <a:spcPts val="0"/>
              </a:spcAft>
              <a:buSzPts val="2000"/>
              <a:buFont typeface="JetBrains Mono SemiBold"/>
              <a:buNone/>
              <a:defRPr sz="2000" b="1">
                <a:latin typeface="JetBrains Mono"/>
                <a:ea typeface="JetBrains Mono"/>
                <a:cs typeface="JetBrains Mono"/>
                <a:sym typeface="JetBrains Mono"/>
              </a:defRPr>
            </a:lvl1pPr>
            <a:lvl2pPr lvl="1"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2pPr>
            <a:lvl3pPr lvl="2"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3pPr>
            <a:lvl4pPr lvl="3"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4pPr>
            <a:lvl5pPr lvl="4"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5pPr>
            <a:lvl6pPr lvl="5"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6pPr>
            <a:lvl7pPr lvl="6"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7pPr>
            <a:lvl8pPr lvl="7"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8pPr>
            <a:lvl9pPr lvl="8"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9pPr>
          </a:lstStyle>
          <a:p>
            <a:endParaRPr/>
          </a:p>
        </p:txBody>
      </p:sp>
      <p:sp>
        <p:nvSpPr>
          <p:cNvPr id="188" name="Google Shape;188;p18"/>
          <p:cNvSpPr txBox="1">
            <a:spLocks noGrp="1"/>
          </p:cNvSpPr>
          <p:nvPr>
            <p:ph type="subTitle" idx="6"/>
          </p:nvPr>
        </p:nvSpPr>
        <p:spPr>
          <a:xfrm>
            <a:off x="2405450" y="3109968"/>
            <a:ext cx="5733900" cy="285000"/>
          </a:xfrm>
          <a:prstGeom prst="rect">
            <a:avLst/>
          </a:prstGeom>
        </p:spPr>
        <p:txBody>
          <a:bodyPr spcFirstLastPara="1" wrap="square" lIns="36000" tIns="0" rIns="36000" bIns="0"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9" name="Google Shape;189;p18"/>
          <p:cNvSpPr txBox="1">
            <a:spLocks noGrp="1"/>
          </p:cNvSpPr>
          <p:nvPr>
            <p:ph type="subTitle" idx="7"/>
          </p:nvPr>
        </p:nvSpPr>
        <p:spPr>
          <a:xfrm>
            <a:off x="2405450" y="3630073"/>
            <a:ext cx="5733900" cy="350100"/>
          </a:xfrm>
          <a:prstGeom prst="rect">
            <a:avLst/>
          </a:prstGeom>
        </p:spPr>
        <p:txBody>
          <a:bodyPr spcFirstLastPara="1" wrap="square" lIns="36000" tIns="0" rIns="36000" bIns="0" anchor="b" anchorCtr="0">
            <a:noAutofit/>
          </a:bodyPr>
          <a:lstStyle>
            <a:lvl1pPr lvl="0"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1pPr>
            <a:lvl2pPr lvl="1"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2pPr>
            <a:lvl3pPr lvl="2"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3pPr>
            <a:lvl4pPr lvl="3"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4pPr>
            <a:lvl5pPr lvl="4"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5pPr>
            <a:lvl6pPr lvl="5"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6pPr>
            <a:lvl7pPr lvl="6"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7pPr>
            <a:lvl8pPr lvl="7"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8pPr>
            <a:lvl9pPr lvl="8"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9pPr>
          </a:lstStyle>
          <a:p>
            <a:endParaRPr/>
          </a:p>
        </p:txBody>
      </p:sp>
      <p:sp>
        <p:nvSpPr>
          <p:cNvPr id="190" name="Google Shape;190;p18"/>
          <p:cNvSpPr txBox="1">
            <a:spLocks noGrp="1"/>
          </p:cNvSpPr>
          <p:nvPr>
            <p:ph type="subTitle" idx="8"/>
          </p:nvPr>
        </p:nvSpPr>
        <p:spPr>
          <a:xfrm>
            <a:off x="2405450" y="3961416"/>
            <a:ext cx="5733900" cy="285000"/>
          </a:xfrm>
          <a:prstGeom prst="rect">
            <a:avLst/>
          </a:prstGeom>
        </p:spPr>
        <p:txBody>
          <a:bodyPr spcFirstLastPara="1" wrap="square" lIns="36000" tIns="0" rIns="36000" bIns="0"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229"/>
        <p:cNvGrpSpPr/>
        <p:nvPr/>
      </p:nvGrpSpPr>
      <p:grpSpPr>
        <a:xfrm>
          <a:off x="0" y="0"/>
          <a:ext cx="0" cy="0"/>
          <a:chOff x="0" y="0"/>
          <a:chExt cx="0" cy="0"/>
        </a:xfrm>
      </p:grpSpPr>
      <p:sp>
        <p:nvSpPr>
          <p:cNvPr id="230" name="Google Shape;230;p21"/>
          <p:cNvSpPr txBox="1">
            <a:spLocks noGrp="1"/>
          </p:cNvSpPr>
          <p:nvPr>
            <p:ph type="ctrTitle"/>
          </p:nvPr>
        </p:nvSpPr>
        <p:spPr>
          <a:xfrm>
            <a:off x="720000" y="1432050"/>
            <a:ext cx="3314400" cy="915000"/>
          </a:xfrm>
          <a:prstGeom prst="rect">
            <a:avLst/>
          </a:prstGeom>
        </p:spPr>
        <p:txBody>
          <a:bodyPr spcFirstLastPara="1" wrap="square" lIns="36000" tIns="0" rIns="36000" bIns="0" anchor="b" anchorCtr="0">
            <a:noAutofit/>
          </a:bodyPr>
          <a:lstStyle>
            <a:lvl1pPr lvl="0" rtl="0">
              <a:spcBef>
                <a:spcPts val="0"/>
              </a:spcBef>
              <a:spcAft>
                <a:spcPts val="0"/>
              </a:spcAft>
              <a:buSzPts val="5200"/>
              <a:buNone/>
              <a:defRPr sz="6000" b="1">
                <a:latin typeface="JetBrains Mono"/>
                <a:ea typeface="JetBrains Mono"/>
                <a:cs typeface="JetBrains Mono"/>
                <a:sym typeface="JetBrains Mon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1" name="Google Shape;231;p21"/>
          <p:cNvSpPr txBox="1">
            <a:spLocks noGrp="1"/>
          </p:cNvSpPr>
          <p:nvPr>
            <p:ph type="subTitle" idx="1"/>
          </p:nvPr>
        </p:nvSpPr>
        <p:spPr>
          <a:xfrm>
            <a:off x="4377450" y="2945250"/>
            <a:ext cx="2799900" cy="733200"/>
          </a:xfrm>
          <a:prstGeom prst="rect">
            <a:avLst/>
          </a:prstGeom>
        </p:spPr>
        <p:txBody>
          <a:bodyPr spcFirstLastPara="1" wrap="square" lIns="36000" tIns="0" rIns="36000" bIns="0"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2" name="Google Shape;232;p21"/>
          <p:cNvSpPr txBox="1">
            <a:spLocks noGrp="1"/>
          </p:cNvSpPr>
          <p:nvPr>
            <p:ph type="ctrTitle" idx="2"/>
          </p:nvPr>
        </p:nvSpPr>
        <p:spPr>
          <a:xfrm>
            <a:off x="4377450" y="1536458"/>
            <a:ext cx="2247300" cy="658500"/>
          </a:xfrm>
          <a:prstGeom prst="rect">
            <a:avLst/>
          </a:prstGeom>
        </p:spPr>
        <p:txBody>
          <a:bodyPr spcFirstLastPara="1" wrap="square" lIns="36000" tIns="0" rIns="36000" bIns="0" anchor="b" anchorCtr="0">
            <a:noAutofit/>
          </a:bodyPr>
          <a:lstStyle>
            <a:lvl1pPr lvl="0" rtl="0">
              <a:spcBef>
                <a:spcPts val="0"/>
              </a:spcBef>
              <a:spcAft>
                <a:spcPts val="0"/>
              </a:spcAft>
              <a:buSzPts val="2000"/>
              <a:buFont typeface="JetBrains Mono"/>
              <a:buNone/>
              <a:defRPr sz="2000" b="1">
                <a:latin typeface="JetBrains Mono"/>
                <a:ea typeface="JetBrains Mono"/>
                <a:cs typeface="JetBrains Mono"/>
                <a:sym typeface="JetBrains Mono"/>
              </a:defRPr>
            </a:lvl1pPr>
            <a:lvl2pPr lvl="1" algn="ctr" rtl="0">
              <a:spcBef>
                <a:spcPts val="0"/>
              </a:spcBef>
              <a:spcAft>
                <a:spcPts val="0"/>
              </a:spcAft>
              <a:buSzPts val="2000"/>
              <a:buFont typeface="JetBrains Mono"/>
              <a:buNone/>
              <a:defRPr sz="2000" b="1">
                <a:latin typeface="JetBrains Mono"/>
                <a:ea typeface="JetBrains Mono"/>
                <a:cs typeface="JetBrains Mono"/>
                <a:sym typeface="JetBrains Mono"/>
              </a:defRPr>
            </a:lvl2pPr>
            <a:lvl3pPr lvl="2" algn="ctr" rtl="0">
              <a:spcBef>
                <a:spcPts val="0"/>
              </a:spcBef>
              <a:spcAft>
                <a:spcPts val="0"/>
              </a:spcAft>
              <a:buSzPts val="2000"/>
              <a:buFont typeface="JetBrains Mono"/>
              <a:buNone/>
              <a:defRPr sz="2000" b="1">
                <a:latin typeface="JetBrains Mono"/>
                <a:ea typeface="JetBrains Mono"/>
                <a:cs typeface="JetBrains Mono"/>
                <a:sym typeface="JetBrains Mono"/>
              </a:defRPr>
            </a:lvl3pPr>
            <a:lvl4pPr lvl="3" algn="ctr" rtl="0">
              <a:spcBef>
                <a:spcPts val="0"/>
              </a:spcBef>
              <a:spcAft>
                <a:spcPts val="0"/>
              </a:spcAft>
              <a:buSzPts val="2000"/>
              <a:buFont typeface="JetBrains Mono"/>
              <a:buNone/>
              <a:defRPr sz="2000" b="1">
                <a:latin typeface="JetBrains Mono"/>
                <a:ea typeface="JetBrains Mono"/>
                <a:cs typeface="JetBrains Mono"/>
                <a:sym typeface="JetBrains Mono"/>
              </a:defRPr>
            </a:lvl4pPr>
            <a:lvl5pPr lvl="4" algn="ctr" rtl="0">
              <a:spcBef>
                <a:spcPts val="0"/>
              </a:spcBef>
              <a:spcAft>
                <a:spcPts val="0"/>
              </a:spcAft>
              <a:buSzPts val="2000"/>
              <a:buFont typeface="JetBrains Mono"/>
              <a:buNone/>
              <a:defRPr sz="2000" b="1">
                <a:latin typeface="JetBrains Mono"/>
                <a:ea typeface="JetBrains Mono"/>
                <a:cs typeface="JetBrains Mono"/>
                <a:sym typeface="JetBrains Mono"/>
              </a:defRPr>
            </a:lvl5pPr>
            <a:lvl6pPr lvl="5" algn="ctr" rtl="0">
              <a:spcBef>
                <a:spcPts val="0"/>
              </a:spcBef>
              <a:spcAft>
                <a:spcPts val="0"/>
              </a:spcAft>
              <a:buSzPts val="2000"/>
              <a:buFont typeface="JetBrains Mono"/>
              <a:buNone/>
              <a:defRPr sz="2000" b="1">
                <a:latin typeface="JetBrains Mono"/>
                <a:ea typeface="JetBrains Mono"/>
                <a:cs typeface="JetBrains Mono"/>
                <a:sym typeface="JetBrains Mono"/>
              </a:defRPr>
            </a:lvl6pPr>
            <a:lvl7pPr lvl="6" algn="ctr" rtl="0">
              <a:spcBef>
                <a:spcPts val="0"/>
              </a:spcBef>
              <a:spcAft>
                <a:spcPts val="0"/>
              </a:spcAft>
              <a:buSzPts val="2000"/>
              <a:buFont typeface="JetBrains Mono"/>
              <a:buNone/>
              <a:defRPr sz="2000" b="1">
                <a:latin typeface="JetBrains Mono"/>
                <a:ea typeface="JetBrains Mono"/>
                <a:cs typeface="JetBrains Mono"/>
                <a:sym typeface="JetBrains Mono"/>
              </a:defRPr>
            </a:lvl7pPr>
            <a:lvl8pPr lvl="7" algn="ctr" rtl="0">
              <a:spcBef>
                <a:spcPts val="0"/>
              </a:spcBef>
              <a:spcAft>
                <a:spcPts val="0"/>
              </a:spcAft>
              <a:buSzPts val="2000"/>
              <a:buFont typeface="JetBrains Mono"/>
              <a:buNone/>
              <a:defRPr sz="2000" b="1">
                <a:latin typeface="JetBrains Mono"/>
                <a:ea typeface="JetBrains Mono"/>
                <a:cs typeface="JetBrains Mono"/>
                <a:sym typeface="JetBrains Mono"/>
              </a:defRPr>
            </a:lvl8pPr>
            <a:lvl9pPr lvl="8" algn="ctr" rtl="0">
              <a:spcBef>
                <a:spcPts val="0"/>
              </a:spcBef>
              <a:spcAft>
                <a:spcPts val="0"/>
              </a:spcAft>
              <a:buSzPts val="2000"/>
              <a:buFont typeface="JetBrains Mono"/>
              <a:buNone/>
              <a:defRPr sz="2000" b="1">
                <a:latin typeface="JetBrains Mono"/>
                <a:ea typeface="JetBrains Mono"/>
                <a:cs typeface="JetBrains Mono"/>
                <a:sym typeface="JetBrains Mono"/>
              </a:defRPr>
            </a:lvl9pPr>
          </a:lstStyle>
          <a:p>
            <a:endParaRPr/>
          </a:p>
        </p:txBody>
      </p:sp>
      <p:cxnSp>
        <p:nvCxnSpPr>
          <p:cNvPr id="233" name="Google Shape;233;p21"/>
          <p:cNvCxnSpPr/>
          <p:nvPr/>
        </p:nvCxnSpPr>
        <p:spPr>
          <a:xfrm>
            <a:off x="590525" y="916375"/>
            <a:ext cx="7978800" cy="0"/>
          </a:xfrm>
          <a:prstGeom prst="straightConnector1">
            <a:avLst/>
          </a:prstGeom>
          <a:noFill/>
          <a:ln w="76200" cap="flat" cmpd="sng">
            <a:solidFill>
              <a:schemeClr val="dk1"/>
            </a:solidFill>
            <a:prstDash val="solid"/>
            <a:round/>
            <a:headEnd type="none" w="med" len="med"/>
            <a:tailEnd type="none" w="med" len="med"/>
          </a:ln>
        </p:spPr>
      </p:cxnSp>
      <p:cxnSp>
        <p:nvCxnSpPr>
          <p:cNvPr id="234" name="Google Shape;234;p21"/>
          <p:cNvCxnSpPr/>
          <p:nvPr/>
        </p:nvCxnSpPr>
        <p:spPr>
          <a:xfrm>
            <a:off x="4066575" y="922300"/>
            <a:ext cx="0" cy="2965500"/>
          </a:xfrm>
          <a:prstGeom prst="straightConnector1">
            <a:avLst/>
          </a:prstGeom>
          <a:noFill/>
          <a:ln w="28575" cap="flat" cmpd="sng">
            <a:solidFill>
              <a:schemeClr val="dk1"/>
            </a:solidFill>
            <a:prstDash val="solid"/>
            <a:round/>
            <a:headEnd type="none" w="med" len="med"/>
            <a:tailEnd type="none" w="med" len="med"/>
          </a:ln>
        </p:spPr>
      </p:cxnSp>
      <p:cxnSp>
        <p:nvCxnSpPr>
          <p:cNvPr id="235" name="Google Shape;235;p21"/>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236" name="Google Shape;236;p21"/>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237" name="Google Shape;237;p21"/>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cxnSp>
        <p:nvCxnSpPr>
          <p:cNvPr id="238" name="Google Shape;238;p21"/>
          <p:cNvCxnSpPr/>
          <p:nvPr/>
        </p:nvCxnSpPr>
        <p:spPr>
          <a:xfrm>
            <a:off x="590525" y="3887800"/>
            <a:ext cx="7965600" cy="0"/>
          </a:xfrm>
          <a:prstGeom prst="straightConnector1">
            <a:avLst/>
          </a:prstGeom>
          <a:noFill/>
          <a:ln w="28575" cap="flat" cmpd="sng">
            <a:solidFill>
              <a:schemeClr val="dk1"/>
            </a:solidFill>
            <a:prstDash val="solid"/>
            <a:round/>
            <a:headEnd type="none" w="med" len="med"/>
            <a:tailEnd type="none" w="med" len="med"/>
          </a:ln>
        </p:spPr>
      </p:cxnSp>
      <p:sp>
        <p:nvSpPr>
          <p:cNvPr id="239" name="Google Shape;239;p21"/>
          <p:cNvSpPr txBox="1"/>
          <p:nvPr/>
        </p:nvSpPr>
        <p:spPr>
          <a:xfrm>
            <a:off x="720000" y="3991225"/>
            <a:ext cx="7704000" cy="479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chemeClr val="dk1"/>
                </a:solidFill>
                <a:latin typeface="Cousine"/>
                <a:ea typeface="Cousine"/>
                <a:cs typeface="Cousine"/>
                <a:sym typeface="Cousine"/>
              </a:rPr>
              <a:t>CREDITS: This presentation template was created by </a:t>
            </a:r>
            <a:r>
              <a:rPr lang="en" sz="1000" b="1">
                <a:solidFill>
                  <a:schemeClr val="dk1"/>
                </a:solidFill>
                <a:uFill>
                  <a:noFill/>
                </a:uFill>
                <a:latin typeface="Cousine"/>
                <a:ea typeface="Cousine"/>
                <a:cs typeface="Cousine"/>
                <a:sym typeface="Cousine"/>
                <a:hlinkClick r:id="rId2">
                  <a:extLst>
                    <a:ext uri="{A12FA001-AC4F-418D-AE19-62706E023703}">
                      <ahyp:hlinkClr xmlns:ahyp="http://schemas.microsoft.com/office/drawing/2018/hyperlinkcolor" val="tx"/>
                    </a:ext>
                  </a:extLst>
                </a:hlinkClick>
              </a:rPr>
              <a:t>Slidesgo</a:t>
            </a:r>
            <a:r>
              <a:rPr lang="en" sz="1000">
                <a:solidFill>
                  <a:schemeClr val="dk1"/>
                </a:solidFill>
                <a:latin typeface="Cousine"/>
                <a:ea typeface="Cousine"/>
                <a:cs typeface="Cousine"/>
                <a:sym typeface="Cousine"/>
              </a:rPr>
              <a:t>, including icons by </a:t>
            </a:r>
            <a:r>
              <a:rPr lang="en" sz="1000" b="1">
                <a:solidFill>
                  <a:schemeClr val="dk1"/>
                </a:solidFill>
                <a:uFill>
                  <a:noFill/>
                </a:uFill>
                <a:latin typeface="Cousine"/>
                <a:ea typeface="Cousine"/>
                <a:cs typeface="Cousine"/>
                <a:sym typeface="Cousine"/>
                <a:hlinkClick r:id="rId3">
                  <a:extLst>
                    <a:ext uri="{A12FA001-AC4F-418D-AE19-62706E023703}">
                      <ahyp:hlinkClr xmlns:ahyp="http://schemas.microsoft.com/office/drawing/2018/hyperlinkcolor" val="tx"/>
                    </a:ext>
                  </a:extLst>
                </a:hlinkClick>
              </a:rPr>
              <a:t>Flaticon</a:t>
            </a:r>
            <a:r>
              <a:rPr lang="en" sz="1000" b="1">
                <a:solidFill>
                  <a:schemeClr val="dk1"/>
                </a:solidFill>
                <a:latin typeface="Cousine"/>
                <a:ea typeface="Cousine"/>
                <a:cs typeface="Cousine"/>
                <a:sym typeface="Cousine"/>
              </a:rPr>
              <a:t> </a:t>
            </a:r>
            <a:r>
              <a:rPr lang="en" sz="1000">
                <a:solidFill>
                  <a:schemeClr val="dk1"/>
                </a:solidFill>
                <a:latin typeface="Cousine"/>
                <a:ea typeface="Cousine"/>
                <a:cs typeface="Cousine"/>
                <a:sym typeface="Cousine"/>
              </a:rPr>
              <a:t>and infographics &amp; images by </a:t>
            </a:r>
            <a:r>
              <a:rPr lang="en" sz="1000" b="1">
                <a:solidFill>
                  <a:schemeClr val="dk1"/>
                </a:solidFill>
                <a:uFill>
                  <a:noFill/>
                </a:uFill>
                <a:latin typeface="Cousine"/>
                <a:ea typeface="Cousine"/>
                <a:cs typeface="Cousine"/>
                <a:sym typeface="Cousine"/>
                <a:hlinkClick r:id="rId4">
                  <a:extLst>
                    <a:ext uri="{A12FA001-AC4F-418D-AE19-62706E023703}">
                      <ahyp:hlinkClr xmlns:ahyp="http://schemas.microsoft.com/office/drawing/2018/hyperlinkcolor" val="tx"/>
                    </a:ext>
                  </a:extLst>
                </a:hlinkClick>
              </a:rPr>
              <a:t>Freepik</a:t>
            </a:r>
            <a:endParaRPr sz="1000" b="1">
              <a:solidFill>
                <a:schemeClr val="dk1"/>
              </a:solidFill>
              <a:latin typeface="Cousine"/>
              <a:ea typeface="Cousine"/>
              <a:cs typeface="Cousine"/>
              <a:sym typeface="Cousin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
  <p:cSld name="TITLE_1_1">
    <p:spTree>
      <p:nvGrpSpPr>
        <p:cNvPr id="1" name="Shape 240"/>
        <p:cNvGrpSpPr/>
        <p:nvPr/>
      </p:nvGrpSpPr>
      <p:grpSpPr>
        <a:xfrm>
          <a:off x="0" y="0"/>
          <a:ext cx="0" cy="0"/>
          <a:chOff x="0" y="0"/>
          <a:chExt cx="0" cy="0"/>
        </a:xfrm>
      </p:grpSpPr>
      <p:cxnSp>
        <p:nvCxnSpPr>
          <p:cNvPr id="241" name="Google Shape;241;p22"/>
          <p:cNvCxnSpPr/>
          <p:nvPr/>
        </p:nvCxnSpPr>
        <p:spPr>
          <a:xfrm>
            <a:off x="590525" y="374025"/>
            <a:ext cx="0" cy="4411800"/>
          </a:xfrm>
          <a:prstGeom prst="straightConnector1">
            <a:avLst/>
          </a:prstGeom>
          <a:noFill/>
          <a:ln w="28575" cap="flat" cmpd="sng">
            <a:solidFill>
              <a:schemeClr val="dk1"/>
            </a:solidFill>
            <a:prstDash val="solid"/>
            <a:round/>
            <a:headEnd type="none" w="med" len="med"/>
            <a:tailEnd type="none" w="med" len="med"/>
          </a:ln>
        </p:spPr>
      </p:cxnSp>
      <p:grpSp>
        <p:nvGrpSpPr>
          <p:cNvPr id="242" name="Google Shape;242;p22"/>
          <p:cNvGrpSpPr/>
          <p:nvPr/>
        </p:nvGrpSpPr>
        <p:grpSpPr>
          <a:xfrm flipH="1">
            <a:off x="590525" y="374025"/>
            <a:ext cx="7978800" cy="4411800"/>
            <a:chOff x="590525" y="374025"/>
            <a:chExt cx="7978800" cy="4411800"/>
          </a:xfrm>
        </p:grpSpPr>
        <p:cxnSp>
          <p:nvCxnSpPr>
            <p:cNvPr id="243" name="Google Shape;243;p22"/>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grpSp>
          <p:nvGrpSpPr>
            <p:cNvPr id="244" name="Google Shape;244;p22"/>
            <p:cNvGrpSpPr/>
            <p:nvPr/>
          </p:nvGrpSpPr>
          <p:grpSpPr>
            <a:xfrm>
              <a:off x="590525" y="384163"/>
              <a:ext cx="7965600" cy="4387338"/>
              <a:chOff x="590525" y="384163"/>
              <a:chExt cx="7965600" cy="4387338"/>
            </a:xfrm>
          </p:grpSpPr>
          <p:cxnSp>
            <p:nvCxnSpPr>
              <p:cNvPr id="245" name="Google Shape;245;p22"/>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246" name="Google Shape;246;p22"/>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247" name="Google Shape;247;p22"/>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TITLE_1_1_1">
    <p:spTree>
      <p:nvGrpSpPr>
        <p:cNvPr id="1" name="Shape 248"/>
        <p:cNvGrpSpPr/>
        <p:nvPr/>
      </p:nvGrpSpPr>
      <p:grpSpPr>
        <a:xfrm>
          <a:off x="0" y="0"/>
          <a:ext cx="0" cy="0"/>
          <a:chOff x="0" y="0"/>
          <a:chExt cx="0" cy="0"/>
        </a:xfrm>
      </p:grpSpPr>
      <p:grpSp>
        <p:nvGrpSpPr>
          <p:cNvPr id="249" name="Google Shape;249;p23"/>
          <p:cNvGrpSpPr/>
          <p:nvPr/>
        </p:nvGrpSpPr>
        <p:grpSpPr>
          <a:xfrm>
            <a:off x="590525" y="384163"/>
            <a:ext cx="7965600" cy="4387338"/>
            <a:chOff x="590525" y="384163"/>
            <a:chExt cx="7965600" cy="4387338"/>
          </a:xfrm>
        </p:grpSpPr>
        <p:cxnSp>
          <p:nvCxnSpPr>
            <p:cNvPr id="250" name="Google Shape;250;p23"/>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251" name="Google Shape;251;p23"/>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252" name="Google Shape;252;p23"/>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grpSp>
      <p:cxnSp>
        <p:nvCxnSpPr>
          <p:cNvPr id="253" name="Google Shape;253;p23"/>
          <p:cNvCxnSpPr/>
          <p:nvPr/>
        </p:nvCxnSpPr>
        <p:spPr>
          <a:xfrm>
            <a:off x="590525" y="916375"/>
            <a:ext cx="7978800" cy="0"/>
          </a:xfrm>
          <a:prstGeom prst="straightConnector1">
            <a:avLst/>
          </a:prstGeom>
          <a:noFill/>
          <a:ln w="76200" cap="flat" cmpd="sng">
            <a:solidFill>
              <a:schemeClr val="dk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4"/>
          <p:cNvSpPr txBox="1">
            <a:spLocks noGrp="1"/>
          </p:cNvSpPr>
          <p:nvPr>
            <p:ph type="body" idx="1"/>
          </p:nvPr>
        </p:nvSpPr>
        <p:spPr>
          <a:xfrm>
            <a:off x="720000" y="981500"/>
            <a:ext cx="7704000" cy="3403800"/>
          </a:xfrm>
          <a:prstGeom prst="rect">
            <a:avLst/>
          </a:prstGeom>
        </p:spPr>
        <p:txBody>
          <a:bodyPr spcFirstLastPara="1" wrap="square" lIns="36000" tIns="0" rIns="36000" bIns="0" anchor="t" anchorCtr="0">
            <a:noAutofit/>
          </a:bodyPr>
          <a:lstStyle>
            <a:lvl1pPr marL="457200" lvl="0" indent="-304800">
              <a:spcBef>
                <a:spcPts val="0"/>
              </a:spcBef>
              <a:spcAft>
                <a:spcPts val="0"/>
              </a:spcAft>
              <a:buClr>
                <a:srgbClr val="434343"/>
              </a:buClr>
              <a:buSzPts val="1200"/>
              <a:buAutoNum type="arabicPeriod"/>
              <a:defRPr sz="105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grpSp>
        <p:nvGrpSpPr>
          <p:cNvPr id="34" name="Google Shape;34;p4"/>
          <p:cNvGrpSpPr/>
          <p:nvPr/>
        </p:nvGrpSpPr>
        <p:grpSpPr>
          <a:xfrm>
            <a:off x="590525" y="374025"/>
            <a:ext cx="7978800" cy="4411800"/>
            <a:chOff x="590525" y="374025"/>
            <a:chExt cx="7978800" cy="4411800"/>
          </a:xfrm>
        </p:grpSpPr>
        <p:cxnSp>
          <p:nvCxnSpPr>
            <p:cNvPr id="35" name="Google Shape;35;p4"/>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grpSp>
          <p:nvGrpSpPr>
            <p:cNvPr id="36" name="Google Shape;36;p4"/>
            <p:cNvGrpSpPr/>
            <p:nvPr/>
          </p:nvGrpSpPr>
          <p:grpSpPr>
            <a:xfrm>
              <a:off x="590525" y="384163"/>
              <a:ext cx="7978800" cy="4387338"/>
              <a:chOff x="590525" y="384163"/>
              <a:chExt cx="7978800" cy="4387338"/>
            </a:xfrm>
          </p:grpSpPr>
          <p:cxnSp>
            <p:nvCxnSpPr>
              <p:cNvPr id="37" name="Google Shape;37;p4"/>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38" name="Google Shape;38;p4"/>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39" name="Google Shape;39;p4"/>
              <p:cNvCxnSpPr/>
              <p:nvPr/>
            </p:nvCxnSpPr>
            <p:spPr>
              <a:xfrm>
                <a:off x="590525" y="916375"/>
                <a:ext cx="7978800" cy="0"/>
              </a:xfrm>
              <a:prstGeom prst="straightConnector1">
                <a:avLst/>
              </a:prstGeom>
              <a:noFill/>
              <a:ln w="76200" cap="flat" cmpd="sng">
                <a:solidFill>
                  <a:schemeClr val="dk1"/>
                </a:solidFill>
                <a:prstDash val="solid"/>
                <a:round/>
                <a:headEnd type="none" w="med" len="med"/>
                <a:tailEnd type="none" w="med" len="med"/>
              </a:ln>
            </p:spPr>
          </p:cxnSp>
          <p:cxnSp>
            <p:nvCxnSpPr>
              <p:cNvPr id="40" name="Google Shape;40;p4"/>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4" name="Google Shape;54;p6"/>
          <p:cNvGrpSpPr/>
          <p:nvPr/>
        </p:nvGrpSpPr>
        <p:grpSpPr>
          <a:xfrm>
            <a:off x="590525" y="374025"/>
            <a:ext cx="7978800" cy="4411800"/>
            <a:chOff x="590525" y="374025"/>
            <a:chExt cx="7978800" cy="4411800"/>
          </a:xfrm>
        </p:grpSpPr>
        <p:cxnSp>
          <p:nvCxnSpPr>
            <p:cNvPr id="55" name="Google Shape;55;p6"/>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grpSp>
          <p:nvGrpSpPr>
            <p:cNvPr id="56" name="Google Shape;56;p6"/>
            <p:cNvGrpSpPr/>
            <p:nvPr/>
          </p:nvGrpSpPr>
          <p:grpSpPr>
            <a:xfrm>
              <a:off x="590525" y="384163"/>
              <a:ext cx="7978800" cy="4387338"/>
              <a:chOff x="590525" y="384163"/>
              <a:chExt cx="7978800" cy="4387338"/>
            </a:xfrm>
          </p:grpSpPr>
          <p:cxnSp>
            <p:nvCxnSpPr>
              <p:cNvPr id="57" name="Google Shape;57;p6"/>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58" name="Google Shape;58;p6"/>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59" name="Google Shape;59;p6"/>
              <p:cNvCxnSpPr/>
              <p:nvPr/>
            </p:nvCxnSpPr>
            <p:spPr>
              <a:xfrm>
                <a:off x="590525" y="916375"/>
                <a:ext cx="7978800" cy="0"/>
              </a:xfrm>
              <a:prstGeom prst="straightConnector1">
                <a:avLst/>
              </a:prstGeom>
              <a:noFill/>
              <a:ln w="76200" cap="flat" cmpd="sng">
                <a:solidFill>
                  <a:schemeClr val="dk1"/>
                </a:solidFill>
                <a:prstDash val="solid"/>
                <a:round/>
                <a:headEnd type="none" w="med" len="med"/>
                <a:tailEnd type="none" w="med" len="med"/>
              </a:ln>
            </p:spPr>
          </p:cxnSp>
          <p:cxnSp>
            <p:nvCxnSpPr>
              <p:cNvPr id="60" name="Google Shape;60;p6"/>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3" name="Google Shape;63;p7"/>
          <p:cNvGrpSpPr/>
          <p:nvPr/>
        </p:nvGrpSpPr>
        <p:grpSpPr>
          <a:xfrm>
            <a:off x="590525" y="374025"/>
            <a:ext cx="7978800" cy="4411800"/>
            <a:chOff x="590525" y="374025"/>
            <a:chExt cx="7978800" cy="4411800"/>
          </a:xfrm>
        </p:grpSpPr>
        <p:cxnSp>
          <p:nvCxnSpPr>
            <p:cNvPr id="64" name="Google Shape;64;p7"/>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grpSp>
          <p:nvGrpSpPr>
            <p:cNvPr id="65" name="Google Shape;65;p7"/>
            <p:cNvGrpSpPr/>
            <p:nvPr/>
          </p:nvGrpSpPr>
          <p:grpSpPr>
            <a:xfrm>
              <a:off x="590525" y="384163"/>
              <a:ext cx="7978800" cy="4387338"/>
              <a:chOff x="590525" y="384163"/>
              <a:chExt cx="7978800" cy="4387338"/>
            </a:xfrm>
          </p:grpSpPr>
          <p:cxnSp>
            <p:nvCxnSpPr>
              <p:cNvPr id="66" name="Google Shape;66;p7"/>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67" name="Google Shape;67;p7"/>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68" name="Google Shape;68;p7"/>
              <p:cNvCxnSpPr/>
              <p:nvPr/>
            </p:nvCxnSpPr>
            <p:spPr>
              <a:xfrm>
                <a:off x="590525" y="916375"/>
                <a:ext cx="7978800" cy="0"/>
              </a:xfrm>
              <a:prstGeom prst="straightConnector1">
                <a:avLst/>
              </a:prstGeom>
              <a:noFill/>
              <a:ln w="76200" cap="flat" cmpd="sng">
                <a:solidFill>
                  <a:schemeClr val="dk1"/>
                </a:solidFill>
                <a:prstDash val="solid"/>
                <a:round/>
                <a:headEnd type="none" w="med" len="med"/>
                <a:tailEnd type="none" w="med" len="med"/>
              </a:ln>
            </p:spPr>
          </p:cxnSp>
          <p:cxnSp>
            <p:nvCxnSpPr>
              <p:cNvPr id="69" name="Google Shape;69;p7"/>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grpSp>
      </p:grpSp>
      <p:sp>
        <p:nvSpPr>
          <p:cNvPr id="70" name="Google Shape;70;p7"/>
          <p:cNvSpPr txBox="1">
            <a:spLocks noGrp="1"/>
          </p:cNvSpPr>
          <p:nvPr>
            <p:ph type="body" idx="1"/>
          </p:nvPr>
        </p:nvSpPr>
        <p:spPr>
          <a:xfrm>
            <a:off x="3740975" y="1470825"/>
            <a:ext cx="4432200" cy="2500800"/>
          </a:xfrm>
          <a:prstGeom prst="rect">
            <a:avLst/>
          </a:prstGeom>
        </p:spPr>
        <p:txBody>
          <a:bodyPr spcFirstLastPara="1" wrap="square" lIns="36000" tIns="0" rIns="36000" bIns="0" anchor="t" anchorCtr="0">
            <a:noAutofit/>
          </a:bodyPr>
          <a:lstStyle>
            <a:lvl1pPr marL="457200" lvl="0" indent="-304800">
              <a:spcBef>
                <a:spcPts val="0"/>
              </a:spcBef>
              <a:spcAft>
                <a:spcPts val="0"/>
              </a:spcAft>
              <a:buSzPts val="12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3248779" y="989925"/>
            <a:ext cx="5017200" cy="2800800"/>
          </a:xfrm>
          <a:prstGeom prst="rect">
            <a:avLst/>
          </a:prstGeom>
        </p:spPr>
        <p:txBody>
          <a:bodyPr spcFirstLastPara="1" wrap="square" lIns="36000" tIns="0" rIns="36000" bIns="0" anchor="ctr" anchorCtr="0">
            <a:noAutofit/>
          </a:bodyPr>
          <a:lstStyle>
            <a:lvl1pPr lvl="0">
              <a:spcBef>
                <a:spcPts val="0"/>
              </a:spcBef>
              <a:spcAft>
                <a:spcPts val="0"/>
              </a:spcAft>
              <a:buSzPts val="4800"/>
              <a:buNone/>
              <a:defRPr sz="8800" b="1">
                <a:latin typeface="JetBrains Mono"/>
                <a:ea typeface="JetBrains Mono"/>
                <a:cs typeface="JetBrains Mono"/>
                <a:sym typeface="JetBrains Mono"/>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3" name="Google Shape;73;p8"/>
          <p:cNvSpPr txBox="1">
            <a:spLocks noGrp="1"/>
          </p:cNvSpPr>
          <p:nvPr>
            <p:ph type="sldNum" idx="12"/>
          </p:nvPr>
        </p:nvSpPr>
        <p:spPr>
          <a:xfrm>
            <a:off x="8472458" y="45108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74" name="Google Shape;74;p8"/>
          <p:cNvGrpSpPr/>
          <p:nvPr/>
        </p:nvGrpSpPr>
        <p:grpSpPr>
          <a:xfrm>
            <a:off x="590525" y="374025"/>
            <a:ext cx="7978800" cy="4411800"/>
            <a:chOff x="590525" y="374025"/>
            <a:chExt cx="7978800" cy="4411800"/>
          </a:xfrm>
        </p:grpSpPr>
        <p:cxnSp>
          <p:nvCxnSpPr>
            <p:cNvPr id="75" name="Google Shape;75;p8"/>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grpSp>
          <p:nvGrpSpPr>
            <p:cNvPr id="76" name="Google Shape;76;p8"/>
            <p:cNvGrpSpPr/>
            <p:nvPr/>
          </p:nvGrpSpPr>
          <p:grpSpPr>
            <a:xfrm>
              <a:off x="590525" y="384163"/>
              <a:ext cx="7965600" cy="4387338"/>
              <a:chOff x="590525" y="384163"/>
              <a:chExt cx="7965600" cy="4387338"/>
            </a:xfrm>
          </p:grpSpPr>
          <p:cxnSp>
            <p:nvCxnSpPr>
              <p:cNvPr id="77" name="Google Shape;77;p8"/>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78" name="Google Shape;78;p8"/>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79" name="Google Shape;79;p8"/>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9"/>
          <p:cNvSpPr txBox="1">
            <a:spLocks noGrp="1"/>
          </p:cNvSpPr>
          <p:nvPr>
            <p:ph type="title"/>
          </p:nvPr>
        </p:nvSpPr>
        <p:spPr>
          <a:xfrm>
            <a:off x="3497400" y="540000"/>
            <a:ext cx="4852800" cy="1850100"/>
          </a:xfrm>
          <a:prstGeom prst="rect">
            <a:avLst/>
          </a:prstGeom>
        </p:spPr>
        <p:txBody>
          <a:bodyPr spcFirstLastPara="1" wrap="square" lIns="36000" tIns="0" rIns="36000" bIns="0" anchor="b" anchorCtr="0">
            <a:noAutofit/>
          </a:bodyPr>
          <a:lstStyle>
            <a:lvl1pPr lvl="0">
              <a:spcBef>
                <a:spcPts val="0"/>
              </a:spcBef>
              <a:spcAft>
                <a:spcPts val="0"/>
              </a:spcAft>
              <a:buSzPts val="4200"/>
              <a:buNone/>
              <a:defRPr sz="5600" b="1">
                <a:latin typeface="JetBrains Mono"/>
                <a:ea typeface="JetBrains Mono"/>
                <a:cs typeface="JetBrains Mono"/>
                <a:sym typeface="JetBrains Mono"/>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82" name="Google Shape;82;p9"/>
          <p:cNvSpPr txBox="1">
            <a:spLocks noGrp="1"/>
          </p:cNvSpPr>
          <p:nvPr>
            <p:ph type="subTitle" idx="1"/>
          </p:nvPr>
        </p:nvSpPr>
        <p:spPr>
          <a:xfrm>
            <a:off x="720000" y="3004325"/>
            <a:ext cx="7704000" cy="1120200"/>
          </a:xfrm>
          <a:prstGeom prst="rect">
            <a:avLst/>
          </a:prstGeom>
        </p:spPr>
        <p:txBody>
          <a:bodyPr spcFirstLastPara="1" wrap="square" lIns="36000" tIns="0" rIns="36000" bIns="0" anchor="t" anchorCtr="0">
            <a:noAutofit/>
          </a:bodyPr>
          <a:lstStyle>
            <a:lvl1pPr lvl="0">
              <a:lnSpc>
                <a:spcPct val="100000"/>
              </a:lnSpc>
              <a:spcBef>
                <a:spcPts val="0"/>
              </a:spcBef>
              <a:spcAft>
                <a:spcPts val="0"/>
              </a:spcAft>
              <a:buSzPts val="2100"/>
              <a:buNone/>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grpSp>
        <p:nvGrpSpPr>
          <p:cNvPr id="83" name="Google Shape;83;p9"/>
          <p:cNvGrpSpPr/>
          <p:nvPr/>
        </p:nvGrpSpPr>
        <p:grpSpPr>
          <a:xfrm>
            <a:off x="590525" y="374025"/>
            <a:ext cx="7978800" cy="4411800"/>
            <a:chOff x="590525" y="374025"/>
            <a:chExt cx="7978800" cy="4411800"/>
          </a:xfrm>
        </p:grpSpPr>
        <p:cxnSp>
          <p:nvCxnSpPr>
            <p:cNvPr id="84" name="Google Shape;84;p9"/>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grpSp>
          <p:nvGrpSpPr>
            <p:cNvPr id="85" name="Google Shape;85;p9"/>
            <p:cNvGrpSpPr/>
            <p:nvPr/>
          </p:nvGrpSpPr>
          <p:grpSpPr>
            <a:xfrm>
              <a:off x="590525" y="384163"/>
              <a:ext cx="7965600" cy="4387338"/>
              <a:chOff x="590525" y="384163"/>
              <a:chExt cx="7965600" cy="4387338"/>
            </a:xfrm>
          </p:grpSpPr>
          <p:cxnSp>
            <p:nvCxnSpPr>
              <p:cNvPr id="86" name="Google Shape;86;p9"/>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87" name="Google Shape;87;p9"/>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88" name="Google Shape;88;p9"/>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0"/>
          <p:cNvSpPr txBox="1">
            <a:spLocks noGrp="1"/>
          </p:cNvSpPr>
          <p:nvPr>
            <p:ph type="body" idx="1"/>
          </p:nvPr>
        </p:nvSpPr>
        <p:spPr>
          <a:xfrm>
            <a:off x="720000" y="3161700"/>
            <a:ext cx="4080600" cy="1441800"/>
          </a:xfrm>
          <a:prstGeom prst="rect">
            <a:avLst/>
          </a:prstGeom>
        </p:spPr>
        <p:txBody>
          <a:bodyPr spcFirstLastPara="1" wrap="square" lIns="36000" tIns="0" rIns="36000" bIns="0" anchor="ctr" anchorCtr="0">
            <a:noAutofit/>
          </a:bodyPr>
          <a:lstStyle>
            <a:lvl1pPr marL="457200" lvl="0" indent="-228600">
              <a:lnSpc>
                <a:spcPct val="100000"/>
              </a:lnSpc>
              <a:spcBef>
                <a:spcPts val="0"/>
              </a:spcBef>
              <a:spcAft>
                <a:spcPts val="0"/>
              </a:spcAft>
              <a:buSzPts val="1600"/>
              <a:buNone/>
              <a:defRPr sz="2900">
                <a:highlight>
                  <a:schemeClr val="lt1"/>
                </a:highlight>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SECTION_TITLE_AND_DESCRIPTION_1">
    <p:spTree>
      <p:nvGrpSpPr>
        <p:cNvPr id="1" name="Shape 123"/>
        <p:cNvGrpSpPr/>
        <p:nvPr/>
      </p:nvGrpSpPr>
      <p:grpSpPr>
        <a:xfrm>
          <a:off x="0" y="0"/>
          <a:ext cx="0" cy="0"/>
          <a:chOff x="0" y="0"/>
          <a:chExt cx="0" cy="0"/>
        </a:xfrm>
      </p:grpSpPr>
      <p:sp>
        <p:nvSpPr>
          <p:cNvPr id="124" name="Google Shape;124;p14"/>
          <p:cNvSpPr txBox="1">
            <a:spLocks noGrp="1"/>
          </p:cNvSpPr>
          <p:nvPr>
            <p:ph type="subTitle" idx="1"/>
          </p:nvPr>
        </p:nvSpPr>
        <p:spPr>
          <a:xfrm>
            <a:off x="3293875" y="1195775"/>
            <a:ext cx="4845900" cy="1290000"/>
          </a:xfrm>
          <a:prstGeom prst="rect">
            <a:avLst/>
          </a:prstGeom>
        </p:spPr>
        <p:txBody>
          <a:bodyPr spcFirstLastPara="1" wrap="square" lIns="36000" tIns="0" rIns="36000" bIns="0" anchor="t" anchorCtr="0">
            <a:noAutofit/>
          </a:bodyPr>
          <a:lstStyle>
            <a:lvl1pPr lvl="0" rtl="0">
              <a:lnSpc>
                <a:spcPct val="100000"/>
              </a:lnSpc>
              <a:spcBef>
                <a:spcPts val="0"/>
              </a:spcBef>
              <a:spcAft>
                <a:spcPts val="0"/>
              </a:spcAft>
              <a:buSzPts val="2100"/>
              <a:buNone/>
              <a:defRPr sz="21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grpSp>
        <p:nvGrpSpPr>
          <p:cNvPr id="125" name="Google Shape;125;p14"/>
          <p:cNvGrpSpPr/>
          <p:nvPr/>
        </p:nvGrpSpPr>
        <p:grpSpPr>
          <a:xfrm>
            <a:off x="590525" y="374025"/>
            <a:ext cx="7978800" cy="4411800"/>
            <a:chOff x="590525" y="374025"/>
            <a:chExt cx="7978800" cy="4411800"/>
          </a:xfrm>
        </p:grpSpPr>
        <p:cxnSp>
          <p:nvCxnSpPr>
            <p:cNvPr id="126" name="Google Shape;126;p14"/>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grpSp>
          <p:nvGrpSpPr>
            <p:cNvPr id="127" name="Google Shape;127;p14"/>
            <p:cNvGrpSpPr/>
            <p:nvPr/>
          </p:nvGrpSpPr>
          <p:grpSpPr>
            <a:xfrm>
              <a:off x="590525" y="384163"/>
              <a:ext cx="7965600" cy="4387338"/>
              <a:chOff x="590525" y="384163"/>
              <a:chExt cx="7965600" cy="4387338"/>
            </a:xfrm>
          </p:grpSpPr>
          <p:cxnSp>
            <p:nvCxnSpPr>
              <p:cNvPr id="128" name="Google Shape;128;p14"/>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129" name="Google Shape;129;p14"/>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130" name="Google Shape;130;p14"/>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grpSp>
      </p:grpSp>
      <p:sp>
        <p:nvSpPr>
          <p:cNvPr id="131" name="Google Shape;131;p14"/>
          <p:cNvSpPr txBox="1">
            <a:spLocks noGrp="1"/>
          </p:cNvSpPr>
          <p:nvPr>
            <p:ph type="subTitle" idx="2"/>
          </p:nvPr>
        </p:nvSpPr>
        <p:spPr>
          <a:xfrm>
            <a:off x="3293875" y="3605425"/>
            <a:ext cx="3187500" cy="336600"/>
          </a:xfrm>
          <a:prstGeom prst="rect">
            <a:avLst/>
          </a:prstGeom>
        </p:spPr>
        <p:txBody>
          <a:bodyPr spcFirstLastPara="1" wrap="square" lIns="36000" tIns="0" rIns="36000" bIns="0" anchor="t" anchorCtr="0">
            <a:noAutofit/>
          </a:bodyPr>
          <a:lstStyle>
            <a:lvl1pPr lvl="0" rtl="0">
              <a:lnSpc>
                <a:spcPct val="100000"/>
              </a:lnSpc>
              <a:spcBef>
                <a:spcPts val="0"/>
              </a:spcBef>
              <a:spcAft>
                <a:spcPts val="0"/>
              </a:spcAft>
              <a:buSzPts val="2100"/>
              <a:buFont typeface="JetBrains Mono"/>
              <a:buNone/>
              <a:defRPr sz="2200" b="1">
                <a:latin typeface="JetBrains Mono"/>
                <a:ea typeface="JetBrains Mono"/>
                <a:cs typeface="JetBrains Mono"/>
                <a:sym typeface="JetBrains Mono"/>
              </a:defRPr>
            </a:lvl1pPr>
            <a:lvl2pPr lvl="1" rtl="0">
              <a:lnSpc>
                <a:spcPct val="100000"/>
              </a:lnSpc>
              <a:spcBef>
                <a:spcPts val="0"/>
              </a:spcBef>
              <a:spcAft>
                <a:spcPts val="0"/>
              </a:spcAft>
              <a:buSzPts val="2100"/>
              <a:buFont typeface="JetBrains Mono"/>
              <a:buNone/>
              <a:defRPr sz="2100" b="1">
                <a:latin typeface="JetBrains Mono"/>
                <a:ea typeface="JetBrains Mono"/>
                <a:cs typeface="JetBrains Mono"/>
                <a:sym typeface="JetBrains Mono"/>
              </a:defRPr>
            </a:lvl2pPr>
            <a:lvl3pPr lvl="2" rtl="0">
              <a:lnSpc>
                <a:spcPct val="100000"/>
              </a:lnSpc>
              <a:spcBef>
                <a:spcPts val="0"/>
              </a:spcBef>
              <a:spcAft>
                <a:spcPts val="0"/>
              </a:spcAft>
              <a:buSzPts val="2100"/>
              <a:buFont typeface="JetBrains Mono"/>
              <a:buNone/>
              <a:defRPr sz="2100" b="1">
                <a:latin typeface="JetBrains Mono"/>
                <a:ea typeface="JetBrains Mono"/>
                <a:cs typeface="JetBrains Mono"/>
                <a:sym typeface="JetBrains Mono"/>
              </a:defRPr>
            </a:lvl3pPr>
            <a:lvl4pPr lvl="3" rtl="0">
              <a:lnSpc>
                <a:spcPct val="100000"/>
              </a:lnSpc>
              <a:spcBef>
                <a:spcPts val="0"/>
              </a:spcBef>
              <a:spcAft>
                <a:spcPts val="0"/>
              </a:spcAft>
              <a:buSzPts val="2100"/>
              <a:buFont typeface="JetBrains Mono"/>
              <a:buNone/>
              <a:defRPr sz="2100" b="1">
                <a:latin typeface="JetBrains Mono"/>
                <a:ea typeface="JetBrains Mono"/>
                <a:cs typeface="JetBrains Mono"/>
                <a:sym typeface="JetBrains Mono"/>
              </a:defRPr>
            </a:lvl4pPr>
            <a:lvl5pPr lvl="4" rtl="0">
              <a:lnSpc>
                <a:spcPct val="100000"/>
              </a:lnSpc>
              <a:spcBef>
                <a:spcPts val="0"/>
              </a:spcBef>
              <a:spcAft>
                <a:spcPts val="0"/>
              </a:spcAft>
              <a:buSzPts val="2100"/>
              <a:buFont typeface="JetBrains Mono"/>
              <a:buNone/>
              <a:defRPr sz="2100" b="1">
                <a:latin typeface="JetBrains Mono"/>
                <a:ea typeface="JetBrains Mono"/>
                <a:cs typeface="JetBrains Mono"/>
                <a:sym typeface="JetBrains Mono"/>
              </a:defRPr>
            </a:lvl5pPr>
            <a:lvl6pPr lvl="5" rtl="0">
              <a:lnSpc>
                <a:spcPct val="100000"/>
              </a:lnSpc>
              <a:spcBef>
                <a:spcPts val="0"/>
              </a:spcBef>
              <a:spcAft>
                <a:spcPts val="0"/>
              </a:spcAft>
              <a:buSzPts val="2100"/>
              <a:buFont typeface="JetBrains Mono"/>
              <a:buNone/>
              <a:defRPr sz="2100" b="1">
                <a:latin typeface="JetBrains Mono"/>
                <a:ea typeface="JetBrains Mono"/>
                <a:cs typeface="JetBrains Mono"/>
                <a:sym typeface="JetBrains Mono"/>
              </a:defRPr>
            </a:lvl6pPr>
            <a:lvl7pPr lvl="6" rtl="0">
              <a:lnSpc>
                <a:spcPct val="100000"/>
              </a:lnSpc>
              <a:spcBef>
                <a:spcPts val="0"/>
              </a:spcBef>
              <a:spcAft>
                <a:spcPts val="0"/>
              </a:spcAft>
              <a:buSzPts val="2100"/>
              <a:buFont typeface="JetBrains Mono"/>
              <a:buNone/>
              <a:defRPr sz="2100" b="1">
                <a:latin typeface="JetBrains Mono"/>
                <a:ea typeface="JetBrains Mono"/>
                <a:cs typeface="JetBrains Mono"/>
                <a:sym typeface="JetBrains Mono"/>
              </a:defRPr>
            </a:lvl7pPr>
            <a:lvl8pPr lvl="7" rtl="0">
              <a:lnSpc>
                <a:spcPct val="100000"/>
              </a:lnSpc>
              <a:spcBef>
                <a:spcPts val="0"/>
              </a:spcBef>
              <a:spcAft>
                <a:spcPts val="0"/>
              </a:spcAft>
              <a:buSzPts val="2100"/>
              <a:buFont typeface="JetBrains Mono"/>
              <a:buNone/>
              <a:defRPr sz="2100" b="1">
                <a:latin typeface="JetBrains Mono"/>
                <a:ea typeface="JetBrains Mono"/>
                <a:cs typeface="JetBrains Mono"/>
                <a:sym typeface="JetBrains Mono"/>
              </a:defRPr>
            </a:lvl8pPr>
            <a:lvl9pPr lvl="8" rtl="0">
              <a:lnSpc>
                <a:spcPct val="100000"/>
              </a:lnSpc>
              <a:spcBef>
                <a:spcPts val="0"/>
              </a:spcBef>
              <a:spcAft>
                <a:spcPts val="0"/>
              </a:spcAft>
              <a:buSzPts val="2100"/>
              <a:buFont typeface="JetBrains Mono"/>
              <a:buNone/>
              <a:defRPr sz="2100" b="1">
                <a:latin typeface="JetBrains Mono"/>
                <a:ea typeface="JetBrains Mono"/>
                <a:cs typeface="JetBrains Mono"/>
                <a:sym typeface="JetBrains Mon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63800"/>
            <a:ext cx="7704000" cy="477600"/>
          </a:xfrm>
          <a:prstGeom prst="rect">
            <a:avLst/>
          </a:prstGeom>
          <a:noFill/>
          <a:ln>
            <a:noFill/>
          </a:ln>
        </p:spPr>
        <p:txBody>
          <a:bodyPr spcFirstLastPara="1" wrap="square" lIns="36000" tIns="0" rIns="36000" bIns="0" anchor="t" anchorCtr="0">
            <a:noAutofit/>
          </a:bodyPr>
          <a:lstStyle>
            <a:lvl1pPr lvl="0">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1pPr>
            <a:lvl2pPr lvl="1">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2pPr>
            <a:lvl3pPr lvl="2">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3pPr>
            <a:lvl4pPr lvl="3">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4pPr>
            <a:lvl5pPr lvl="4">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5pPr>
            <a:lvl6pPr lvl="5">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6pPr>
            <a:lvl7pPr lvl="6">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7pPr>
            <a:lvl8pPr lvl="7">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8pPr>
            <a:lvl9pPr lvl="8">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36000" tIns="0" rIns="36000" bIns="0" anchor="t" anchorCtr="0">
            <a:noAutofit/>
          </a:bodyPr>
          <a:lstStyle>
            <a:lvl1pPr marL="457200" lvl="0"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1pPr>
            <a:lvl2pPr marL="914400" lvl="1"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2pPr>
            <a:lvl3pPr marL="1371600" lvl="2"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3pPr>
            <a:lvl4pPr marL="1828800" lvl="3"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4pPr>
            <a:lvl5pPr marL="2286000" lvl="4"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5pPr>
            <a:lvl6pPr marL="2743200" lvl="5"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6pPr>
            <a:lvl7pPr marL="3200400" lvl="6"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7pPr>
            <a:lvl8pPr marL="3657600" lvl="7"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8pPr>
            <a:lvl9pPr marL="4114800" lvl="8"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8" r:id="rId8"/>
    <p:sldLayoutId id="2147483660" r:id="rId9"/>
    <p:sldLayoutId id="2147483664" r:id="rId10"/>
    <p:sldLayoutId id="2147483667" r:id="rId11"/>
    <p:sldLayoutId id="2147483668" r:id="rId12"/>
    <p:sldLayoutId id="214748366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ezproxy.waterfield.murraystate.edu/10.1371/journal.pone.021624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7"/>
          <p:cNvSpPr txBox="1">
            <a:spLocks noGrp="1"/>
          </p:cNvSpPr>
          <p:nvPr>
            <p:ph type="ctrTitle"/>
          </p:nvPr>
        </p:nvSpPr>
        <p:spPr>
          <a:xfrm>
            <a:off x="720000" y="1299134"/>
            <a:ext cx="5025192" cy="1471325"/>
          </a:xfrm>
          <a:prstGeom prst="rect">
            <a:avLst/>
          </a:prstGeom>
        </p:spPr>
        <p:txBody>
          <a:bodyPr spcFirstLastPara="1" wrap="square" lIns="36000" tIns="0" rIns="36000" bIns="0" anchor="b" anchorCtr="0">
            <a:noAutofit/>
          </a:bodyPr>
          <a:lstStyle/>
          <a:p>
            <a:pPr marL="0" lvl="0" indent="0" algn="l" rtl="0">
              <a:spcBef>
                <a:spcPts val="0"/>
              </a:spcBef>
              <a:spcAft>
                <a:spcPts val="0"/>
              </a:spcAft>
              <a:buNone/>
            </a:pPr>
            <a:r>
              <a:rPr lang="en" sz="3800" dirty="0"/>
              <a:t>Designing</a:t>
            </a:r>
            <a:br>
              <a:rPr lang="en" sz="3800" dirty="0"/>
            </a:br>
            <a:r>
              <a:rPr lang="en" sz="3800" dirty="0"/>
              <a:t>a Peer Evaluation Rubric</a:t>
            </a:r>
            <a:endParaRPr sz="3800" dirty="0"/>
          </a:p>
        </p:txBody>
      </p:sp>
      <p:sp>
        <p:nvSpPr>
          <p:cNvPr id="265" name="Google Shape;265;p27"/>
          <p:cNvSpPr txBox="1">
            <a:spLocks noGrp="1"/>
          </p:cNvSpPr>
          <p:nvPr>
            <p:ph type="subTitle" idx="1"/>
          </p:nvPr>
        </p:nvSpPr>
        <p:spPr>
          <a:xfrm>
            <a:off x="748575" y="3963666"/>
            <a:ext cx="7675500" cy="3213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sz="1200" dirty="0"/>
              <a:t>Melony </a:t>
            </a:r>
            <a:r>
              <a:rPr lang="en" sz="1200" dirty="0" err="1"/>
              <a:t>Shemberger</a:t>
            </a:r>
            <a:r>
              <a:rPr lang="en" sz="1200" dirty="0"/>
              <a:t>, Ed.D.</a:t>
            </a:r>
          </a:p>
          <a:p>
            <a:pPr marL="0" lvl="0" indent="0" algn="l" rtl="0">
              <a:spcBef>
                <a:spcPts val="0"/>
              </a:spcBef>
              <a:spcAft>
                <a:spcPts val="0"/>
              </a:spcAft>
              <a:buNone/>
            </a:pPr>
            <a:r>
              <a:rPr lang="en" sz="1200" dirty="0"/>
              <a:t>Associate Professor, Mass Communication</a:t>
            </a:r>
          </a:p>
          <a:p>
            <a:pPr marL="0" lvl="0" indent="0" algn="l" rtl="0">
              <a:spcBef>
                <a:spcPts val="0"/>
              </a:spcBef>
              <a:spcAft>
                <a:spcPts val="0"/>
              </a:spcAft>
              <a:buNone/>
            </a:pPr>
            <a:r>
              <a:rPr lang="en" sz="1200" dirty="0"/>
              <a:t>Murray State University</a:t>
            </a:r>
          </a:p>
          <a:p>
            <a:pPr marL="0" lvl="0" indent="0" algn="l" rtl="0">
              <a:spcBef>
                <a:spcPts val="0"/>
              </a:spcBef>
              <a:spcAft>
                <a:spcPts val="0"/>
              </a:spcAft>
              <a:buNone/>
            </a:pPr>
            <a:r>
              <a:rPr lang="en" sz="1200" dirty="0"/>
              <a:t>Murray, Kentucky</a:t>
            </a:r>
            <a:endParaRPr sz="1200" dirty="0"/>
          </a:p>
        </p:txBody>
      </p:sp>
      <p:sp>
        <p:nvSpPr>
          <p:cNvPr id="267" name="Google Shape;267;p27"/>
          <p:cNvSpPr txBox="1">
            <a:spLocks noGrp="1"/>
          </p:cNvSpPr>
          <p:nvPr>
            <p:ph type="ctrTitle" idx="3"/>
          </p:nvPr>
        </p:nvSpPr>
        <p:spPr>
          <a:xfrm>
            <a:off x="719999" y="2956150"/>
            <a:ext cx="4948925" cy="8127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sz="2200" b="1" dirty="0">
                <a:latin typeface="JetBrains Mono"/>
                <a:ea typeface="JetBrains Mono"/>
                <a:cs typeface="JetBrains Mono"/>
                <a:sym typeface="JetBrains Mono"/>
              </a:rPr>
              <a:t>With Quality Matters in Mind</a:t>
            </a:r>
            <a:endParaRPr sz="2200" b="1" dirty="0">
              <a:latin typeface="JetBrains Mono"/>
              <a:ea typeface="JetBrains Mono"/>
              <a:cs typeface="JetBrains Mono"/>
              <a:sym typeface="JetBrains Mono"/>
            </a:endParaRPr>
          </a:p>
        </p:txBody>
      </p:sp>
      <p:sp>
        <p:nvSpPr>
          <p:cNvPr id="268" name="Google Shape;268;p27"/>
          <p:cNvSpPr txBox="1">
            <a:spLocks noGrp="1"/>
          </p:cNvSpPr>
          <p:nvPr>
            <p:ph type="subTitle" idx="1"/>
          </p:nvPr>
        </p:nvSpPr>
        <p:spPr>
          <a:xfrm>
            <a:off x="664229" y="560716"/>
            <a:ext cx="7955383" cy="152383"/>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sz="1200" b="1" dirty="0"/>
              <a:t>Quality Matters Connect Conference </a:t>
            </a:r>
            <a:r>
              <a:rPr lang="en" sz="1200" dirty="0"/>
              <a:t>| Beyond the Classroom Session | Nov. 7, 2022</a:t>
            </a:r>
            <a:endParaRPr sz="1200" dirty="0">
              <a:latin typeface="Cousine"/>
              <a:ea typeface="Cousine"/>
              <a:cs typeface="Cousine"/>
              <a:sym typeface="Cousine"/>
            </a:endParaRPr>
          </a:p>
        </p:txBody>
      </p:sp>
      <p:pic>
        <p:nvPicPr>
          <p:cNvPr id="9" name="Graphic 8" descr="Checklist">
            <a:extLst>
              <a:ext uri="{FF2B5EF4-FFF2-40B4-BE49-F238E27FC236}">
                <a16:creationId xmlns:a16="http://schemas.microsoft.com/office/drawing/2014/main" id="{C5159864-D5A5-E82D-EDE3-40B78B1DE4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39515">
            <a:off x="6656274" y="956243"/>
            <a:ext cx="1690436" cy="1690436"/>
          </a:xfrm>
          <a:prstGeom prst="rect">
            <a:avLst/>
          </a:prstGeom>
        </p:spPr>
      </p:pic>
      <p:pic>
        <p:nvPicPr>
          <p:cNvPr id="11" name="Graphic 10" descr="Checklist RTL">
            <a:extLst>
              <a:ext uri="{FF2B5EF4-FFF2-40B4-BE49-F238E27FC236}">
                <a16:creationId xmlns:a16="http://schemas.microsoft.com/office/drawing/2014/main" id="{7AA9160E-79F8-1485-C35D-713A7CB509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89260">
            <a:off x="6383361" y="2816424"/>
            <a:ext cx="1004778" cy="1004778"/>
          </a:xfrm>
          <a:prstGeom prst="rect">
            <a:avLst/>
          </a:prstGeom>
        </p:spPr>
      </p:pic>
      <p:pic>
        <p:nvPicPr>
          <p:cNvPr id="3" name="Picture 2">
            <a:extLst>
              <a:ext uri="{FF2B5EF4-FFF2-40B4-BE49-F238E27FC236}">
                <a16:creationId xmlns:a16="http://schemas.microsoft.com/office/drawing/2014/main" id="{2AF9A2BB-D479-F3D1-F6FC-258B52B12E42}"/>
              </a:ext>
            </a:extLst>
          </p:cNvPr>
          <p:cNvPicPr>
            <a:picLocks noChangeAspect="1"/>
          </p:cNvPicPr>
          <p:nvPr/>
        </p:nvPicPr>
        <p:blipFill>
          <a:blip r:embed="rId7"/>
          <a:stretch>
            <a:fillRect/>
          </a:stretch>
        </p:blipFill>
        <p:spPr>
          <a:xfrm>
            <a:off x="5335078" y="3954541"/>
            <a:ext cx="731520" cy="731520"/>
          </a:xfrm>
          <a:prstGeom prst="rect">
            <a:avLst/>
          </a:prstGeom>
        </p:spPr>
      </p:pic>
      <p:pic>
        <p:nvPicPr>
          <p:cNvPr id="5" name="Picture 4">
            <a:extLst>
              <a:ext uri="{FF2B5EF4-FFF2-40B4-BE49-F238E27FC236}">
                <a16:creationId xmlns:a16="http://schemas.microsoft.com/office/drawing/2014/main" id="{214BCE2A-66A5-8072-D6E9-C8F5ACB2AB52}"/>
              </a:ext>
            </a:extLst>
          </p:cNvPr>
          <p:cNvPicPr>
            <a:picLocks noChangeAspect="1"/>
          </p:cNvPicPr>
          <p:nvPr/>
        </p:nvPicPr>
        <p:blipFill>
          <a:blip r:embed="rId8"/>
          <a:stretch>
            <a:fillRect/>
          </a:stretch>
        </p:blipFill>
        <p:spPr>
          <a:xfrm>
            <a:off x="4520109" y="3963665"/>
            <a:ext cx="731520" cy="731520"/>
          </a:xfrm>
          <a:prstGeom prst="rect">
            <a:avLst/>
          </a:prstGeom>
        </p:spPr>
      </p:pic>
      <p:pic>
        <p:nvPicPr>
          <p:cNvPr id="7" name="Picture 6">
            <a:extLst>
              <a:ext uri="{FF2B5EF4-FFF2-40B4-BE49-F238E27FC236}">
                <a16:creationId xmlns:a16="http://schemas.microsoft.com/office/drawing/2014/main" id="{400BB359-58B6-F83A-D573-9DE0BF46B776}"/>
              </a:ext>
            </a:extLst>
          </p:cNvPr>
          <p:cNvPicPr>
            <a:picLocks noChangeAspect="1"/>
          </p:cNvPicPr>
          <p:nvPr/>
        </p:nvPicPr>
        <p:blipFill>
          <a:blip r:embed="rId9"/>
          <a:stretch>
            <a:fillRect/>
          </a:stretch>
        </p:blipFill>
        <p:spPr>
          <a:xfrm>
            <a:off x="6139571" y="3955430"/>
            <a:ext cx="731520" cy="731520"/>
          </a:xfrm>
          <a:prstGeom prst="rect">
            <a:avLst/>
          </a:prstGeom>
        </p:spPr>
      </p:pic>
      <p:pic>
        <p:nvPicPr>
          <p:cNvPr id="10" name="Picture 9">
            <a:extLst>
              <a:ext uri="{FF2B5EF4-FFF2-40B4-BE49-F238E27FC236}">
                <a16:creationId xmlns:a16="http://schemas.microsoft.com/office/drawing/2014/main" id="{D90EACFC-9890-0FB1-FD2C-0E8DE29E4AA4}"/>
              </a:ext>
            </a:extLst>
          </p:cNvPr>
          <p:cNvPicPr>
            <a:picLocks noChangeAspect="1"/>
          </p:cNvPicPr>
          <p:nvPr/>
        </p:nvPicPr>
        <p:blipFill>
          <a:blip r:embed="rId10"/>
          <a:stretch>
            <a:fillRect/>
          </a:stretch>
        </p:blipFill>
        <p:spPr>
          <a:xfrm>
            <a:off x="6932969" y="3954541"/>
            <a:ext cx="731520" cy="731520"/>
          </a:xfrm>
          <a:prstGeom prst="rect">
            <a:avLst/>
          </a:prstGeom>
        </p:spPr>
      </p:pic>
      <p:pic>
        <p:nvPicPr>
          <p:cNvPr id="13" name="Picture 12">
            <a:extLst>
              <a:ext uri="{FF2B5EF4-FFF2-40B4-BE49-F238E27FC236}">
                <a16:creationId xmlns:a16="http://schemas.microsoft.com/office/drawing/2014/main" id="{66AC78AF-8692-C957-093A-0DA4079CC27B}"/>
              </a:ext>
            </a:extLst>
          </p:cNvPr>
          <p:cNvPicPr>
            <a:picLocks noChangeAspect="1"/>
          </p:cNvPicPr>
          <p:nvPr/>
        </p:nvPicPr>
        <p:blipFill>
          <a:blip r:embed="rId11"/>
          <a:stretch>
            <a:fillRect/>
          </a:stretch>
        </p:blipFill>
        <p:spPr>
          <a:xfrm>
            <a:off x="7734280" y="4034852"/>
            <a:ext cx="731520" cy="7315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Shape 736"/>
        <p:cNvGrpSpPr/>
        <p:nvPr/>
      </p:nvGrpSpPr>
      <p:grpSpPr>
        <a:xfrm>
          <a:off x="0" y="0"/>
          <a:ext cx="0" cy="0"/>
          <a:chOff x="0" y="0"/>
          <a:chExt cx="0" cy="0"/>
        </a:xfrm>
      </p:grpSpPr>
      <p:pic>
        <p:nvPicPr>
          <p:cNvPr id="5" name="Picture 4">
            <a:extLst>
              <a:ext uri="{FF2B5EF4-FFF2-40B4-BE49-F238E27FC236}">
                <a16:creationId xmlns:a16="http://schemas.microsoft.com/office/drawing/2014/main" id="{D593E75F-E958-A752-06B7-A03709B79153}"/>
              </a:ext>
            </a:extLst>
          </p:cNvPr>
          <p:cNvPicPr>
            <a:picLocks noChangeAspect="1"/>
          </p:cNvPicPr>
          <p:nvPr/>
        </p:nvPicPr>
        <p:blipFill>
          <a:blip r:embed="rId4"/>
          <a:stretch>
            <a:fillRect/>
          </a:stretch>
        </p:blipFill>
        <p:spPr>
          <a:xfrm>
            <a:off x="1623391" y="0"/>
            <a:ext cx="5897217" cy="5143500"/>
          </a:xfrm>
          <a:prstGeom prst="rect">
            <a:avLst/>
          </a:prstGeom>
        </p:spPr>
      </p:pic>
    </p:spTree>
    <p:extLst>
      <p:ext uri="{BB962C8B-B14F-4D97-AF65-F5344CB8AC3E}">
        <p14:creationId xmlns:p14="http://schemas.microsoft.com/office/powerpoint/2010/main" val="118115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42"/>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QUALITY MATTERS STANDARDS (HE)</a:t>
            </a:r>
            <a:endParaRPr i="1" dirty="0"/>
          </a:p>
        </p:txBody>
      </p:sp>
      <p:sp>
        <p:nvSpPr>
          <p:cNvPr id="659" name="Google Shape;659;p42"/>
          <p:cNvSpPr txBox="1">
            <a:spLocks noGrp="1"/>
          </p:cNvSpPr>
          <p:nvPr>
            <p:ph type="subTitle" idx="4294967295"/>
          </p:nvPr>
        </p:nvSpPr>
        <p:spPr>
          <a:xfrm>
            <a:off x="796200" y="1147050"/>
            <a:ext cx="1833000" cy="6672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2200" b="1" dirty="0">
                <a:latin typeface="JetBrains Mono"/>
                <a:ea typeface="JetBrains Mono"/>
                <a:cs typeface="JetBrains Mono"/>
                <a:sym typeface="JetBrains Mono"/>
              </a:rPr>
              <a:t>GENERAL STANDARD 2</a:t>
            </a:r>
            <a:endParaRPr sz="2200" b="1" dirty="0">
              <a:latin typeface="JetBrains Mono"/>
              <a:ea typeface="JetBrains Mono"/>
              <a:cs typeface="JetBrains Mono"/>
              <a:sym typeface="JetBrains Mono"/>
            </a:endParaRPr>
          </a:p>
        </p:txBody>
      </p:sp>
      <p:sp>
        <p:nvSpPr>
          <p:cNvPr id="660" name="Google Shape;660;p42"/>
          <p:cNvSpPr txBox="1">
            <a:spLocks noGrp="1"/>
          </p:cNvSpPr>
          <p:nvPr>
            <p:ph type="subTitle" idx="4294967295"/>
          </p:nvPr>
        </p:nvSpPr>
        <p:spPr>
          <a:xfrm>
            <a:off x="796200" y="1850775"/>
            <a:ext cx="1802700" cy="5478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dirty="0"/>
              <a:t>Learning Objectives</a:t>
            </a:r>
            <a:endParaRPr dirty="0"/>
          </a:p>
        </p:txBody>
      </p:sp>
      <p:sp>
        <p:nvSpPr>
          <p:cNvPr id="661" name="Google Shape;661;p42"/>
          <p:cNvSpPr txBox="1">
            <a:spLocks noGrp="1"/>
          </p:cNvSpPr>
          <p:nvPr>
            <p:ph type="subTitle" idx="4294967295"/>
          </p:nvPr>
        </p:nvSpPr>
        <p:spPr>
          <a:xfrm>
            <a:off x="2279308" y="2989400"/>
            <a:ext cx="1833000" cy="6672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2200" b="1" dirty="0">
                <a:latin typeface="JetBrains Mono"/>
                <a:ea typeface="JetBrains Mono"/>
                <a:cs typeface="JetBrains Mono"/>
                <a:sym typeface="JetBrains Mono"/>
              </a:rPr>
              <a:t>GENERAL STANDARD 5</a:t>
            </a:r>
            <a:endParaRPr sz="2200" b="1" dirty="0">
              <a:latin typeface="JetBrains Mono"/>
              <a:ea typeface="JetBrains Mono"/>
              <a:cs typeface="JetBrains Mono"/>
              <a:sym typeface="JetBrains Mono"/>
            </a:endParaRPr>
          </a:p>
        </p:txBody>
      </p:sp>
      <p:sp>
        <p:nvSpPr>
          <p:cNvPr id="662" name="Google Shape;662;p42"/>
          <p:cNvSpPr txBox="1">
            <a:spLocks noGrp="1"/>
          </p:cNvSpPr>
          <p:nvPr>
            <p:ph type="subTitle" idx="4294967295"/>
          </p:nvPr>
        </p:nvSpPr>
        <p:spPr>
          <a:xfrm>
            <a:off x="2279307" y="3693125"/>
            <a:ext cx="2751737" cy="5478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dirty="0"/>
              <a:t>Learning Activities  &amp; Learner Interaction</a:t>
            </a:r>
            <a:endParaRPr dirty="0"/>
          </a:p>
        </p:txBody>
      </p:sp>
      <p:sp>
        <p:nvSpPr>
          <p:cNvPr id="663" name="Google Shape;663;p42"/>
          <p:cNvSpPr txBox="1">
            <a:spLocks noGrp="1"/>
          </p:cNvSpPr>
          <p:nvPr>
            <p:ph type="subTitle" idx="4294967295"/>
          </p:nvPr>
        </p:nvSpPr>
        <p:spPr>
          <a:xfrm>
            <a:off x="3759759" y="1147050"/>
            <a:ext cx="1833000" cy="6672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2200" b="1" dirty="0">
                <a:latin typeface="JetBrains Mono"/>
                <a:ea typeface="JetBrains Mono"/>
                <a:cs typeface="JetBrains Mono"/>
                <a:sym typeface="JetBrains Mono"/>
              </a:rPr>
              <a:t>GENERAL STANDARD 3</a:t>
            </a:r>
            <a:endParaRPr sz="2200" b="1" dirty="0">
              <a:latin typeface="JetBrains Mono"/>
              <a:ea typeface="JetBrains Mono"/>
              <a:cs typeface="JetBrains Mono"/>
              <a:sym typeface="JetBrains Mono"/>
            </a:endParaRPr>
          </a:p>
        </p:txBody>
      </p:sp>
      <p:sp>
        <p:nvSpPr>
          <p:cNvPr id="664" name="Google Shape;664;p42"/>
          <p:cNvSpPr txBox="1">
            <a:spLocks noGrp="1"/>
          </p:cNvSpPr>
          <p:nvPr>
            <p:ph type="subTitle" idx="4294967295"/>
          </p:nvPr>
        </p:nvSpPr>
        <p:spPr>
          <a:xfrm>
            <a:off x="3759759" y="1850775"/>
            <a:ext cx="1802700" cy="5478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dirty="0"/>
              <a:t>Assessment    &amp; Measurement</a:t>
            </a:r>
            <a:endParaRPr dirty="0"/>
          </a:p>
        </p:txBody>
      </p:sp>
      <p:sp>
        <p:nvSpPr>
          <p:cNvPr id="665" name="Google Shape;665;p42"/>
          <p:cNvSpPr txBox="1">
            <a:spLocks noGrp="1"/>
          </p:cNvSpPr>
          <p:nvPr>
            <p:ph type="subTitle" idx="4294967295"/>
          </p:nvPr>
        </p:nvSpPr>
        <p:spPr>
          <a:xfrm>
            <a:off x="5242867" y="2989400"/>
            <a:ext cx="1833000" cy="6672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2200" b="1" dirty="0">
                <a:latin typeface="JetBrains Mono"/>
                <a:ea typeface="JetBrains Mono"/>
                <a:cs typeface="JetBrains Mono"/>
                <a:sym typeface="JetBrains Mono"/>
              </a:rPr>
              <a:t>GENERAL STANDARD 6</a:t>
            </a:r>
            <a:endParaRPr sz="2200" b="1" dirty="0">
              <a:latin typeface="JetBrains Mono"/>
              <a:ea typeface="JetBrains Mono"/>
              <a:cs typeface="JetBrains Mono"/>
              <a:sym typeface="JetBrains Mono"/>
            </a:endParaRPr>
          </a:p>
        </p:txBody>
      </p:sp>
      <p:sp>
        <p:nvSpPr>
          <p:cNvPr id="666" name="Google Shape;666;p42"/>
          <p:cNvSpPr txBox="1">
            <a:spLocks noGrp="1"/>
          </p:cNvSpPr>
          <p:nvPr>
            <p:ph type="subTitle" idx="4294967295"/>
          </p:nvPr>
        </p:nvSpPr>
        <p:spPr>
          <a:xfrm>
            <a:off x="5242867" y="3693125"/>
            <a:ext cx="1802400" cy="5478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dirty="0"/>
              <a:t>Course Technology</a:t>
            </a:r>
            <a:endParaRPr dirty="0"/>
          </a:p>
        </p:txBody>
      </p:sp>
      <p:sp>
        <p:nvSpPr>
          <p:cNvPr id="667" name="Google Shape;667;p42"/>
          <p:cNvSpPr txBox="1">
            <a:spLocks noGrp="1"/>
          </p:cNvSpPr>
          <p:nvPr>
            <p:ph type="subTitle" idx="4294967295"/>
          </p:nvPr>
        </p:nvSpPr>
        <p:spPr>
          <a:xfrm>
            <a:off x="6723317" y="1147050"/>
            <a:ext cx="1833000" cy="6672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2200" b="1" dirty="0">
                <a:latin typeface="JetBrains Mono"/>
                <a:ea typeface="JetBrains Mono"/>
                <a:cs typeface="JetBrains Mono"/>
                <a:sym typeface="JetBrains Mono"/>
              </a:rPr>
              <a:t>GENERAL STANDARD 4</a:t>
            </a:r>
            <a:endParaRPr sz="2200" b="1" dirty="0">
              <a:latin typeface="JetBrains Mono"/>
              <a:ea typeface="JetBrains Mono"/>
              <a:cs typeface="JetBrains Mono"/>
              <a:sym typeface="JetBrains Mono"/>
            </a:endParaRPr>
          </a:p>
        </p:txBody>
      </p:sp>
      <p:sp>
        <p:nvSpPr>
          <p:cNvPr id="668" name="Google Shape;668;p42"/>
          <p:cNvSpPr txBox="1">
            <a:spLocks noGrp="1"/>
          </p:cNvSpPr>
          <p:nvPr>
            <p:ph type="subTitle" idx="4294967295"/>
          </p:nvPr>
        </p:nvSpPr>
        <p:spPr>
          <a:xfrm>
            <a:off x="6723317" y="1850775"/>
            <a:ext cx="1802700" cy="5478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dirty="0"/>
              <a:t>Instructional Materials</a:t>
            </a:r>
            <a:endParaRPr dirty="0"/>
          </a:p>
        </p:txBody>
      </p:sp>
      <p:sp>
        <p:nvSpPr>
          <p:cNvPr id="675" name="Google Shape;675;p42"/>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smtClean="0">
                <a:solidFill>
                  <a:schemeClr val="dk1"/>
                </a:solidFill>
                <a:latin typeface="Cousine"/>
                <a:ea typeface="Cousine"/>
                <a:cs typeface="Cousine"/>
                <a:sym typeface="Cousine"/>
              </a:rPr>
              <a:t>11</a:t>
            </a:fld>
            <a:endParaRPr sz="1200" dirty="0">
              <a:solidFill>
                <a:schemeClr val="dk1"/>
              </a:solidFill>
              <a:latin typeface="Cousine"/>
              <a:ea typeface="Cousine"/>
              <a:cs typeface="Cousine"/>
              <a:sym typeface="Cousine"/>
            </a:endParaRPr>
          </a:p>
        </p:txBody>
      </p:sp>
      <p:cxnSp>
        <p:nvCxnSpPr>
          <p:cNvPr id="676" name="Google Shape;676;p42"/>
          <p:cNvCxnSpPr>
            <a:cxnSpLocks/>
          </p:cNvCxnSpPr>
          <p:nvPr/>
        </p:nvCxnSpPr>
        <p:spPr>
          <a:xfrm rot="10800000">
            <a:off x="720000" y="1185550"/>
            <a:ext cx="0" cy="1511400"/>
          </a:xfrm>
          <a:prstGeom prst="straightConnector1">
            <a:avLst/>
          </a:prstGeom>
          <a:noFill/>
          <a:ln w="28575" cap="flat" cmpd="sng">
            <a:solidFill>
              <a:schemeClr val="dk1"/>
            </a:solidFill>
            <a:prstDash val="solid"/>
            <a:round/>
            <a:headEnd type="none" w="med" len="med"/>
            <a:tailEnd type="none" w="med" len="med"/>
          </a:ln>
        </p:spPr>
      </p:cxnSp>
      <p:cxnSp>
        <p:nvCxnSpPr>
          <p:cNvPr id="677" name="Google Shape;677;p42"/>
          <p:cNvCxnSpPr>
            <a:cxnSpLocks/>
          </p:cNvCxnSpPr>
          <p:nvPr/>
        </p:nvCxnSpPr>
        <p:spPr>
          <a:xfrm>
            <a:off x="2201780" y="2696950"/>
            <a:ext cx="0" cy="1473000"/>
          </a:xfrm>
          <a:prstGeom prst="straightConnector1">
            <a:avLst/>
          </a:prstGeom>
          <a:noFill/>
          <a:ln w="28575" cap="flat" cmpd="sng">
            <a:solidFill>
              <a:schemeClr val="dk1"/>
            </a:solidFill>
            <a:prstDash val="solid"/>
            <a:round/>
            <a:headEnd type="none" w="med" len="med"/>
            <a:tailEnd type="none" w="med" len="med"/>
          </a:ln>
        </p:spPr>
      </p:cxnSp>
      <p:cxnSp>
        <p:nvCxnSpPr>
          <p:cNvPr id="678" name="Google Shape;678;p42"/>
          <p:cNvCxnSpPr>
            <a:cxnSpLocks/>
          </p:cNvCxnSpPr>
          <p:nvPr/>
        </p:nvCxnSpPr>
        <p:spPr>
          <a:xfrm>
            <a:off x="5165341" y="2696950"/>
            <a:ext cx="0" cy="1473000"/>
          </a:xfrm>
          <a:prstGeom prst="straightConnector1">
            <a:avLst/>
          </a:prstGeom>
          <a:noFill/>
          <a:ln w="28575" cap="flat" cmpd="sng">
            <a:solidFill>
              <a:schemeClr val="dk1"/>
            </a:solidFill>
            <a:prstDash val="solid"/>
            <a:round/>
            <a:headEnd type="none" w="med" len="med"/>
            <a:tailEnd type="none" w="med" len="med"/>
          </a:ln>
        </p:spPr>
      </p:cxnSp>
      <p:cxnSp>
        <p:nvCxnSpPr>
          <p:cNvPr id="679" name="Google Shape;679;p42"/>
          <p:cNvCxnSpPr>
            <a:cxnSpLocks/>
          </p:cNvCxnSpPr>
          <p:nvPr/>
        </p:nvCxnSpPr>
        <p:spPr>
          <a:xfrm rot="10800000">
            <a:off x="3683561" y="1203850"/>
            <a:ext cx="0" cy="1493100"/>
          </a:xfrm>
          <a:prstGeom prst="straightConnector1">
            <a:avLst/>
          </a:prstGeom>
          <a:noFill/>
          <a:ln w="28575" cap="flat" cmpd="sng">
            <a:solidFill>
              <a:schemeClr val="dk1"/>
            </a:solidFill>
            <a:prstDash val="solid"/>
            <a:round/>
            <a:headEnd type="none" w="med" len="med"/>
            <a:tailEnd type="none" w="med" len="med"/>
          </a:ln>
        </p:spPr>
      </p:cxnSp>
      <p:cxnSp>
        <p:nvCxnSpPr>
          <p:cNvPr id="680" name="Google Shape;680;p42"/>
          <p:cNvCxnSpPr>
            <a:cxnSpLocks/>
          </p:cNvCxnSpPr>
          <p:nvPr/>
        </p:nvCxnSpPr>
        <p:spPr>
          <a:xfrm rot="10800000">
            <a:off x="6647121" y="1203850"/>
            <a:ext cx="0" cy="1493100"/>
          </a:xfrm>
          <a:prstGeom prst="straightConnector1">
            <a:avLst/>
          </a:prstGeom>
          <a:noFill/>
          <a:ln w="28575" cap="flat" cmpd="sng">
            <a:solidFill>
              <a:schemeClr val="dk1"/>
            </a:solidFill>
            <a:prstDash val="solid"/>
            <a:round/>
            <a:headEnd type="none" w="med" len="med"/>
            <a:tailEnd type="none" w="med" len="med"/>
          </a:ln>
        </p:spPr>
      </p:cxnSp>
      <p:cxnSp>
        <p:nvCxnSpPr>
          <p:cNvPr id="681" name="Google Shape;681;p42"/>
          <p:cNvCxnSpPr/>
          <p:nvPr/>
        </p:nvCxnSpPr>
        <p:spPr>
          <a:xfrm>
            <a:off x="1355500" y="2684775"/>
            <a:ext cx="684000" cy="0"/>
          </a:xfrm>
          <a:prstGeom prst="straightConnector1">
            <a:avLst/>
          </a:prstGeom>
          <a:noFill/>
          <a:ln w="28575" cap="flat" cmpd="sng">
            <a:solidFill>
              <a:schemeClr val="dk1"/>
            </a:solidFill>
            <a:prstDash val="dot"/>
            <a:round/>
            <a:headEnd type="none" w="med" len="med"/>
            <a:tailEnd type="none" w="med" len="med"/>
          </a:ln>
        </p:spPr>
      </p:cxnSp>
      <p:cxnSp>
        <p:nvCxnSpPr>
          <p:cNvPr id="682" name="Google Shape;682;p42"/>
          <p:cNvCxnSpPr/>
          <p:nvPr/>
        </p:nvCxnSpPr>
        <p:spPr>
          <a:xfrm>
            <a:off x="2851275" y="2684775"/>
            <a:ext cx="684000" cy="0"/>
          </a:xfrm>
          <a:prstGeom prst="straightConnector1">
            <a:avLst/>
          </a:prstGeom>
          <a:noFill/>
          <a:ln w="28575" cap="flat" cmpd="sng">
            <a:solidFill>
              <a:schemeClr val="dk1"/>
            </a:solidFill>
            <a:prstDash val="dot"/>
            <a:round/>
            <a:headEnd type="none" w="med" len="med"/>
            <a:tailEnd type="none" w="med" len="med"/>
          </a:ln>
        </p:spPr>
      </p:cxnSp>
      <p:cxnSp>
        <p:nvCxnSpPr>
          <p:cNvPr id="683" name="Google Shape;683;p42"/>
          <p:cNvCxnSpPr/>
          <p:nvPr/>
        </p:nvCxnSpPr>
        <p:spPr>
          <a:xfrm>
            <a:off x="4347050" y="2684775"/>
            <a:ext cx="684000" cy="0"/>
          </a:xfrm>
          <a:prstGeom prst="straightConnector1">
            <a:avLst/>
          </a:prstGeom>
          <a:noFill/>
          <a:ln w="28575" cap="flat" cmpd="sng">
            <a:solidFill>
              <a:schemeClr val="dk1"/>
            </a:solidFill>
            <a:prstDash val="dot"/>
            <a:round/>
            <a:headEnd type="none" w="med" len="med"/>
            <a:tailEnd type="none" w="med" len="med"/>
          </a:ln>
        </p:spPr>
      </p:cxnSp>
      <p:cxnSp>
        <p:nvCxnSpPr>
          <p:cNvPr id="684" name="Google Shape;684;p42"/>
          <p:cNvCxnSpPr/>
          <p:nvPr/>
        </p:nvCxnSpPr>
        <p:spPr>
          <a:xfrm>
            <a:off x="5842825" y="2684775"/>
            <a:ext cx="684000" cy="0"/>
          </a:xfrm>
          <a:prstGeom prst="straightConnector1">
            <a:avLst/>
          </a:prstGeom>
          <a:noFill/>
          <a:ln w="28575" cap="flat" cmpd="sng">
            <a:solidFill>
              <a:schemeClr val="dk1"/>
            </a:solidFill>
            <a:prstDash val="dot"/>
            <a:round/>
            <a:headEnd type="none" w="med" len="med"/>
            <a:tailEnd type="none" w="med" len="med"/>
          </a:ln>
        </p:spPr>
      </p:cxnSp>
      <p:cxnSp>
        <p:nvCxnSpPr>
          <p:cNvPr id="685" name="Google Shape;685;p42"/>
          <p:cNvCxnSpPr/>
          <p:nvPr/>
        </p:nvCxnSpPr>
        <p:spPr>
          <a:xfrm>
            <a:off x="7338600" y="2684775"/>
            <a:ext cx="684000" cy="0"/>
          </a:xfrm>
          <a:prstGeom prst="straightConnector1">
            <a:avLst/>
          </a:prstGeom>
          <a:noFill/>
          <a:ln w="28575" cap="flat" cmpd="sng">
            <a:solidFill>
              <a:schemeClr val="dk1"/>
            </a:solidFill>
            <a:prstDash val="dot"/>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1">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5">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build="p"/>
      <p:bldP spid="660" grpId="0" build="p"/>
      <p:bldP spid="661" grpId="0" build="p"/>
      <p:bldP spid="662" grpId="0" build="p"/>
      <p:bldP spid="663" grpId="0" build="p"/>
      <p:bldP spid="664" grpId="0" build="p"/>
      <p:bldP spid="665" grpId="0" build="p"/>
      <p:bldP spid="666" grpId="0" build="p"/>
      <p:bldP spid="667" grpId="0" build="p"/>
      <p:bldP spid="66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Shape 736"/>
        <p:cNvGrpSpPr/>
        <p:nvPr/>
      </p:nvGrpSpPr>
      <p:grpSpPr>
        <a:xfrm>
          <a:off x="0" y="0"/>
          <a:ext cx="0" cy="0"/>
          <a:chOff x="0" y="0"/>
          <a:chExt cx="0" cy="0"/>
        </a:xfrm>
      </p:grpSpPr>
      <p:pic>
        <p:nvPicPr>
          <p:cNvPr id="3" name="Picture 2">
            <a:extLst>
              <a:ext uri="{FF2B5EF4-FFF2-40B4-BE49-F238E27FC236}">
                <a16:creationId xmlns:a16="http://schemas.microsoft.com/office/drawing/2014/main" id="{EC4822CD-D273-C2C2-09B5-937DE6426008}"/>
              </a:ext>
            </a:extLst>
          </p:cNvPr>
          <p:cNvPicPr>
            <a:picLocks noChangeAspect="1"/>
          </p:cNvPicPr>
          <p:nvPr/>
        </p:nvPicPr>
        <p:blipFill>
          <a:blip r:embed="rId4"/>
          <a:stretch>
            <a:fillRect/>
          </a:stretch>
        </p:blipFill>
        <p:spPr>
          <a:xfrm>
            <a:off x="1023272" y="0"/>
            <a:ext cx="7097455" cy="5143500"/>
          </a:xfrm>
          <a:prstGeom prst="rect">
            <a:avLst/>
          </a:prstGeom>
        </p:spPr>
      </p:pic>
      <p:sp>
        <p:nvSpPr>
          <p:cNvPr id="4" name="Google Shape;659;p42">
            <a:extLst>
              <a:ext uri="{FF2B5EF4-FFF2-40B4-BE49-F238E27FC236}">
                <a16:creationId xmlns:a16="http://schemas.microsoft.com/office/drawing/2014/main" id="{F5E328D5-D18A-079C-DC37-D70A74441C34}"/>
              </a:ext>
            </a:extLst>
          </p:cNvPr>
          <p:cNvSpPr txBox="1">
            <a:spLocks/>
          </p:cNvSpPr>
          <p:nvPr/>
        </p:nvSpPr>
        <p:spPr>
          <a:xfrm>
            <a:off x="6202590" y="84060"/>
            <a:ext cx="1833000" cy="6672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9pPr>
          </a:lstStyle>
          <a:p>
            <a:pPr marL="0" indent="0">
              <a:spcAft>
                <a:spcPts val="1200"/>
              </a:spcAft>
              <a:buFont typeface="Cousine"/>
              <a:buNone/>
            </a:pPr>
            <a:r>
              <a:rPr lang="en-US" sz="2200" b="1" dirty="0">
                <a:latin typeface="JetBrains Mono"/>
                <a:ea typeface="JetBrains Mono"/>
                <a:cs typeface="JetBrains Mono"/>
                <a:sym typeface="JetBrains Mono"/>
              </a:rPr>
              <a:t>GENERAL STANDARD 2</a:t>
            </a:r>
          </a:p>
        </p:txBody>
      </p:sp>
    </p:spTree>
    <p:extLst>
      <p:ext uri="{BB962C8B-B14F-4D97-AF65-F5344CB8AC3E}">
        <p14:creationId xmlns:p14="http://schemas.microsoft.com/office/powerpoint/2010/main" val="385090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Shape 736"/>
        <p:cNvGrpSpPr/>
        <p:nvPr/>
      </p:nvGrpSpPr>
      <p:grpSpPr>
        <a:xfrm>
          <a:off x="0" y="0"/>
          <a:ext cx="0" cy="0"/>
          <a:chOff x="0" y="0"/>
          <a:chExt cx="0" cy="0"/>
        </a:xfrm>
      </p:grpSpPr>
      <p:pic>
        <p:nvPicPr>
          <p:cNvPr id="4" name="Picture 3">
            <a:extLst>
              <a:ext uri="{FF2B5EF4-FFF2-40B4-BE49-F238E27FC236}">
                <a16:creationId xmlns:a16="http://schemas.microsoft.com/office/drawing/2014/main" id="{00F38216-BE9D-E168-B815-56B4229BBF82}"/>
              </a:ext>
            </a:extLst>
          </p:cNvPr>
          <p:cNvPicPr>
            <a:picLocks noChangeAspect="1"/>
          </p:cNvPicPr>
          <p:nvPr/>
        </p:nvPicPr>
        <p:blipFill>
          <a:blip r:embed="rId4"/>
          <a:stretch>
            <a:fillRect/>
          </a:stretch>
        </p:blipFill>
        <p:spPr>
          <a:xfrm>
            <a:off x="879894" y="618032"/>
            <a:ext cx="7772400" cy="3907436"/>
          </a:xfrm>
          <a:prstGeom prst="rect">
            <a:avLst/>
          </a:prstGeom>
        </p:spPr>
      </p:pic>
      <p:sp>
        <p:nvSpPr>
          <p:cNvPr id="6" name="Google Shape;661;p42">
            <a:extLst>
              <a:ext uri="{FF2B5EF4-FFF2-40B4-BE49-F238E27FC236}">
                <a16:creationId xmlns:a16="http://schemas.microsoft.com/office/drawing/2014/main" id="{093D3963-5F7A-03F0-3EE6-7CCF276C5D24}"/>
              </a:ext>
            </a:extLst>
          </p:cNvPr>
          <p:cNvSpPr txBox="1">
            <a:spLocks/>
          </p:cNvSpPr>
          <p:nvPr/>
        </p:nvSpPr>
        <p:spPr>
          <a:xfrm>
            <a:off x="6725578" y="284432"/>
            <a:ext cx="1833000" cy="6672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9pPr>
          </a:lstStyle>
          <a:p>
            <a:pPr marL="0" indent="0">
              <a:spcAft>
                <a:spcPts val="1200"/>
              </a:spcAft>
              <a:buFont typeface="Cousine"/>
              <a:buNone/>
            </a:pPr>
            <a:r>
              <a:rPr lang="en-US" sz="2200" b="1">
                <a:latin typeface="JetBrains Mono"/>
                <a:ea typeface="JetBrains Mono"/>
                <a:cs typeface="JetBrains Mono"/>
                <a:sym typeface="JetBrains Mono"/>
              </a:rPr>
              <a:t>GENERAL STANDARD 5</a:t>
            </a:r>
            <a:endParaRPr lang="en-US" sz="2200" b="1" dirty="0">
              <a:latin typeface="JetBrains Mono"/>
              <a:ea typeface="JetBrains Mono"/>
              <a:cs typeface="JetBrains Mono"/>
              <a:sym typeface="JetBrains Mono"/>
            </a:endParaRPr>
          </a:p>
        </p:txBody>
      </p:sp>
    </p:spTree>
    <p:extLst>
      <p:ext uri="{BB962C8B-B14F-4D97-AF65-F5344CB8AC3E}">
        <p14:creationId xmlns:p14="http://schemas.microsoft.com/office/powerpoint/2010/main" val="163022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Shape 736"/>
        <p:cNvGrpSpPr/>
        <p:nvPr/>
      </p:nvGrpSpPr>
      <p:grpSpPr>
        <a:xfrm>
          <a:off x="0" y="0"/>
          <a:ext cx="0" cy="0"/>
          <a:chOff x="0" y="0"/>
          <a:chExt cx="0" cy="0"/>
        </a:xfrm>
      </p:grpSpPr>
      <p:pic>
        <p:nvPicPr>
          <p:cNvPr id="3" name="Picture 2">
            <a:extLst>
              <a:ext uri="{FF2B5EF4-FFF2-40B4-BE49-F238E27FC236}">
                <a16:creationId xmlns:a16="http://schemas.microsoft.com/office/drawing/2014/main" id="{B5731D85-D5DE-AE64-6C74-6BB0A540F257}"/>
              </a:ext>
            </a:extLst>
          </p:cNvPr>
          <p:cNvPicPr>
            <a:picLocks noChangeAspect="1"/>
          </p:cNvPicPr>
          <p:nvPr/>
        </p:nvPicPr>
        <p:blipFill>
          <a:blip r:embed="rId4"/>
          <a:stretch>
            <a:fillRect/>
          </a:stretch>
        </p:blipFill>
        <p:spPr>
          <a:xfrm>
            <a:off x="685800" y="613234"/>
            <a:ext cx="7772400" cy="3710762"/>
          </a:xfrm>
          <a:prstGeom prst="rect">
            <a:avLst/>
          </a:prstGeom>
        </p:spPr>
      </p:pic>
      <p:sp>
        <p:nvSpPr>
          <p:cNvPr id="5" name="Google Shape;667;p42">
            <a:extLst>
              <a:ext uri="{FF2B5EF4-FFF2-40B4-BE49-F238E27FC236}">
                <a16:creationId xmlns:a16="http://schemas.microsoft.com/office/drawing/2014/main" id="{057396C3-6C97-8D34-8593-D9567178DECB}"/>
              </a:ext>
            </a:extLst>
          </p:cNvPr>
          <p:cNvSpPr txBox="1">
            <a:spLocks/>
          </p:cNvSpPr>
          <p:nvPr/>
        </p:nvSpPr>
        <p:spPr>
          <a:xfrm>
            <a:off x="6529007" y="279634"/>
            <a:ext cx="1833000" cy="6672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9pPr>
          </a:lstStyle>
          <a:p>
            <a:pPr marL="0" indent="0">
              <a:spcAft>
                <a:spcPts val="1200"/>
              </a:spcAft>
              <a:buFont typeface="Cousine"/>
              <a:buNone/>
            </a:pPr>
            <a:r>
              <a:rPr lang="en-US" sz="2200" b="1" dirty="0">
                <a:latin typeface="JetBrains Mono"/>
                <a:ea typeface="JetBrains Mono"/>
                <a:cs typeface="JetBrains Mono"/>
                <a:sym typeface="JetBrains Mono"/>
              </a:rPr>
              <a:t>GENERAL STANDARD 4</a:t>
            </a:r>
          </a:p>
        </p:txBody>
      </p:sp>
    </p:spTree>
    <p:extLst>
      <p:ext uri="{BB962C8B-B14F-4D97-AF65-F5344CB8AC3E}">
        <p14:creationId xmlns:p14="http://schemas.microsoft.com/office/powerpoint/2010/main" val="948448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Shape 736"/>
        <p:cNvGrpSpPr/>
        <p:nvPr/>
      </p:nvGrpSpPr>
      <p:grpSpPr>
        <a:xfrm>
          <a:off x="0" y="0"/>
          <a:ext cx="0" cy="0"/>
          <a:chOff x="0" y="0"/>
          <a:chExt cx="0" cy="0"/>
        </a:xfrm>
      </p:grpSpPr>
      <p:pic>
        <p:nvPicPr>
          <p:cNvPr id="4" name="Picture 3">
            <a:extLst>
              <a:ext uri="{FF2B5EF4-FFF2-40B4-BE49-F238E27FC236}">
                <a16:creationId xmlns:a16="http://schemas.microsoft.com/office/drawing/2014/main" id="{4DFF3EE8-7DED-3428-20A1-0F8B105A377A}"/>
              </a:ext>
            </a:extLst>
          </p:cNvPr>
          <p:cNvPicPr>
            <a:picLocks noChangeAspect="1"/>
          </p:cNvPicPr>
          <p:nvPr/>
        </p:nvPicPr>
        <p:blipFill>
          <a:blip r:embed="rId4"/>
          <a:stretch>
            <a:fillRect/>
          </a:stretch>
        </p:blipFill>
        <p:spPr>
          <a:xfrm>
            <a:off x="845389" y="590850"/>
            <a:ext cx="7772400" cy="3822141"/>
          </a:xfrm>
          <a:prstGeom prst="rect">
            <a:avLst/>
          </a:prstGeom>
        </p:spPr>
      </p:pic>
      <p:sp>
        <p:nvSpPr>
          <p:cNvPr id="5" name="Google Shape;661;p42">
            <a:extLst>
              <a:ext uri="{FF2B5EF4-FFF2-40B4-BE49-F238E27FC236}">
                <a16:creationId xmlns:a16="http://schemas.microsoft.com/office/drawing/2014/main" id="{A7A534A4-FC70-B996-518F-CE5B11579F7E}"/>
              </a:ext>
            </a:extLst>
          </p:cNvPr>
          <p:cNvSpPr txBox="1">
            <a:spLocks/>
          </p:cNvSpPr>
          <p:nvPr/>
        </p:nvSpPr>
        <p:spPr>
          <a:xfrm>
            <a:off x="5554980" y="257250"/>
            <a:ext cx="2937941" cy="6672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Char char="■"/>
              <a:defRPr sz="1600" b="0" i="0" u="none" strike="noStrike" cap="none">
                <a:solidFill>
                  <a:schemeClr val="dk1"/>
                </a:solidFill>
                <a:latin typeface="Cousine"/>
                <a:ea typeface="Cousine"/>
                <a:cs typeface="Cousine"/>
                <a:sym typeface="Cousine"/>
              </a:defRPr>
            </a:lvl9pPr>
          </a:lstStyle>
          <a:p>
            <a:pPr marL="0" indent="0">
              <a:spcAft>
                <a:spcPts val="1200"/>
              </a:spcAft>
              <a:buFont typeface="Cousine"/>
              <a:buNone/>
            </a:pPr>
            <a:r>
              <a:rPr lang="en-US" sz="2200" b="1" dirty="0">
                <a:latin typeface="JetBrains Mono"/>
                <a:ea typeface="JetBrains Mono"/>
                <a:cs typeface="JetBrains Mono"/>
                <a:sym typeface="JetBrains Mono"/>
              </a:rPr>
              <a:t>GENERAL STANDARDS 3, 5, 6</a:t>
            </a:r>
          </a:p>
        </p:txBody>
      </p:sp>
    </p:spTree>
    <p:extLst>
      <p:ext uri="{BB962C8B-B14F-4D97-AF65-F5344CB8AC3E}">
        <p14:creationId xmlns:p14="http://schemas.microsoft.com/office/powerpoint/2010/main" val="2249750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9"/>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PROCESS &amp; IMPLEMENTATION</a:t>
            </a:r>
            <a:endParaRPr dirty="0"/>
          </a:p>
        </p:txBody>
      </p:sp>
      <p:sp>
        <p:nvSpPr>
          <p:cNvPr id="546" name="Google Shape;546;p39"/>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smtClean="0">
                <a:solidFill>
                  <a:schemeClr val="dk1"/>
                </a:solidFill>
                <a:latin typeface="Cousine"/>
                <a:ea typeface="Cousine"/>
                <a:cs typeface="Cousine"/>
                <a:sym typeface="Cousine"/>
              </a:rPr>
              <a:t>16</a:t>
            </a:fld>
            <a:endParaRPr sz="1200" dirty="0">
              <a:solidFill>
                <a:schemeClr val="dk1"/>
              </a:solidFill>
              <a:latin typeface="Cousine"/>
              <a:ea typeface="Cousine"/>
              <a:cs typeface="Cousine"/>
              <a:sym typeface="Cousine"/>
            </a:endParaRPr>
          </a:p>
        </p:txBody>
      </p:sp>
      <p:graphicFrame>
        <p:nvGraphicFramePr>
          <p:cNvPr id="547" name="Google Shape;547;p39"/>
          <p:cNvGraphicFramePr/>
          <p:nvPr>
            <p:extLst>
              <p:ext uri="{D42A27DB-BD31-4B8C-83A1-F6EECF244321}">
                <p14:modId xmlns:p14="http://schemas.microsoft.com/office/powerpoint/2010/main" val="889264933"/>
              </p:ext>
            </p:extLst>
          </p:nvPr>
        </p:nvGraphicFramePr>
        <p:xfrm>
          <a:off x="720001" y="941450"/>
          <a:ext cx="7840252" cy="3461654"/>
        </p:xfrm>
        <a:graphic>
          <a:graphicData uri="http://schemas.openxmlformats.org/drawingml/2006/table">
            <a:tbl>
              <a:tblPr>
                <a:noFill/>
                <a:tableStyleId>{01D2FD40-CE04-4CFC-B85B-54F5F9733BC7}</a:tableStyleId>
              </a:tblPr>
              <a:tblGrid>
                <a:gridCol w="1120036">
                  <a:extLst>
                    <a:ext uri="{9D8B030D-6E8A-4147-A177-3AD203B41FA5}">
                      <a16:colId xmlns:a16="http://schemas.microsoft.com/office/drawing/2014/main" val="20000"/>
                    </a:ext>
                  </a:extLst>
                </a:gridCol>
                <a:gridCol w="1120036">
                  <a:extLst>
                    <a:ext uri="{9D8B030D-6E8A-4147-A177-3AD203B41FA5}">
                      <a16:colId xmlns:a16="http://schemas.microsoft.com/office/drawing/2014/main" val="20001"/>
                    </a:ext>
                  </a:extLst>
                </a:gridCol>
                <a:gridCol w="1120036">
                  <a:extLst>
                    <a:ext uri="{9D8B030D-6E8A-4147-A177-3AD203B41FA5}">
                      <a16:colId xmlns:a16="http://schemas.microsoft.com/office/drawing/2014/main" val="20002"/>
                    </a:ext>
                  </a:extLst>
                </a:gridCol>
                <a:gridCol w="1120036">
                  <a:extLst>
                    <a:ext uri="{9D8B030D-6E8A-4147-A177-3AD203B41FA5}">
                      <a16:colId xmlns:a16="http://schemas.microsoft.com/office/drawing/2014/main" val="20003"/>
                    </a:ext>
                  </a:extLst>
                </a:gridCol>
                <a:gridCol w="1120036">
                  <a:extLst>
                    <a:ext uri="{9D8B030D-6E8A-4147-A177-3AD203B41FA5}">
                      <a16:colId xmlns:a16="http://schemas.microsoft.com/office/drawing/2014/main" val="20004"/>
                    </a:ext>
                  </a:extLst>
                </a:gridCol>
                <a:gridCol w="1120036">
                  <a:extLst>
                    <a:ext uri="{9D8B030D-6E8A-4147-A177-3AD203B41FA5}">
                      <a16:colId xmlns:a16="http://schemas.microsoft.com/office/drawing/2014/main" val="20005"/>
                    </a:ext>
                  </a:extLst>
                </a:gridCol>
                <a:gridCol w="1120036">
                  <a:extLst>
                    <a:ext uri="{9D8B030D-6E8A-4147-A177-3AD203B41FA5}">
                      <a16:colId xmlns:a16="http://schemas.microsoft.com/office/drawing/2014/main" val="20006"/>
                    </a:ext>
                  </a:extLst>
                </a:gridCol>
              </a:tblGrid>
              <a:tr h="398904">
                <a:tc>
                  <a:txBody>
                    <a:bodyPr/>
                    <a:lstStyle/>
                    <a:p>
                      <a:pPr marL="0" lvl="0" indent="0" algn="l" rtl="0">
                        <a:spcBef>
                          <a:spcPts val="0"/>
                        </a:spcBef>
                        <a:spcAft>
                          <a:spcPts val="0"/>
                        </a:spcAft>
                        <a:buNone/>
                      </a:pPr>
                      <a:endParaRPr b="1">
                        <a:latin typeface="JetBrains Mono"/>
                        <a:ea typeface="JetBrains Mono"/>
                        <a:cs typeface="JetBrains Mono"/>
                        <a:sym typeface="JetBrains Mono"/>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latin typeface="JetBrains Mono"/>
                          <a:ea typeface="JetBrains Mono"/>
                          <a:cs typeface="JetBrains Mono"/>
                          <a:sym typeface="JetBrains Mono"/>
                        </a:rPr>
                        <a:t>JAN</a:t>
                      </a:r>
                      <a:endParaRPr b="1">
                        <a:solidFill>
                          <a:schemeClr val="dk1"/>
                        </a:solidFill>
                        <a:latin typeface="JetBrains Mono"/>
                        <a:ea typeface="JetBrains Mono"/>
                        <a:cs typeface="JetBrains Mono"/>
                        <a:sym typeface="JetBrains Mono"/>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latin typeface="JetBrains Mono"/>
                          <a:ea typeface="JetBrains Mono"/>
                          <a:cs typeface="JetBrains Mono"/>
                          <a:sym typeface="JetBrains Mono"/>
                        </a:rPr>
                        <a:t>FEB</a:t>
                      </a:r>
                      <a:endParaRPr b="1">
                        <a:solidFill>
                          <a:schemeClr val="dk1"/>
                        </a:solidFill>
                        <a:latin typeface="JetBrains Mono"/>
                        <a:ea typeface="JetBrains Mono"/>
                        <a:cs typeface="JetBrains Mono"/>
                        <a:sym typeface="JetBrains Mono"/>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latin typeface="JetBrains Mono"/>
                          <a:ea typeface="JetBrains Mono"/>
                          <a:cs typeface="JetBrains Mono"/>
                          <a:sym typeface="JetBrains Mono"/>
                        </a:rPr>
                        <a:t>MAR</a:t>
                      </a:r>
                      <a:endParaRPr b="1">
                        <a:solidFill>
                          <a:schemeClr val="dk1"/>
                        </a:solidFill>
                        <a:latin typeface="JetBrains Mono"/>
                        <a:ea typeface="JetBrains Mono"/>
                        <a:cs typeface="JetBrains Mono"/>
                        <a:sym typeface="JetBrains Mono"/>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latin typeface="JetBrains Mono"/>
                          <a:ea typeface="JetBrains Mono"/>
                          <a:cs typeface="JetBrains Mono"/>
                          <a:sym typeface="JetBrains Mono"/>
                        </a:rPr>
                        <a:t>APR</a:t>
                      </a:r>
                      <a:endParaRPr b="1">
                        <a:solidFill>
                          <a:schemeClr val="dk1"/>
                        </a:solidFill>
                        <a:latin typeface="JetBrains Mono"/>
                        <a:ea typeface="JetBrains Mono"/>
                        <a:cs typeface="JetBrains Mono"/>
                        <a:sym typeface="JetBrains Mono"/>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latin typeface="JetBrains Mono"/>
                          <a:ea typeface="JetBrains Mono"/>
                          <a:cs typeface="JetBrains Mono"/>
                          <a:sym typeface="JetBrains Mono"/>
                        </a:rPr>
                        <a:t>MAY</a:t>
                      </a:r>
                      <a:endParaRPr b="1">
                        <a:solidFill>
                          <a:schemeClr val="dk1"/>
                        </a:solidFill>
                        <a:latin typeface="JetBrains Mono"/>
                        <a:ea typeface="JetBrains Mono"/>
                        <a:cs typeface="JetBrains Mono"/>
                        <a:sym typeface="JetBrains Mono"/>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latin typeface="JetBrains Mono"/>
                          <a:ea typeface="JetBrains Mono"/>
                          <a:cs typeface="JetBrains Mono"/>
                          <a:sym typeface="JetBrains Mono"/>
                        </a:rPr>
                        <a:t>JUN</a:t>
                      </a:r>
                      <a:endParaRPr b="1">
                        <a:solidFill>
                          <a:schemeClr val="dk1"/>
                        </a:solidFill>
                        <a:latin typeface="JetBrains Mono"/>
                        <a:ea typeface="JetBrains Mono"/>
                        <a:cs typeface="JetBrains Mono"/>
                        <a:sym typeface="JetBrains Mono"/>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93712">
                <a:tc rowSpan="2">
                  <a:txBody>
                    <a:bodyPr/>
                    <a:lstStyle/>
                    <a:p>
                      <a:pPr marL="0" lvl="0" indent="0" algn="l" rtl="0">
                        <a:spcBef>
                          <a:spcPts val="0"/>
                        </a:spcBef>
                        <a:spcAft>
                          <a:spcPts val="0"/>
                        </a:spcAft>
                        <a:buNone/>
                      </a:pPr>
                      <a:r>
                        <a:rPr lang="en" b="1" dirty="0">
                          <a:solidFill>
                            <a:schemeClr val="dk1"/>
                          </a:solidFill>
                          <a:latin typeface="JetBrains Mono"/>
                          <a:ea typeface="JetBrains Mono"/>
                          <a:cs typeface="JetBrains Mono"/>
                          <a:sym typeface="JetBrains Mono"/>
                        </a:rPr>
                        <a:t>PHASE 1</a:t>
                      </a:r>
                      <a:endParaRPr b="1" dirty="0">
                        <a:solidFill>
                          <a:schemeClr val="dk1"/>
                        </a:solidFill>
                        <a:latin typeface="JetBrains Mono"/>
                        <a:ea typeface="JetBrains Mono"/>
                        <a:cs typeface="JetBrains Mono"/>
                        <a:sym typeface="JetBrains Mono"/>
                      </a:endParaRPr>
                    </a:p>
                  </a:txBody>
                  <a:tcPr marL="91425" marR="91425" marT="54000" marB="54000" anchor="ctr">
                    <a:lnL w="9525" cap="flat" cmpd="sng">
                      <a:solidFill>
                        <a:srgbClr val="9E9E9E">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2857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solidFill>
                      <a:schemeClr val="dk1"/>
                    </a:solidFill>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solidFill>
                      <a:schemeClr val="dk1"/>
                    </a:solidFill>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solidFill>
                      <a:schemeClr val="dk1"/>
                    </a:solidFill>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1"/>
                  </a:ext>
                </a:extLst>
              </a:tr>
              <a:tr h="292854">
                <a:tc vMerge="1">
                  <a:txBody>
                    <a:bodyPr/>
                    <a:lstStyle/>
                    <a:p>
                      <a:endParaRPr lang="en-US"/>
                    </a:p>
                  </a:txBody>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2857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gridSpan="2">
                  <a:txBody>
                    <a:bodyPr/>
                    <a:lstStyle/>
                    <a:p>
                      <a:pPr marL="0" lvl="0" indent="0" algn="r" rtl="0">
                        <a:spcBef>
                          <a:spcPts val="0"/>
                        </a:spcBef>
                        <a:spcAft>
                          <a:spcPts val="0"/>
                        </a:spcAft>
                        <a:buNone/>
                      </a:pPr>
                      <a:r>
                        <a:rPr lang="en" sz="1200" dirty="0">
                          <a:solidFill>
                            <a:schemeClr val="dk1"/>
                          </a:solidFill>
                          <a:latin typeface="Cousine"/>
                          <a:ea typeface="Cousine"/>
                          <a:cs typeface="Cousine"/>
                          <a:sym typeface="Cousine"/>
                        </a:rPr>
                        <a:t>Jan 1 - Mar 30</a:t>
                      </a:r>
                      <a:endParaRPr sz="1200" dirty="0">
                        <a:solidFill>
                          <a:schemeClr val="dk1"/>
                        </a:solidFill>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dirty="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93712">
                <a:tc rowSpan="2">
                  <a:txBody>
                    <a:bodyPr/>
                    <a:lstStyle/>
                    <a:p>
                      <a:pPr marL="0" lvl="0" indent="0" algn="l" rtl="0">
                        <a:spcBef>
                          <a:spcPts val="0"/>
                        </a:spcBef>
                        <a:spcAft>
                          <a:spcPts val="0"/>
                        </a:spcAft>
                        <a:buNone/>
                      </a:pPr>
                      <a:r>
                        <a:rPr lang="en" dirty="0">
                          <a:solidFill>
                            <a:schemeClr val="dk1"/>
                          </a:solidFill>
                          <a:latin typeface="Cousine"/>
                          <a:ea typeface="Cousine"/>
                          <a:cs typeface="Cousine"/>
                          <a:sym typeface="Cousine"/>
                        </a:rPr>
                        <a:t>T&amp;P Review</a:t>
                      </a:r>
                      <a:endParaRPr dirty="0">
                        <a:solidFill>
                          <a:schemeClr val="dk1"/>
                        </a:solidFill>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2857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solidFill>
                      <a:schemeClr val="dk1"/>
                    </a:solidFill>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solidFill>
                      <a:schemeClr val="dk1"/>
                    </a:solidFill>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3"/>
                  </a:ext>
                </a:extLst>
              </a:tr>
              <a:tr h="321107">
                <a:tc vMerge="1">
                  <a:txBody>
                    <a:bodyPr/>
                    <a:lstStyle/>
                    <a:p>
                      <a:endParaRPr lang="en-US"/>
                    </a:p>
                  </a:txBody>
                  <a:tcPr/>
                </a:tc>
                <a:tc>
                  <a:txBody>
                    <a:bodyPr/>
                    <a:lstStyle/>
                    <a:p>
                      <a:pPr marL="0" lvl="0" indent="0" algn="r" rtl="0">
                        <a:spcBef>
                          <a:spcPts val="0"/>
                        </a:spcBef>
                        <a:spcAft>
                          <a:spcPts val="0"/>
                        </a:spcAft>
                        <a:buNone/>
                      </a:pPr>
                      <a:r>
                        <a:rPr lang="en" sz="1200" dirty="0">
                          <a:solidFill>
                            <a:schemeClr val="dk1"/>
                          </a:solidFill>
                          <a:latin typeface="Cousine"/>
                          <a:ea typeface="Cousine"/>
                          <a:cs typeface="Cousine"/>
                          <a:sym typeface="Cousine"/>
                        </a:rPr>
                        <a:t>Jan 1-27</a:t>
                      </a:r>
                      <a:endParaRPr sz="1200" dirty="0">
                        <a:solidFill>
                          <a:schemeClr val="dk1"/>
                        </a:solidFill>
                        <a:latin typeface="Cousine"/>
                        <a:ea typeface="Cousine"/>
                        <a:cs typeface="Cousine"/>
                        <a:sym typeface="Cousine"/>
                      </a:endParaRPr>
                    </a:p>
                  </a:txBody>
                  <a:tcPr marL="91425" marR="91425" marT="54000" marB="54000" anchor="ctr">
                    <a:lnL w="2857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93712">
                <a:tc rowSpan="2">
                  <a:txBody>
                    <a:bodyPr/>
                    <a:lstStyle/>
                    <a:p>
                      <a:pPr marL="0" lvl="0" indent="0" algn="l" rtl="0">
                        <a:spcBef>
                          <a:spcPts val="0"/>
                        </a:spcBef>
                        <a:spcAft>
                          <a:spcPts val="0"/>
                        </a:spcAft>
                        <a:buNone/>
                      </a:pPr>
                      <a:r>
                        <a:rPr lang="en" dirty="0">
                          <a:solidFill>
                            <a:schemeClr val="dk1"/>
                          </a:solidFill>
                          <a:latin typeface="Cousine"/>
                          <a:ea typeface="Cousine"/>
                          <a:cs typeface="Cousine"/>
                          <a:sym typeface="Cousine"/>
                        </a:rPr>
                        <a:t>Chair Review</a:t>
                      </a:r>
                      <a:endParaRPr dirty="0">
                        <a:solidFill>
                          <a:schemeClr val="dk1"/>
                        </a:solidFill>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2857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solidFill>
                      <a:schemeClr val="dk1"/>
                    </a:solidFill>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solidFill>
                      <a:schemeClr val="dk1"/>
                    </a:solidFill>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5"/>
                  </a:ext>
                </a:extLst>
              </a:tr>
              <a:tr h="321107">
                <a:tc vMerge="1">
                  <a:txBody>
                    <a:bodyPr/>
                    <a:lstStyle/>
                    <a:p>
                      <a:endParaRPr lang="en-US"/>
                    </a:p>
                  </a:txBody>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2857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gridSpan="2">
                  <a:txBody>
                    <a:bodyPr/>
                    <a:lstStyle/>
                    <a:p>
                      <a:pPr marL="0" lvl="0" indent="0" algn="r" rtl="0">
                        <a:spcBef>
                          <a:spcPts val="0"/>
                        </a:spcBef>
                        <a:spcAft>
                          <a:spcPts val="0"/>
                        </a:spcAft>
                        <a:buNone/>
                      </a:pPr>
                      <a:r>
                        <a:rPr lang="en" sz="1200" dirty="0">
                          <a:solidFill>
                            <a:schemeClr val="dk1"/>
                          </a:solidFill>
                          <a:latin typeface="Cousine"/>
                          <a:ea typeface="Cousine"/>
                          <a:cs typeface="Cousine"/>
                          <a:sym typeface="Cousine"/>
                        </a:rPr>
                        <a:t>Feb 1 - Mar 30</a:t>
                      </a:r>
                      <a:endParaRPr sz="1200" dirty="0">
                        <a:solidFill>
                          <a:schemeClr val="dk1"/>
                        </a:solidFill>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93712">
                <a:tc rowSpan="2">
                  <a:txBody>
                    <a:bodyPr/>
                    <a:lstStyle/>
                    <a:p>
                      <a:pPr marL="0" lvl="0" indent="0" algn="l" rtl="0">
                        <a:spcBef>
                          <a:spcPts val="0"/>
                        </a:spcBef>
                        <a:spcAft>
                          <a:spcPts val="0"/>
                        </a:spcAft>
                        <a:buNone/>
                      </a:pPr>
                      <a:r>
                        <a:rPr lang="en" b="1">
                          <a:solidFill>
                            <a:schemeClr val="dk1"/>
                          </a:solidFill>
                          <a:latin typeface="JetBrains Mono"/>
                          <a:ea typeface="JetBrains Mono"/>
                          <a:cs typeface="JetBrains Mono"/>
                          <a:sym typeface="JetBrains Mono"/>
                        </a:rPr>
                        <a:t>PHASE 2</a:t>
                      </a:r>
                      <a:endParaRPr b="1">
                        <a:solidFill>
                          <a:schemeClr val="dk1"/>
                        </a:solidFill>
                        <a:latin typeface="JetBrains Mono"/>
                        <a:ea typeface="JetBrains Mono"/>
                        <a:cs typeface="JetBrains Mono"/>
                        <a:sym typeface="JetBrains Mono"/>
                      </a:endParaRPr>
                    </a:p>
                  </a:txBody>
                  <a:tcPr marL="91425" marR="91425" marT="54000" marB="54000" anchor="ctr">
                    <a:lnL w="9525" cap="flat" cmpd="sng">
                      <a:solidFill>
                        <a:srgbClr val="9E9E9E">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2857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solidFill>
                      <a:schemeClr val="dk1"/>
                    </a:solidFill>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solidFill>
                      <a:schemeClr val="dk1"/>
                    </a:solidFill>
                  </a:tcPr>
                </a:tc>
                <a:tc>
                  <a:txBody>
                    <a:bodyPr/>
                    <a:lstStyle/>
                    <a:p>
                      <a:pPr marL="0" lvl="0" indent="0" algn="r" rtl="0">
                        <a:spcBef>
                          <a:spcPts val="0"/>
                        </a:spcBef>
                        <a:spcAft>
                          <a:spcPts val="0"/>
                        </a:spcAft>
                        <a:buNone/>
                      </a:pPr>
                      <a:endParaRPr sz="1200" dirty="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solidFill>
                      <a:schemeClr val="dk1"/>
                    </a:solidFill>
                  </a:tcPr>
                </a:tc>
                <a:extLst>
                  <a:ext uri="{0D108BD9-81ED-4DB2-BD59-A6C34878D82A}">
                    <a16:rowId xmlns:a16="http://schemas.microsoft.com/office/drawing/2014/main" val="10007"/>
                  </a:ext>
                </a:extLst>
              </a:tr>
              <a:tr h="292854">
                <a:tc vMerge="1">
                  <a:txBody>
                    <a:bodyPr/>
                    <a:lstStyle/>
                    <a:p>
                      <a:endParaRPr lang="en-US"/>
                    </a:p>
                  </a:txBody>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2857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gridSpan="3">
                  <a:txBody>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Apr 1 - Jun 25</a:t>
                      </a:r>
                      <a:endParaRPr sz="1200">
                        <a:solidFill>
                          <a:schemeClr val="dk1"/>
                        </a:solidFill>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3712">
                <a:tc rowSpan="2">
                  <a:txBody>
                    <a:bodyPr/>
                    <a:lstStyle/>
                    <a:p>
                      <a:pPr marL="0" lvl="0" indent="0" algn="l" rtl="0">
                        <a:spcBef>
                          <a:spcPts val="0"/>
                        </a:spcBef>
                        <a:spcAft>
                          <a:spcPts val="0"/>
                        </a:spcAft>
                        <a:buNone/>
                      </a:pPr>
                      <a:r>
                        <a:rPr lang="en" dirty="0">
                          <a:solidFill>
                            <a:schemeClr val="dk1"/>
                          </a:solidFill>
                          <a:latin typeface="Cousine"/>
                          <a:ea typeface="Cousine"/>
                          <a:cs typeface="Cousine"/>
                          <a:sym typeface="Cousine"/>
                        </a:rPr>
                        <a:t>Dept. Review</a:t>
                      </a:r>
                      <a:endParaRPr dirty="0">
                        <a:solidFill>
                          <a:schemeClr val="dk1"/>
                        </a:solidFill>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2857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solidFill>
                      <a:schemeClr val="dk1"/>
                    </a:solidFill>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9"/>
                  </a:ext>
                </a:extLst>
              </a:tr>
              <a:tr h="321107">
                <a:tc vMerge="1">
                  <a:txBody>
                    <a:bodyPr/>
                    <a:lstStyle/>
                    <a:p>
                      <a:endParaRPr lang="en-US"/>
                    </a:p>
                  </a:txBody>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2857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Apr 1 - 23</a:t>
                      </a:r>
                      <a:endParaRPr sz="1200">
                        <a:solidFill>
                          <a:schemeClr val="dk1"/>
                        </a:solidFill>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93712">
                <a:tc rowSpan="2">
                  <a:txBody>
                    <a:bodyPr/>
                    <a:lstStyle/>
                    <a:p>
                      <a:pPr marL="0" lvl="0" indent="0" algn="l" rtl="0">
                        <a:spcBef>
                          <a:spcPts val="0"/>
                        </a:spcBef>
                        <a:spcAft>
                          <a:spcPts val="0"/>
                        </a:spcAft>
                        <a:buNone/>
                      </a:pPr>
                      <a:r>
                        <a:rPr lang="en" dirty="0">
                          <a:solidFill>
                            <a:schemeClr val="dk1"/>
                          </a:solidFill>
                          <a:latin typeface="Cousine"/>
                          <a:ea typeface="Cousine"/>
                          <a:cs typeface="Cousine"/>
                          <a:sym typeface="Cousine"/>
                        </a:rPr>
                        <a:t>Prep</a:t>
                      </a:r>
                      <a:endParaRPr dirty="0">
                        <a:solidFill>
                          <a:schemeClr val="dk1"/>
                        </a:solidFill>
                        <a:latin typeface="Cousine"/>
                        <a:ea typeface="Cousine"/>
                        <a:cs typeface="Cousine"/>
                        <a:sym typeface="Cousine"/>
                      </a:endParaRPr>
                    </a:p>
                  </a:txBody>
                  <a:tcPr marL="91425" marR="91425" marT="54000" marB="54000" anchor="ctr">
                    <a:lnL w="9525" cap="flat" cmpd="sng">
                      <a:solidFill>
                        <a:srgbClr val="9E9E9E">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2857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dirty="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solidFill>
                      <a:schemeClr val="dk1"/>
                    </a:solidFill>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solidFill>
                      <a:schemeClr val="dk1"/>
                    </a:solidFill>
                  </a:tcPr>
                </a:tc>
                <a:extLst>
                  <a:ext uri="{0D108BD9-81ED-4DB2-BD59-A6C34878D82A}">
                    <a16:rowId xmlns:a16="http://schemas.microsoft.com/office/drawing/2014/main" val="10011"/>
                  </a:ext>
                </a:extLst>
              </a:tr>
              <a:tr h="291746">
                <a:tc vMerge="1">
                  <a:txBody>
                    <a:bodyPr/>
                    <a:lstStyle/>
                    <a:p>
                      <a:endParaRPr lang="en-US"/>
                    </a:p>
                  </a:txBody>
                  <a:tcPr/>
                </a:tc>
                <a:tc>
                  <a:txBody>
                    <a:bodyPr/>
                    <a:lstStyle/>
                    <a:p>
                      <a:pPr marL="0" lvl="0" indent="0" algn="r" rtl="0">
                        <a:spcBef>
                          <a:spcPts val="0"/>
                        </a:spcBef>
                        <a:spcAft>
                          <a:spcPts val="0"/>
                        </a:spcAft>
                        <a:buNone/>
                      </a:pPr>
                      <a:endParaRPr sz="1200" dirty="0">
                        <a:latin typeface="Cousine"/>
                        <a:ea typeface="Cousine"/>
                        <a:cs typeface="Cousine"/>
                        <a:sym typeface="Cousine"/>
                      </a:endParaRPr>
                    </a:p>
                  </a:txBody>
                  <a:tcPr marL="91425" marR="91425" marT="18000" marB="18000" anchor="ctr">
                    <a:lnL w="28575" cap="flat" cmpd="sng">
                      <a:solidFill>
                        <a:schemeClr val="dk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18000" marB="18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18000" marB="18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endParaRPr sz="1200">
                        <a:latin typeface="Cousine"/>
                        <a:ea typeface="Cousine"/>
                        <a:cs typeface="Cousine"/>
                        <a:sym typeface="Cousine"/>
                      </a:endParaRPr>
                    </a:p>
                  </a:txBody>
                  <a:tcPr marL="91425" marR="91425" marT="18000" marB="18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r" rtl="0">
                        <a:spcBef>
                          <a:spcPts val="0"/>
                        </a:spcBef>
                        <a:spcAft>
                          <a:spcPts val="0"/>
                        </a:spcAft>
                        <a:buNone/>
                      </a:pPr>
                      <a:r>
                        <a:rPr lang="en" sz="1200" dirty="0">
                          <a:solidFill>
                            <a:schemeClr val="dk1"/>
                          </a:solidFill>
                          <a:latin typeface="Cousine"/>
                          <a:ea typeface="Cousine"/>
                          <a:cs typeface="Cousine"/>
                          <a:sym typeface="Cousine"/>
                        </a:rPr>
                        <a:t>May 1 - Jun 25</a:t>
                      </a:r>
                      <a:endParaRPr sz="1200" dirty="0">
                        <a:solidFill>
                          <a:schemeClr val="dk1"/>
                        </a:solidFill>
                        <a:latin typeface="Cousine"/>
                        <a:ea typeface="Cousine"/>
                        <a:cs typeface="Cousine"/>
                        <a:sym typeface="Cousine"/>
                      </a:endParaRPr>
                    </a:p>
                  </a:txBody>
                  <a:tcPr marL="91425" marR="91425" marT="18000" marB="18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1"/>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i="1" dirty="0"/>
              <a:t>Lessons to consider</a:t>
            </a:r>
            <a:endParaRPr i="1" dirty="0"/>
          </a:p>
        </p:txBody>
      </p:sp>
      <p:sp>
        <p:nvSpPr>
          <p:cNvPr id="322" name="Google Shape;322;p31"/>
          <p:cNvSpPr txBox="1">
            <a:spLocks noGrp="1"/>
          </p:cNvSpPr>
          <p:nvPr>
            <p:ph type="subTitle" idx="6"/>
          </p:nvPr>
        </p:nvSpPr>
        <p:spPr>
          <a:xfrm>
            <a:off x="2405450" y="3109968"/>
            <a:ext cx="5733900" cy="285000"/>
          </a:xfrm>
          <a:prstGeom prst="rect">
            <a:avLst/>
          </a:prstGeom>
        </p:spPr>
        <p:txBody>
          <a:bodyPr spcFirstLastPara="1" wrap="square" lIns="36000" tIns="0" rIns="36000" bIns="0" anchor="b" anchorCtr="0">
            <a:noAutofit/>
          </a:bodyPr>
          <a:lstStyle/>
          <a:p>
            <a:pPr marL="0" lvl="0" indent="0" algn="l" rtl="0">
              <a:spcBef>
                <a:spcPts val="0"/>
              </a:spcBef>
              <a:spcAft>
                <a:spcPts val="1200"/>
              </a:spcAft>
              <a:buNone/>
            </a:pPr>
            <a:r>
              <a:rPr lang="en" dirty="0"/>
              <a:t>QM presence</a:t>
            </a:r>
            <a:endParaRPr dirty="0"/>
          </a:p>
        </p:txBody>
      </p:sp>
      <p:sp>
        <p:nvSpPr>
          <p:cNvPr id="323" name="Google Shape;323;p31"/>
          <p:cNvSpPr txBox="1">
            <a:spLocks noGrp="1"/>
          </p:cNvSpPr>
          <p:nvPr>
            <p:ph type="subTitle" idx="7"/>
          </p:nvPr>
        </p:nvSpPr>
        <p:spPr>
          <a:xfrm>
            <a:off x="2405450" y="3630073"/>
            <a:ext cx="5733900" cy="350100"/>
          </a:xfrm>
          <a:prstGeom prst="rect">
            <a:avLst/>
          </a:prstGeom>
        </p:spPr>
        <p:txBody>
          <a:bodyPr spcFirstLastPara="1" wrap="square" lIns="36000" tIns="0" rIns="36000" bIns="0" anchor="b" anchorCtr="0">
            <a:noAutofit/>
          </a:bodyPr>
          <a:lstStyle/>
          <a:p>
            <a:pPr marL="0" lvl="0" indent="0" algn="l" rtl="0">
              <a:spcBef>
                <a:spcPts val="0"/>
              </a:spcBef>
              <a:spcAft>
                <a:spcPts val="1200"/>
              </a:spcAft>
              <a:buNone/>
            </a:pPr>
            <a:r>
              <a:rPr lang="en" dirty="0"/>
              <a:t>Revisit peer review process often.</a:t>
            </a:r>
            <a:endParaRPr dirty="0"/>
          </a:p>
        </p:txBody>
      </p:sp>
      <p:sp>
        <p:nvSpPr>
          <p:cNvPr id="324" name="Google Shape;324;p31"/>
          <p:cNvSpPr txBox="1">
            <a:spLocks noGrp="1"/>
          </p:cNvSpPr>
          <p:nvPr>
            <p:ph type="subTitle" idx="1"/>
          </p:nvPr>
        </p:nvSpPr>
        <p:spPr>
          <a:xfrm>
            <a:off x="2405450" y="1059050"/>
            <a:ext cx="5733900" cy="350100"/>
          </a:xfrm>
          <a:prstGeom prst="rect">
            <a:avLst/>
          </a:prstGeom>
        </p:spPr>
        <p:txBody>
          <a:bodyPr spcFirstLastPara="1" wrap="square" lIns="36000" tIns="0" rIns="36000" bIns="0" anchor="b" anchorCtr="0">
            <a:noAutofit/>
          </a:bodyPr>
          <a:lstStyle/>
          <a:p>
            <a:pPr marL="0" lvl="0" indent="0" algn="l" rtl="0">
              <a:spcBef>
                <a:spcPts val="0"/>
              </a:spcBef>
              <a:spcAft>
                <a:spcPts val="1200"/>
              </a:spcAft>
              <a:buNone/>
            </a:pPr>
            <a:r>
              <a:rPr lang="en-US" dirty="0"/>
              <a:t>Review QM Rubric with colleagues.</a:t>
            </a:r>
          </a:p>
        </p:txBody>
      </p:sp>
      <p:sp>
        <p:nvSpPr>
          <p:cNvPr id="325" name="Google Shape;325;p31"/>
          <p:cNvSpPr txBox="1">
            <a:spLocks noGrp="1"/>
          </p:cNvSpPr>
          <p:nvPr>
            <p:ph type="subTitle" idx="2"/>
          </p:nvPr>
        </p:nvSpPr>
        <p:spPr>
          <a:xfrm>
            <a:off x="2405450" y="1390392"/>
            <a:ext cx="5733900" cy="285000"/>
          </a:xfrm>
          <a:prstGeom prst="rect">
            <a:avLst/>
          </a:prstGeom>
        </p:spPr>
        <p:txBody>
          <a:bodyPr spcFirstLastPara="1" wrap="square" lIns="36000" tIns="0" rIns="36000" bIns="0" anchor="b" anchorCtr="0">
            <a:noAutofit/>
          </a:bodyPr>
          <a:lstStyle/>
          <a:p>
            <a:pPr marL="0" lvl="0" indent="0" algn="l" rtl="0">
              <a:spcBef>
                <a:spcPts val="0"/>
              </a:spcBef>
              <a:spcAft>
                <a:spcPts val="1200"/>
              </a:spcAft>
              <a:buNone/>
            </a:pPr>
            <a:r>
              <a:rPr lang="en-US" dirty="0"/>
              <a:t>Faculty development sessions</a:t>
            </a:r>
          </a:p>
        </p:txBody>
      </p:sp>
      <p:sp>
        <p:nvSpPr>
          <p:cNvPr id="326" name="Google Shape;326;p31"/>
          <p:cNvSpPr txBox="1">
            <a:spLocks noGrp="1"/>
          </p:cNvSpPr>
          <p:nvPr>
            <p:ph type="subTitle" idx="3"/>
          </p:nvPr>
        </p:nvSpPr>
        <p:spPr>
          <a:xfrm>
            <a:off x="2405450" y="1899376"/>
            <a:ext cx="5733900" cy="350100"/>
          </a:xfrm>
          <a:prstGeom prst="rect">
            <a:avLst/>
          </a:prstGeom>
        </p:spPr>
        <p:txBody>
          <a:bodyPr spcFirstLastPara="1" wrap="square" lIns="36000" tIns="0" rIns="36000" bIns="0" anchor="b" anchorCtr="0">
            <a:noAutofit/>
          </a:bodyPr>
          <a:lstStyle/>
          <a:p>
            <a:pPr marL="0" lvl="0" indent="0" algn="l" rtl="0">
              <a:spcBef>
                <a:spcPts val="0"/>
              </a:spcBef>
              <a:spcAft>
                <a:spcPts val="1200"/>
              </a:spcAft>
              <a:buNone/>
            </a:pPr>
            <a:r>
              <a:rPr lang="en" dirty="0"/>
              <a:t>Exercise patience.</a:t>
            </a:r>
            <a:endParaRPr dirty="0"/>
          </a:p>
        </p:txBody>
      </p:sp>
      <p:sp>
        <p:nvSpPr>
          <p:cNvPr id="327" name="Google Shape;327;p31"/>
          <p:cNvSpPr txBox="1">
            <a:spLocks noGrp="1"/>
          </p:cNvSpPr>
          <p:nvPr>
            <p:ph type="subTitle" idx="4"/>
          </p:nvPr>
        </p:nvSpPr>
        <p:spPr>
          <a:xfrm>
            <a:off x="2405450" y="2230718"/>
            <a:ext cx="5733900" cy="285000"/>
          </a:xfrm>
          <a:prstGeom prst="rect">
            <a:avLst/>
          </a:prstGeom>
        </p:spPr>
        <p:txBody>
          <a:bodyPr spcFirstLastPara="1" wrap="square" lIns="36000" tIns="0" rIns="36000" bIns="0" anchor="b" anchorCtr="0">
            <a:noAutofit/>
          </a:bodyPr>
          <a:lstStyle/>
          <a:p>
            <a:pPr marL="0" lvl="0" indent="0" algn="l" rtl="0">
              <a:spcBef>
                <a:spcPts val="0"/>
              </a:spcBef>
              <a:spcAft>
                <a:spcPts val="1200"/>
              </a:spcAft>
              <a:buNone/>
            </a:pPr>
            <a:r>
              <a:rPr lang="en" dirty="0"/>
              <a:t>Faculty resistance</a:t>
            </a:r>
            <a:endParaRPr dirty="0"/>
          </a:p>
        </p:txBody>
      </p:sp>
      <p:sp>
        <p:nvSpPr>
          <p:cNvPr id="328" name="Google Shape;328;p31"/>
          <p:cNvSpPr txBox="1">
            <a:spLocks noGrp="1"/>
          </p:cNvSpPr>
          <p:nvPr>
            <p:ph type="subTitle" idx="5"/>
          </p:nvPr>
        </p:nvSpPr>
        <p:spPr>
          <a:xfrm>
            <a:off x="2405450" y="2778626"/>
            <a:ext cx="5733900" cy="350100"/>
          </a:xfrm>
          <a:prstGeom prst="rect">
            <a:avLst/>
          </a:prstGeom>
        </p:spPr>
        <p:txBody>
          <a:bodyPr spcFirstLastPara="1" wrap="square" lIns="36000" tIns="0" rIns="36000" bIns="0" anchor="b" anchorCtr="0">
            <a:noAutofit/>
          </a:bodyPr>
          <a:lstStyle/>
          <a:p>
            <a:pPr marL="0" lvl="0" indent="0" algn="l" rtl="0">
              <a:spcBef>
                <a:spcPts val="0"/>
              </a:spcBef>
              <a:spcAft>
                <a:spcPts val="1200"/>
              </a:spcAft>
              <a:buNone/>
            </a:pPr>
            <a:r>
              <a:rPr lang="en" dirty="0"/>
              <a:t>Develop a repository or resource.</a:t>
            </a:r>
            <a:endParaRPr dirty="0"/>
          </a:p>
        </p:txBody>
      </p:sp>
      <p:sp>
        <p:nvSpPr>
          <p:cNvPr id="329" name="Google Shape;329;p31"/>
          <p:cNvSpPr txBox="1">
            <a:spLocks noGrp="1"/>
          </p:cNvSpPr>
          <p:nvPr>
            <p:ph type="subTitle" idx="8"/>
          </p:nvPr>
        </p:nvSpPr>
        <p:spPr>
          <a:xfrm>
            <a:off x="2405450" y="3961416"/>
            <a:ext cx="5733900" cy="285000"/>
          </a:xfrm>
          <a:prstGeom prst="rect">
            <a:avLst/>
          </a:prstGeom>
        </p:spPr>
        <p:txBody>
          <a:bodyPr spcFirstLastPara="1" wrap="square" lIns="36000" tIns="0" rIns="36000" bIns="0" anchor="b" anchorCtr="0">
            <a:noAutofit/>
          </a:bodyPr>
          <a:lstStyle/>
          <a:p>
            <a:pPr marL="0" lvl="0" indent="0" algn="l" rtl="0">
              <a:spcBef>
                <a:spcPts val="0"/>
              </a:spcBef>
              <a:spcAft>
                <a:spcPts val="1200"/>
              </a:spcAft>
              <a:buNone/>
            </a:pPr>
            <a:r>
              <a:rPr lang="en" dirty="0"/>
              <a:t>Currency</a:t>
            </a:r>
            <a:endParaRPr dirty="0"/>
          </a:p>
        </p:txBody>
      </p:sp>
      <p:sp>
        <p:nvSpPr>
          <p:cNvPr id="331" name="Google Shape;331;p31"/>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smtClean="0">
                <a:solidFill>
                  <a:schemeClr val="dk1"/>
                </a:solidFill>
                <a:latin typeface="Cousine"/>
                <a:ea typeface="Cousine"/>
                <a:cs typeface="Cousine"/>
                <a:sym typeface="Cousine"/>
              </a:rPr>
              <a:t>17</a:t>
            </a:fld>
            <a:endParaRPr sz="1200" dirty="0">
              <a:solidFill>
                <a:schemeClr val="dk1"/>
              </a:solidFill>
              <a:latin typeface="Cousine"/>
              <a:ea typeface="Cousine"/>
              <a:cs typeface="Cousine"/>
              <a:sym typeface="Cousine"/>
            </a:endParaRPr>
          </a:p>
        </p:txBody>
      </p:sp>
      <p:grpSp>
        <p:nvGrpSpPr>
          <p:cNvPr id="332" name="Google Shape;332;p31"/>
          <p:cNvGrpSpPr/>
          <p:nvPr/>
        </p:nvGrpSpPr>
        <p:grpSpPr>
          <a:xfrm>
            <a:off x="989610" y="1175950"/>
            <a:ext cx="412129" cy="398065"/>
            <a:chOff x="6609785" y="1125900"/>
            <a:chExt cx="412129" cy="398065"/>
          </a:xfrm>
        </p:grpSpPr>
        <p:sp>
          <p:nvSpPr>
            <p:cNvPr id="333" name="Google Shape;333;p31"/>
            <p:cNvSpPr/>
            <p:nvPr/>
          </p:nvSpPr>
          <p:spPr>
            <a:xfrm>
              <a:off x="6609785" y="1125900"/>
              <a:ext cx="412129" cy="398065"/>
            </a:xfrm>
            <a:custGeom>
              <a:avLst/>
              <a:gdLst/>
              <a:ahLst/>
              <a:cxnLst/>
              <a:rect l="l" t="t" r="r" b="b"/>
              <a:pathLst>
                <a:path w="19047" h="18397" extrusionOk="0">
                  <a:moveTo>
                    <a:pt x="9514" y="2492"/>
                  </a:moveTo>
                  <a:lnTo>
                    <a:pt x="11789" y="7041"/>
                  </a:lnTo>
                  <a:lnTo>
                    <a:pt x="16717" y="7800"/>
                  </a:lnTo>
                  <a:lnTo>
                    <a:pt x="13197" y="11374"/>
                  </a:lnTo>
                  <a:lnTo>
                    <a:pt x="14028" y="16375"/>
                  </a:lnTo>
                  <a:lnTo>
                    <a:pt x="9514" y="14028"/>
                  </a:lnTo>
                  <a:lnTo>
                    <a:pt x="5001" y="16375"/>
                  </a:lnTo>
                  <a:lnTo>
                    <a:pt x="5849" y="11374"/>
                  </a:lnTo>
                  <a:lnTo>
                    <a:pt x="2330" y="7800"/>
                  </a:lnTo>
                  <a:lnTo>
                    <a:pt x="7240" y="7041"/>
                  </a:lnTo>
                  <a:lnTo>
                    <a:pt x="9514" y="2492"/>
                  </a:lnTo>
                  <a:close/>
                  <a:moveTo>
                    <a:pt x="9514" y="1"/>
                  </a:moveTo>
                  <a:lnTo>
                    <a:pt x="6499" y="6013"/>
                  </a:lnTo>
                  <a:lnTo>
                    <a:pt x="0" y="7024"/>
                  </a:lnTo>
                  <a:lnTo>
                    <a:pt x="4640" y="11754"/>
                  </a:lnTo>
                  <a:lnTo>
                    <a:pt x="3538" y="18397"/>
                  </a:lnTo>
                  <a:lnTo>
                    <a:pt x="9514" y="15292"/>
                  </a:lnTo>
                  <a:lnTo>
                    <a:pt x="15508" y="18397"/>
                  </a:lnTo>
                  <a:lnTo>
                    <a:pt x="14389" y="11754"/>
                  </a:lnTo>
                  <a:lnTo>
                    <a:pt x="19046" y="7024"/>
                  </a:lnTo>
                  <a:lnTo>
                    <a:pt x="12528" y="6013"/>
                  </a:lnTo>
                  <a:lnTo>
                    <a:pt x="9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6762524" y="1304798"/>
              <a:ext cx="106630" cy="82461"/>
            </a:xfrm>
            <a:custGeom>
              <a:avLst/>
              <a:gdLst/>
              <a:ahLst/>
              <a:cxnLst/>
              <a:rect l="l" t="t" r="r" b="b"/>
              <a:pathLst>
                <a:path w="4928" h="3811" extrusionOk="0">
                  <a:moveTo>
                    <a:pt x="4134" y="1"/>
                  </a:moveTo>
                  <a:lnTo>
                    <a:pt x="1914" y="2222"/>
                  </a:lnTo>
                  <a:lnTo>
                    <a:pt x="795" y="1103"/>
                  </a:lnTo>
                  <a:lnTo>
                    <a:pt x="0" y="1897"/>
                  </a:lnTo>
                  <a:lnTo>
                    <a:pt x="1914" y="3811"/>
                  </a:lnTo>
                  <a:lnTo>
                    <a:pt x="4928" y="778"/>
                  </a:lnTo>
                  <a:lnTo>
                    <a:pt x="4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31"/>
          <p:cNvGrpSpPr/>
          <p:nvPr/>
        </p:nvGrpSpPr>
        <p:grpSpPr>
          <a:xfrm>
            <a:off x="989624" y="2050255"/>
            <a:ext cx="412108" cy="362125"/>
            <a:chOff x="7250774" y="1143880"/>
            <a:chExt cx="412108" cy="362125"/>
          </a:xfrm>
        </p:grpSpPr>
        <p:sp>
          <p:nvSpPr>
            <p:cNvPr id="336" name="Google Shape;336;p31"/>
            <p:cNvSpPr/>
            <p:nvPr/>
          </p:nvSpPr>
          <p:spPr>
            <a:xfrm>
              <a:off x="7250774" y="1143880"/>
              <a:ext cx="412108" cy="362125"/>
            </a:xfrm>
            <a:custGeom>
              <a:avLst/>
              <a:gdLst/>
              <a:ahLst/>
              <a:cxnLst/>
              <a:rect l="l" t="t" r="r" b="b"/>
              <a:pathLst>
                <a:path w="19046" h="16736" extrusionOk="0">
                  <a:moveTo>
                    <a:pt x="5633" y="1120"/>
                  </a:moveTo>
                  <a:cubicBezTo>
                    <a:pt x="8088" y="1120"/>
                    <a:pt x="10091" y="3105"/>
                    <a:pt x="10091" y="5579"/>
                  </a:cubicBezTo>
                  <a:cubicBezTo>
                    <a:pt x="10091" y="8034"/>
                    <a:pt x="8088" y="10037"/>
                    <a:pt x="5633" y="10037"/>
                  </a:cubicBezTo>
                  <a:cubicBezTo>
                    <a:pt x="3142" y="10037"/>
                    <a:pt x="1120" y="8034"/>
                    <a:pt x="1120" y="5579"/>
                  </a:cubicBezTo>
                  <a:cubicBezTo>
                    <a:pt x="1120" y="3105"/>
                    <a:pt x="3142" y="1120"/>
                    <a:pt x="5633" y="1120"/>
                  </a:cubicBezTo>
                  <a:close/>
                  <a:moveTo>
                    <a:pt x="13432" y="6698"/>
                  </a:moveTo>
                  <a:cubicBezTo>
                    <a:pt x="15923" y="6698"/>
                    <a:pt x="17945" y="8702"/>
                    <a:pt x="17945" y="11157"/>
                  </a:cubicBezTo>
                  <a:cubicBezTo>
                    <a:pt x="17945" y="13612"/>
                    <a:pt x="15923" y="15616"/>
                    <a:pt x="13432" y="15616"/>
                  </a:cubicBezTo>
                  <a:cubicBezTo>
                    <a:pt x="10976" y="15616"/>
                    <a:pt x="8972" y="13612"/>
                    <a:pt x="8972" y="11157"/>
                  </a:cubicBezTo>
                  <a:cubicBezTo>
                    <a:pt x="8972" y="10723"/>
                    <a:pt x="9027" y="10309"/>
                    <a:pt x="9152" y="9893"/>
                  </a:cubicBezTo>
                  <a:cubicBezTo>
                    <a:pt x="9911" y="9262"/>
                    <a:pt x="10507" y="8449"/>
                    <a:pt x="10849" y="7510"/>
                  </a:cubicBezTo>
                  <a:cubicBezTo>
                    <a:pt x="11608" y="6969"/>
                    <a:pt x="12493" y="6698"/>
                    <a:pt x="13432" y="6698"/>
                  </a:cubicBezTo>
                  <a:close/>
                  <a:moveTo>
                    <a:pt x="5633" y="0"/>
                  </a:moveTo>
                  <a:cubicBezTo>
                    <a:pt x="2528" y="0"/>
                    <a:pt x="1" y="2492"/>
                    <a:pt x="1" y="5579"/>
                  </a:cubicBezTo>
                  <a:cubicBezTo>
                    <a:pt x="1" y="8648"/>
                    <a:pt x="2528" y="11157"/>
                    <a:pt x="5633" y="11157"/>
                  </a:cubicBezTo>
                  <a:cubicBezTo>
                    <a:pt x="6427" y="11157"/>
                    <a:pt x="7186" y="10976"/>
                    <a:pt x="7872" y="10687"/>
                  </a:cubicBezTo>
                  <a:lnTo>
                    <a:pt x="7872" y="10687"/>
                  </a:lnTo>
                  <a:cubicBezTo>
                    <a:pt x="7872" y="10832"/>
                    <a:pt x="7853" y="10995"/>
                    <a:pt x="7853" y="11157"/>
                  </a:cubicBezTo>
                  <a:cubicBezTo>
                    <a:pt x="7853" y="14225"/>
                    <a:pt x="10363" y="16735"/>
                    <a:pt x="13432" y="16735"/>
                  </a:cubicBezTo>
                  <a:cubicBezTo>
                    <a:pt x="16537" y="16735"/>
                    <a:pt x="19045" y="14225"/>
                    <a:pt x="19045" y="11157"/>
                  </a:cubicBezTo>
                  <a:cubicBezTo>
                    <a:pt x="19045" y="8070"/>
                    <a:pt x="16537" y="5579"/>
                    <a:pt x="13432" y="5579"/>
                  </a:cubicBezTo>
                  <a:cubicBezTo>
                    <a:pt x="12655" y="5579"/>
                    <a:pt x="11879" y="5741"/>
                    <a:pt x="11174" y="6049"/>
                  </a:cubicBezTo>
                  <a:cubicBezTo>
                    <a:pt x="11193" y="5885"/>
                    <a:pt x="11210" y="5741"/>
                    <a:pt x="11210" y="5579"/>
                  </a:cubicBezTo>
                  <a:cubicBezTo>
                    <a:pt x="11210" y="2492"/>
                    <a:pt x="8702"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7297641" y="1264596"/>
              <a:ext cx="148844" cy="72269"/>
            </a:xfrm>
            <a:custGeom>
              <a:avLst/>
              <a:gdLst/>
              <a:ahLst/>
              <a:cxnLst/>
              <a:rect l="l" t="t" r="r" b="b"/>
              <a:pathLst>
                <a:path w="6879" h="3340" extrusionOk="0">
                  <a:moveTo>
                    <a:pt x="5398" y="1119"/>
                  </a:moveTo>
                  <a:cubicBezTo>
                    <a:pt x="5001" y="1787"/>
                    <a:pt x="4261" y="2220"/>
                    <a:pt x="3467" y="2220"/>
                  </a:cubicBezTo>
                  <a:cubicBezTo>
                    <a:pt x="2654" y="2220"/>
                    <a:pt x="1896" y="1787"/>
                    <a:pt x="1499" y="1119"/>
                  </a:cubicBezTo>
                  <a:close/>
                  <a:moveTo>
                    <a:pt x="1" y="0"/>
                  </a:moveTo>
                  <a:lnTo>
                    <a:pt x="145" y="667"/>
                  </a:lnTo>
                  <a:cubicBezTo>
                    <a:pt x="452" y="2220"/>
                    <a:pt x="1860" y="3339"/>
                    <a:pt x="3467" y="3339"/>
                  </a:cubicBezTo>
                  <a:cubicBezTo>
                    <a:pt x="5037" y="3339"/>
                    <a:pt x="6428" y="2220"/>
                    <a:pt x="6734" y="667"/>
                  </a:cubicBezTo>
                  <a:lnTo>
                    <a:pt x="68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7324212" y="1216150"/>
              <a:ext cx="24234" cy="24234"/>
            </a:xfrm>
            <a:custGeom>
              <a:avLst/>
              <a:gdLst/>
              <a:ahLst/>
              <a:cxnLst/>
              <a:rect l="l" t="t" r="r" b="b"/>
              <a:pathLst>
                <a:path w="1120" h="1120" extrusionOk="0">
                  <a:moveTo>
                    <a:pt x="1" y="1"/>
                  </a:moveTo>
                  <a:lnTo>
                    <a:pt x="1" y="1120"/>
                  </a:lnTo>
                  <a:lnTo>
                    <a:pt x="1120" y="1120"/>
                  </a:lnTo>
                  <a:lnTo>
                    <a:pt x="1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7396460" y="1216150"/>
              <a:ext cx="24234" cy="24234"/>
            </a:xfrm>
            <a:custGeom>
              <a:avLst/>
              <a:gdLst/>
              <a:ahLst/>
              <a:cxnLst/>
              <a:rect l="l" t="t" r="r" b="b"/>
              <a:pathLst>
                <a:path w="1120" h="1120" extrusionOk="0">
                  <a:moveTo>
                    <a:pt x="0" y="1"/>
                  </a:moveTo>
                  <a:lnTo>
                    <a:pt x="0" y="1120"/>
                  </a:lnTo>
                  <a:lnTo>
                    <a:pt x="1120" y="1120"/>
                  </a:lnTo>
                  <a:lnTo>
                    <a:pt x="1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7483572" y="1385268"/>
              <a:ext cx="115652" cy="43405"/>
            </a:xfrm>
            <a:custGeom>
              <a:avLst/>
              <a:gdLst/>
              <a:ahLst/>
              <a:cxnLst/>
              <a:rect l="l" t="t" r="r" b="b"/>
              <a:pathLst>
                <a:path w="5345" h="2006" extrusionOk="0">
                  <a:moveTo>
                    <a:pt x="2673" y="1"/>
                  </a:moveTo>
                  <a:cubicBezTo>
                    <a:pt x="1626" y="1"/>
                    <a:pt x="632" y="506"/>
                    <a:pt x="1" y="1336"/>
                  </a:cubicBezTo>
                  <a:lnTo>
                    <a:pt x="885" y="2005"/>
                  </a:lnTo>
                  <a:cubicBezTo>
                    <a:pt x="1318" y="1445"/>
                    <a:pt x="1968" y="1120"/>
                    <a:pt x="2673" y="1120"/>
                  </a:cubicBezTo>
                  <a:cubicBezTo>
                    <a:pt x="3376" y="1120"/>
                    <a:pt x="4026" y="1445"/>
                    <a:pt x="4459" y="2005"/>
                  </a:cubicBezTo>
                  <a:lnTo>
                    <a:pt x="5344" y="1336"/>
                  </a:lnTo>
                  <a:cubicBezTo>
                    <a:pt x="4731" y="506"/>
                    <a:pt x="3720" y="1"/>
                    <a:pt x="2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7493331" y="1336844"/>
              <a:ext cx="23866" cy="24234"/>
            </a:xfrm>
            <a:custGeom>
              <a:avLst/>
              <a:gdLst/>
              <a:ahLst/>
              <a:cxnLst/>
              <a:rect l="l" t="t" r="r" b="b"/>
              <a:pathLst>
                <a:path w="1103" h="1120" extrusionOk="0">
                  <a:moveTo>
                    <a:pt x="0" y="0"/>
                  </a:moveTo>
                  <a:lnTo>
                    <a:pt x="0" y="1119"/>
                  </a:lnTo>
                  <a:lnTo>
                    <a:pt x="1102" y="1119"/>
                  </a:lnTo>
                  <a:lnTo>
                    <a:pt x="1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7565600" y="1336844"/>
              <a:ext cx="24256" cy="24234"/>
            </a:xfrm>
            <a:custGeom>
              <a:avLst/>
              <a:gdLst/>
              <a:ahLst/>
              <a:cxnLst/>
              <a:rect l="l" t="t" r="r" b="b"/>
              <a:pathLst>
                <a:path w="1121" h="1120" extrusionOk="0">
                  <a:moveTo>
                    <a:pt x="1" y="0"/>
                  </a:moveTo>
                  <a:lnTo>
                    <a:pt x="1" y="1119"/>
                  </a:lnTo>
                  <a:lnTo>
                    <a:pt x="1120" y="1119"/>
                  </a:lnTo>
                  <a:lnTo>
                    <a:pt x="1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31"/>
          <p:cNvGrpSpPr/>
          <p:nvPr/>
        </p:nvGrpSpPr>
        <p:grpSpPr>
          <a:xfrm>
            <a:off x="989610" y="3772240"/>
            <a:ext cx="412129" cy="411718"/>
            <a:chOff x="6609785" y="1887215"/>
            <a:chExt cx="412129" cy="411718"/>
          </a:xfrm>
        </p:grpSpPr>
        <p:sp>
          <p:nvSpPr>
            <p:cNvPr id="344" name="Google Shape;344;p31"/>
            <p:cNvSpPr/>
            <p:nvPr/>
          </p:nvSpPr>
          <p:spPr>
            <a:xfrm>
              <a:off x="6609785" y="2129382"/>
              <a:ext cx="194954" cy="169551"/>
            </a:xfrm>
            <a:custGeom>
              <a:avLst/>
              <a:gdLst/>
              <a:ahLst/>
              <a:cxnLst/>
              <a:rect l="l" t="t" r="r" b="b"/>
              <a:pathLst>
                <a:path w="9010" h="7836" extrusionOk="0">
                  <a:moveTo>
                    <a:pt x="7890" y="1120"/>
                  </a:moveTo>
                  <a:lnTo>
                    <a:pt x="7890" y="6734"/>
                  </a:lnTo>
                  <a:lnTo>
                    <a:pt x="1119" y="6734"/>
                  </a:lnTo>
                  <a:lnTo>
                    <a:pt x="1119" y="1120"/>
                  </a:lnTo>
                  <a:close/>
                  <a:moveTo>
                    <a:pt x="0" y="1"/>
                  </a:moveTo>
                  <a:lnTo>
                    <a:pt x="0" y="7835"/>
                  </a:lnTo>
                  <a:lnTo>
                    <a:pt x="9009" y="7835"/>
                  </a:lnTo>
                  <a:lnTo>
                    <a:pt x="90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6609785" y="1887215"/>
              <a:ext cx="412129" cy="217976"/>
            </a:xfrm>
            <a:custGeom>
              <a:avLst/>
              <a:gdLst/>
              <a:ahLst/>
              <a:cxnLst/>
              <a:rect l="l" t="t" r="r" b="b"/>
              <a:pathLst>
                <a:path w="19047" h="10074" extrusionOk="0">
                  <a:moveTo>
                    <a:pt x="17042" y="1498"/>
                  </a:moveTo>
                  <a:lnTo>
                    <a:pt x="17547" y="2492"/>
                  </a:lnTo>
                  <a:lnTo>
                    <a:pt x="16555" y="2997"/>
                  </a:lnTo>
                  <a:lnTo>
                    <a:pt x="16049" y="1986"/>
                  </a:lnTo>
                  <a:lnTo>
                    <a:pt x="17042" y="1498"/>
                  </a:lnTo>
                  <a:close/>
                  <a:moveTo>
                    <a:pt x="15056" y="2492"/>
                  </a:moveTo>
                  <a:lnTo>
                    <a:pt x="15544" y="3484"/>
                  </a:lnTo>
                  <a:lnTo>
                    <a:pt x="10562" y="6011"/>
                  </a:lnTo>
                  <a:lnTo>
                    <a:pt x="10073" y="5000"/>
                  </a:lnTo>
                  <a:lnTo>
                    <a:pt x="15056" y="2492"/>
                  </a:lnTo>
                  <a:close/>
                  <a:moveTo>
                    <a:pt x="9062" y="5506"/>
                  </a:moveTo>
                  <a:lnTo>
                    <a:pt x="9568" y="6499"/>
                  </a:lnTo>
                  <a:lnTo>
                    <a:pt x="9496" y="6553"/>
                  </a:lnTo>
                  <a:cubicBezTo>
                    <a:pt x="9020" y="6784"/>
                    <a:pt x="8509" y="6899"/>
                    <a:pt x="7990" y="6899"/>
                  </a:cubicBezTo>
                  <a:cubicBezTo>
                    <a:pt x="7861" y="6899"/>
                    <a:pt x="7731" y="6892"/>
                    <a:pt x="7601" y="6878"/>
                  </a:cubicBezTo>
                  <a:cubicBezTo>
                    <a:pt x="7926" y="6300"/>
                    <a:pt x="8395" y="5849"/>
                    <a:pt x="8990" y="5561"/>
                  </a:cubicBezTo>
                  <a:lnTo>
                    <a:pt x="9062" y="5506"/>
                  </a:lnTo>
                  <a:close/>
                  <a:moveTo>
                    <a:pt x="7890" y="3339"/>
                  </a:moveTo>
                  <a:lnTo>
                    <a:pt x="7890" y="4911"/>
                  </a:lnTo>
                  <a:cubicBezTo>
                    <a:pt x="7149" y="5452"/>
                    <a:pt x="6590" y="6210"/>
                    <a:pt x="6301" y="7094"/>
                  </a:cubicBezTo>
                  <a:lnTo>
                    <a:pt x="6121" y="7618"/>
                  </a:lnTo>
                  <a:lnTo>
                    <a:pt x="6662" y="7799"/>
                  </a:lnTo>
                  <a:cubicBezTo>
                    <a:pt x="7059" y="7925"/>
                    <a:pt x="7474" y="7997"/>
                    <a:pt x="7890" y="8016"/>
                  </a:cubicBezTo>
                  <a:lnTo>
                    <a:pt x="7890" y="8954"/>
                  </a:lnTo>
                  <a:lnTo>
                    <a:pt x="1119" y="8954"/>
                  </a:lnTo>
                  <a:lnTo>
                    <a:pt x="1119" y="3339"/>
                  </a:lnTo>
                  <a:close/>
                  <a:moveTo>
                    <a:pt x="17530" y="0"/>
                  </a:moveTo>
                  <a:lnTo>
                    <a:pt x="9009" y="4297"/>
                  </a:lnTo>
                  <a:lnTo>
                    <a:pt x="9009" y="2220"/>
                  </a:lnTo>
                  <a:lnTo>
                    <a:pt x="0" y="2220"/>
                  </a:lnTo>
                  <a:lnTo>
                    <a:pt x="0" y="10074"/>
                  </a:lnTo>
                  <a:lnTo>
                    <a:pt x="9009" y="10074"/>
                  </a:lnTo>
                  <a:lnTo>
                    <a:pt x="9009" y="7907"/>
                  </a:lnTo>
                  <a:cubicBezTo>
                    <a:pt x="9351" y="7816"/>
                    <a:pt x="9676" y="7708"/>
                    <a:pt x="9984" y="7546"/>
                  </a:cubicBezTo>
                  <a:cubicBezTo>
                    <a:pt x="10362" y="7366"/>
                    <a:pt x="18396" y="3303"/>
                    <a:pt x="19046" y="2978"/>
                  </a:cubicBezTo>
                  <a:lnTo>
                    <a:pt x="175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6653925" y="2172722"/>
              <a:ext cx="106651" cy="82461"/>
            </a:xfrm>
            <a:custGeom>
              <a:avLst/>
              <a:gdLst/>
              <a:ahLst/>
              <a:cxnLst/>
              <a:rect l="l" t="t" r="r" b="b"/>
              <a:pathLst>
                <a:path w="4929" h="3811" extrusionOk="0">
                  <a:moveTo>
                    <a:pt x="4134" y="1"/>
                  </a:moveTo>
                  <a:lnTo>
                    <a:pt x="1914" y="2222"/>
                  </a:lnTo>
                  <a:lnTo>
                    <a:pt x="795" y="1103"/>
                  </a:lnTo>
                  <a:lnTo>
                    <a:pt x="1" y="1897"/>
                  </a:lnTo>
                  <a:lnTo>
                    <a:pt x="1914" y="3811"/>
                  </a:lnTo>
                  <a:lnTo>
                    <a:pt x="4928" y="778"/>
                  </a:lnTo>
                  <a:lnTo>
                    <a:pt x="4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31"/>
          <p:cNvGrpSpPr/>
          <p:nvPr/>
        </p:nvGrpSpPr>
        <p:grpSpPr>
          <a:xfrm>
            <a:off x="989624" y="2921465"/>
            <a:ext cx="412108" cy="411718"/>
            <a:chOff x="7250774" y="1887215"/>
            <a:chExt cx="412108" cy="411718"/>
          </a:xfrm>
        </p:grpSpPr>
        <p:sp>
          <p:nvSpPr>
            <p:cNvPr id="348" name="Google Shape;348;p31"/>
            <p:cNvSpPr/>
            <p:nvPr/>
          </p:nvSpPr>
          <p:spPr>
            <a:xfrm>
              <a:off x="7250774" y="1887215"/>
              <a:ext cx="194132" cy="192985"/>
            </a:xfrm>
            <a:custGeom>
              <a:avLst/>
              <a:gdLst/>
              <a:ahLst/>
              <a:cxnLst/>
              <a:rect l="l" t="t" r="r" b="b"/>
              <a:pathLst>
                <a:path w="8972" h="8919" extrusionOk="0">
                  <a:moveTo>
                    <a:pt x="4514" y="1101"/>
                  </a:moveTo>
                  <a:cubicBezTo>
                    <a:pt x="6355" y="1101"/>
                    <a:pt x="7853" y="2617"/>
                    <a:pt x="7853" y="4459"/>
                  </a:cubicBezTo>
                  <a:cubicBezTo>
                    <a:pt x="7853" y="6300"/>
                    <a:pt x="6355" y="7799"/>
                    <a:pt x="4514" y="7799"/>
                  </a:cubicBezTo>
                  <a:cubicBezTo>
                    <a:pt x="2636" y="7799"/>
                    <a:pt x="1120" y="6300"/>
                    <a:pt x="1120" y="4459"/>
                  </a:cubicBezTo>
                  <a:cubicBezTo>
                    <a:pt x="1120" y="2617"/>
                    <a:pt x="2636" y="1101"/>
                    <a:pt x="4514" y="1101"/>
                  </a:cubicBezTo>
                  <a:close/>
                  <a:moveTo>
                    <a:pt x="4514" y="0"/>
                  </a:moveTo>
                  <a:cubicBezTo>
                    <a:pt x="2023" y="0"/>
                    <a:pt x="1" y="1986"/>
                    <a:pt x="1" y="4459"/>
                  </a:cubicBezTo>
                  <a:cubicBezTo>
                    <a:pt x="1" y="6914"/>
                    <a:pt x="2023" y="8918"/>
                    <a:pt x="4514" y="8918"/>
                  </a:cubicBezTo>
                  <a:cubicBezTo>
                    <a:pt x="6969" y="8918"/>
                    <a:pt x="8972" y="6914"/>
                    <a:pt x="8972" y="4459"/>
                  </a:cubicBezTo>
                  <a:cubicBezTo>
                    <a:pt x="8972" y="1986"/>
                    <a:pt x="6969" y="0"/>
                    <a:pt x="4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7302704" y="1991486"/>
              <a:ext cx="91051" cy="40267"/>
            </a:xfrm>
            <a:custGeom>
              <a:avLst/>
              <a:gdLst/>
              <a:ahLst/>
              <a:cxnLst/>
              <a:rect l="l" t="t" r="r" b="b"/>
              <a:pathLst>
                <a:path w="4208" h="1861" extrusionOk="0">
                  <a:moveTo>
                    <a:pt x="1048" y="1"/>
                  </a:moveTo>
                  <a:lnTo>
                    <a:pt x="1" y="380"/>
                  </a:lnTo>
                  <a:cubicBezTo>
                    <a:pt x="326" y="1264"/>
                    <a:pt x="1156" y="1861"/>
                    <a:pt x="2114" y="1861"/>
                  </a:cubicBezTo>
                  <a:cubicBezTo>
                    <a:pt x="3053" y="1861"/>
                    <a:pt x="3900" y="1264"/>
                    <a:pt x="4208" y="380"/>
                  </a:cubicBezTo>
                  <a:lnTo>
                    <a:pt x="3161" y="1"/>
                  </a:lnTo>
                  <a:cubicBezTo>
                    <a:pt x="2998" y="453"/>
                    <a:pt x="2583" y="759"/>
                    <a:pt x="2114" y="759"/>
                  </a:cubicBezTo>
                  <a:cubicBezTo>
                    <a:pt x="1644" y="759"/>
                    <a:pt x="1211" y="453"/>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7469118" y="1887215"/>
              <a:ext cx="193764" cy="192985"/>
            </a:xfrm>
            <a:custGeom>
              <a:avLst/>
              <a:gdLst/>
              <a:ahLst/>
              <a:cxnLst/>
              <a:rect l="l" t="t" r="r" b="b"/>
              <a:pathLst>
                <a:path w="8955" h="8919" extrusionOk="0">
                  <a:moveTo>
                    <a:pt x="4460" y="1101"/>
                  </a:moveTo>
                  <a:cubicBezTo>
                    <a:pt x="6319" y="1101"/>
                    <a:pt x="7854" y="2617"/>
                    <a:pt x="7854" y="4459"/>
                  </a:cubicBezTo>
                  <a:cubicBezTo>
                    <a:pt x="7854" y="6300"/>
                    <a:pt x="6319" y="7799"/>
                    <a:pt x="4460" y="7799"/>
                  </a:cubicBezTo>
                  <a:cubicBezTo>
                    <a:pt x="2619" y="7799"/>
                    <a:pt x="1119" y="6300"/>
                    <a:pt x="1119" y="4459"/>
                  </a:cubicBezTo>
                  <a:cubicBezTo>
                    <a:pt x="1119" y="2617"/>
                    <a:pt x="2619" y="1101"/>
                    <a:pt x="4460" y="1101"/>
                  </a:cubicBezTo>
                  <a:close/>
                  <a:moveTo>
                    <a:pt x="4460" y="0"/>
                  </a:moveTo>
                  <a:cubicBezTo>
                    <a:pt x="2005" y="0"/>
                    <a:pt x="0" y="1986"/>
                    <a:pt x="0" y="4459"/>
                  </a:cubicBezTo>
                  <a:cubicBezTo>
                    <a:pt x="0" y="6914"/>
                    <a:pt x="2005" y="8918"/>
                    <a:pt x="4460" y="8918"/>
                  </a:cubicBezTo>
                  <a:cubicBezTo>
                    <a:pt x="6932" y="8918"/>
                    <a:pt x="8954" y="6914"/>
                    <a:pt x="8954" y="4459"/>
                  </a:cubicBezTo>
                  <a:cubicBezTo>
                    <a:pt x="8954" y="1986"/>
                    <a:pt x="6932" y="0"/>
                    <a:pt x="4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7519902" y="1983675"/>
              <a:ext cx="91418" cy="40267"/>
            </a:xfrm>
            <a:custGeom>
              <a:avLst/>
              <a:gdLst/>
              <a:ahLst/>
              <a:cxnLst/>
              <a:rect l="l" t="t" r="r" b="b"/>
              <a:pathLst>
                <a:path w="4225" h="1861" extrusionOk="0">
                  <a:moveTo>
                    <a:pt x="2113" y="1"/>
                  </a:moveTo>
                  <a:cubicBezTo>
                    <a:pt x="1174" y="1"/>
                    <a:pt x="325" y="597"/>
                    <a:pt x="0" y="1481"/>
                  </a:cubicBezTo>
                  <a:lnTo>
                    <a:pt x="1066" y="1861"/>
                  </a:lnTo>
                  <a:cubicBezTo>
                    <a:pt x="1210" y="1409"/>
                    <a:pt x="1643" y="1120"/>
                    <a:pt x="2113" y="1120"/>
                  </a:cubicBezTo>
                  <a:cubicBezTo>
                    <a:pt x="2582" y="1120"/>
                    <a:pt x="3015" y="1409"/>
                    <a:pt x="3160" y="1861"/>
                  </a:cubicBezTo>
                  <a:lnTo>
                    <a:pt x="4224" y="1481"/>
                  </a:lnTo>
                  <a:cubicBezTo>
                    <a:pt x="3899" y="597"/>
                    <a:pt x="3052" y="1"/>
                    <a:pt x="2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7529271" y="1947367"/>
              <a:ext cx="24234" cy="24234"/>
            </a:xfrm>
            <a:custGeom>
              <a:avLst/>
              <a:gdLst/>
              <a:ahLst/>
              <a:cxnLst/>
              <a:rect l="l" t="t" r="r" b="b"/>
              <a:pathLst>
                <a:path w="1120" h="1120" extrusionOk="0">
                  <a:moveTo>
                    <a:pt x="0" y="0"/>
                  </a:moveTo>
                  <a:lnTo>
                    <a:pt x="0" y="1120"/>
                  </a:lnTo>
                  <a:lnTo>
                    <a:pt x="1120" y="1120"/>
                  </a:lnTo>
                  <a:lnTo>
                    <a:pt x="1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7577695" y="1947367"/>
              <a:ext cx="24234" cy="24234"/>
            </a:xfrm>
            <a:custGeom>
              <a:avLst/>
              <a:gdLst/>
              <a:ahLst/>
              <a:cxnLst/>
              <a:rect l="l" t="t" r="r" b="b"/>
              <a:pathLst>
                <a:path w="1120" h="1120" extrusionOk="0">
                  <a:moveTo>
                    <a:pt x="1" y="0"/>
                  </a:moveTo>
                  <a:lnTo>
                    <a:pt x="1" y="1120"/>
                  </a:lnTo>
                  <a:lnTo>
                    <a:pt x="1120" y="1120"/>
                  </a:lnTo>
                  <a:lnTo>
                    <a:pt x="1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7312095" y="1947367"/>
              <a:ext cx="24234" cy="24234"/>
            </a:xfrm>
            <a:custGeom>
              <a:avLst/>
              <a:gdLst/>
              <a:ahLst/>
              <a:cxnLst/>
              <a:rect l="l" t="t" r="r" b="b"/>
              <a:pathLst>
                <a:path w="1120" h="1120" extrusionOk="0">
                  <a:moveTo>
                    <a:pt x="0" y="0"/>
                  </a:moveTo>
                  <a:lnTo>
                    <a:pt x="0" y="1120"/>
                  </a:lnTo>
                  <a:lnTo>
                    <a:pt x="1119" y="1120"/>
                  </a:lnTo>
                  <a:lnTo>
                    <a:pt x="1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7360520" y="1947367"/>
              <a:ext cx="23866" cy="24234"/>
            </a:xfrm>
            <a:custGeom>
              <a:avLst/>
              <a:gdLst/>
              <a:ahLst/>
              <a:cxnLst/>
              <a:rect l="l" t="t" r="r" b="b"/>
              <a:pathLst>
                <a:path w="1103" h="1120" extrusionOk="0">
                  <a:moveTo>
                    <a:pt x="1" y="0"/>
                  </a:moveTo>
                  <a:lnTo>
                    <a:pt x="1" y="1120"/>
                  </a:lnTo>
                  <a:lnTo>
                    <a:pt x="1103" y="1120"/>
                  </a:lnTo>
                  <a:lnTo>
                    <a:pt x="11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7250774" y="2080178"/>
              <a:ext cx="412108" cy="218755"/>
            </a:xfrm>
            <a:custGeom>
              <a:avLst/>
              <a:gdLst/>
              <a:ahLst/>
              <a:cxnLst/>
              <a:rect l="l" t="t" r="r" b="b"/>
              <a:pathLst>
                <a:path w="19046" h="10110" extrusionOk="0">
                  <a:moveTo>
                    <a:pt x="9532" y="1119"/>
                  </a:moveTo>
                  <a:cubicBezTo>
                    <a:pt x="11644" y="1119"/>
                    <a:pt x="13576" y="1914"/>
                    <a:pt x="15056" y="3214"/>
                  </a:cubicBezTo>
                  <a:lnTo>
                    <a:pt x="12655" y="5614"/>
                  </a:lnTo>
                  <a:cubicBezTo>
                    <a:pt x="11807" y="4910"/>
                    <a:pt x="10705" y="4495"/>
                    <a:pt x="9532" y="4495"/>
                  </a:cubicBezTo>
                  <a:cubicBezTo>
                    <a:pt x="8341" y="4495"/>
                    <a:pt x="7258" y="4910"/>
                    <a:pt x="6409" y="5614"/>
                  </a:cubicBezTo>
                  <a:lnTo>
                    <a:pt x="4008" y="3214"/>
                  </a:lnTo>
                  <a:cubicBezTo>
                    <a:pt x="5489" y="1914"/>
                    <a:pt x="7419" y="1119"/>
                    <a:pt x="9532" y="1119"/>
                  </a:cubicBezTo>
                  <a:close/>
                  <a:moveTo>
                    <a:pt x="3214" y="3989"/>
                  </a:moveTo>
                  <a:lnTo>
                    <a:pt x="5614" y="6391"/>
                  </a:lnTo>
                  <a:cubicBezTo>
                    <a:pt x="5037" y="7130"/>
                    <a:pt x="4639" y="8015"/>
                    <a:pt x="4531" y="9008"/>
                  </a:cubicBezTo>
                  <a:lnTo>
                    <a:pt x="1137" y="9008"/>
                  </a:lnTo>
                  <a:cubicBezTo>
                    <a:pt x="1264" y="7094"/>
                    <a:pt x="2023" y="5344"/>
                    <a:pt x="3214" y="3989"/>
                  </a:cubicBezTo>
                  <a:close/>
                  <a:moveTo>
                    <a:pt x="15851" y="3989"/>
                  </a:moveTo>
                  <a:cubicBezTo>
                    <a:pt x="17023" y="5344"/>
                    <a:pt x="17800" y="7094"/>
                    <a:pt x="17926" y="9008"/>
                  </a:cubicBezTo>
                  <a:lnTo>
                    <a:pt x="14515" y="9008"/>
                  </a:lnTo>
                  <a:cubicBezTo>
                    <a:pt x="14406" y="8015"/>
                    <a:pt x="14027" y="7130"/>
                    <a:pt x="13449" y="6391"/>
                  </a:cubicBezTo>
                  <a:lnTo>
                    <a:pt x="15851" y="3989"/>
                  </a:lnTo>
                  <a:close/>
                  <a:moveTo>
                    <a:pt x="9532" y="0"/>
                  </a:moveTo>
                  <a:cubicBezTo>
                    <a:pt x="4278" y="0"/>
                    <a:pt x="1" y="4314"/>
                    <a:pt x="1" y="9568"/>
                  </a:cubicBezTo>
                  <a:lnTo>
                    <a:pt x="1" y="10109"/>
                  </a:lnTo>
                  <a:lnTo>
                    <a:pt x="5633" y="10109"/>
                  </a:lnTo>
                  <a:lnTo>
                    <a:pt x="5633" y="9568"/>
                  </a:lnTo>
                  <a:cubicBezTo>
                    <a:pt x="5633" y="7383"/>
                    <a:pt x="7383" y="5614"/>
                    <a:pt x="9532" y="5614"/>
                  </a:cubicBezTo>
                  <a:cubicBezTo>
                    <a:pt x="11680" y="5614"/>
                    <a:pt x="13432" y="7383"/>
                    <a:pt x="13432" y="9568"/>
                  </a:cubicBezTo>
                  <a:lnTo>
                    <a:pt x="13432" y="10109"/>
                  </a:lnTo>
                  <a:lnTo>
                    <a:pt x="19045" y="10109"/>
                  </a:lnTo>
                  <a:lnTo>
                    <a:pt x="19045" y="9568"/>
                  </a:lnTo>
                  <a:cubicBezTo>
                    <a:pt x="19045" y="4314"/>
                    <a:pt x="14785" y="0"/>
                    <a:pt x="9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7444884" y="2225842"/>
              <a:ext cx="24256" cy="73091"/>
            </a:xfrm>
            <a:custGeom>
              <a:avLst/>
              <a:gdLst/>
              <a:ahLst/>
              <a:cxnLst/>
              <a:rect l="l" t="t" r="r" b="b"/>
              <a:pathLst>
                <a:path w="1121" h="3378" extrusionOk="0">
                  <a:moveTo>
                    <a:pt x="1" y="1"/>
                  </a:moveTo>
                  <a:lnTo>
                    <a:pt x="1" y="3377"/>
                  </a:lnTo>
                  <a:lnTo>
                    <a:pt x="1120" y="3377"/>
                  </a:lnTo>
                  <a:lnTo>
                    <a:pt x="1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8" name="Google Shape;358;p31"/>
          <p:cNvCxnSpPr/>
          <p:nvPr/>
        </p:nvCxnSpPr>
        <p:spPr>
          <a:xfrm>
            <a:off x="1898550" y="916500"/>
            <a:ext cx="0" cy="3456600"/>
          </a:xfrm>
          <a:prstGeom prst="straightConnector1">
            <a:avLst/>
          </a:prstGeom>
          <a:noFill/>
          <a:ln w="28575" cap="flat" cmpd="sng">
            <a:solidFill>
              <a:schemeClr val="dk1"/>
            </a:solidFill>
            <a:prstDash val="solid"/>
            <a:round/>
            <a:headEnd type="none" w="med" len="med"/>
            <a:tailEnd type="none" w="med" len="med"/>
          </a:ln>
        </p:spPr>
      </p:cxnSp>
      <p:cxnSp>
        <p:nvCxnSpPr>
          <p:cNvPr id="359" name="Google Shape;359;p31"/>
          <p:cNvCxnSpPr/>
          <p:nvPr/>
        </p:nvCxnSpPr>
        <p:spPr>
          <a:xfrm>
            <a:off x="598500" y="1815900"/>
            <a:ext cx="7966800" cy="0"/>
          </a:xfrm>
          <a:prstGeom prst="straightConnector1">
            <a:avLst/>
          </a:prstGeom>
          <a:noFill/>
          <a:ln w="28575" cap="flat" cmpd="sng">
            <a:solidFill>
              <a:schemeClr val="dk1"/>
            </a:solidFill>
            <a:prstDash val="solid"/>
            <a:round/>
            <a:headEnd type="none" w="med" len="med"/>
            <a:tailEnd type="none" w="med" len="med"/>
          </a:ln>
        </p:spPr>
      </p:cxnSp>
      <p:cxnSp>
        <p:nvCxnSpPr>
          <p:cNvPr id="360" name="Google Shape;360;p31"/>
          <p:cNvCxnSpPr/>
          <p:nvPr/>
        </p:nvCxnSpPr>
        <p:spPr>
          <a:xfrm>
            <a:off x="598500" y="2680488"/>
            <a:ext cx="7966800" cy="0"/>
          </a:xfrm>
          <a:prstGeom prst="straightConnector1">
            <a:avLst/>
          </a:prstGeom>
          <a:noFill/>
          <a:ln w="28575" cap="flat" cmpd="sng">
            <a:solidFill>
              <a:schemeClr val="dk1"/>
            </a:solidFill>
            <a:prstDash val="solid"/>
            <a:round/>
            <a:headEnd type="none" w="med" len="med"/>
            <a:tailEnd type="none" w="med" len="med"/>
          </a:ln>
        </p:spPr>
      </p:cxnSp>
      <p:cxnSp>
        <p:nvCxnSpPr>
          <p:cNvPr id="361" name="Google Shape;361;p31"/>
          <p:cNvCxnSpPr/>
          <p:nvPr/>
        </p:nvCxnSpPr>
        <p:spPr>
          <a:xfrm>
            <a:off x="598500" y="3545075"/>
            <a:ext cx="79668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build="p"/>
      <p:bldP spid="323" grpId="0" build="p"/>
      <p:bldP spid="324" grpId="0" build="p"/>
      <p:bldP spid="325" grpId="0" build="p"/>
      <p:bldP spid="326" grpId="0" build="p"/>
      <p:bldP spid="327" grpId="0" build="p"/>
      <p:bldP spid="328" grpId="0" build="p"/>
      <p:bldP spid="3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SESSION OBJECTIVES</a:t>
            </a:r>
            <a:endParaRPr dirty="0"/>
          </a:p>
        </p:txBody>
      </p:sp>
      <p:sp>
        <p:nvSpPr>
          <p:cNvPr id="307" name="Google Shape;307;p30"/>
          <p:cNvSpPr txBox="1">
            <a:spLocks noGrp="1"/>
          </p:cNvSpPr>
          <p:nvPr>
            <p:ph type="body" idx="1"/>
          </p:nvPr>
        </p:nvSpPr>
        <p:spPr>
          <a:xfrm>
            <a:off x="3554736" y="1099946"/>
            <a:ext cx="4789156" cy="2500800"/>
          </a:xfrm>
          <a:prstGeom prst="rect">
            <a:avLst/>
          </a:prstGeom>
        </p:spPr>
        <p:txBody>
          <a:bodyPr spcFirstLastPara="1" wrap="square" lIns="36000" tIns="0" rIns="36000" bIns="0" anchor="t" anchorCtr="0">
            <a:noAutofit/>
          </a:bodyPr>
          <a:lstStyle/>
          <a:p>
            <a:pPr algn="l"/>
            <a:r>
              <a:rPr lang="en-US" sz="1800" b="0" i="0" dirty="0">
                <a:solidFill>
                  <a:srgbClr val="000000"/>
                </a:solidFill>
                <a:effectLst/>
                <a:latin typeface="Lato" panose="020F0502020204030203" pitchFamily="34" charset="0"/>
              </a:rPr>
              <a:t>Review current peer evaluation rubrics or processes in order to determine important components for inclusion in a revised evaluation instrument.</a:t>
            </a:r>
          </a:p>
          <a:p>
            <a:pPr algn="l"/>
            <a:r>
              <a:rPr lang="en-US" sz="1800" b="0" i="0" dirty="0">
                <a:solidFill>
                  <a:srgbClr val="000000"/>
                </a:solidFill>
                <a:effectLst/>
                <a:latin typeface="Lato" panose="020F0502020204030203" pitchFamily="34" charset="0"/>
              </a:rPr>
              <a:t>Identify components of an existing peer evaluation instrument or rubric to rewrite in order to reflect Quality Matters standards.</a:t>
            </a:r>
          </a:p>
          <a:p>
            <a:pPr algn="l"/>
            <a:r>
              <a:rPr lang="en-US" sz="1800" b="0" i="0" dirty="0">
                <a:solidFill>
                  <a:srgbClr val="000000"/>
                </a:solidFill>
                <a:effectLst/>
                <a:latin typeface="Lato" panose="020F0502020204030203" pitchFamily="34" charset="0"/>
              </a:rPr>
              <a:t>Rewrite components of a peer evaluation instrument or rubric so that it models standards in the Quality Matters Rubric.</a:t>
            </a:r>
            <a:br>
              <a:rPr lang="en-US" sz="1800" b="0" i="0" dirty="0">
                <a:solidFill>
                  <a:srgbClr val="666666"/>
                </a:solidFill>
                <a:effectLst/>
                <a:latin typeface="Lato" panose="020F0502020204030203" pitchFamily="34" charset="0"/>
              </a:rPr>
            </a:br>
            <a:endParaRPr lang="en-US" sz="1800" b="0" i="0" dirty="0">
              <a:solidFill>
                <a:srgbClr val="666666"/>
              </a:solidFill>
              <a:effectLst/>
              <a:latin typeface="Lato" panose="020F0502020204030203" pitchFamily="34" charset="0"/>
            </a:endParaRPr>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smtClean="0">
                <a:solidFill>
                  <a:schemeClr val="dk1"/>
                </a:solidFill>
                <a:latin typeface="Cousine"/>
                <a:ea typeface="Cousine"/>
                <a:cs typeface="Cousine"/>
                <a:sym typeface="Cousine"/>
              </a:rPr>
              <a:t>18</a:t>
            </a:fld>
            <a:endParaRPr sz="1200" dirty="0">
              <a:solidFill>
                <a:schemeClr val="dk1"/>
              </a:solidFill>
              <a:latin typeface="Cousine"/>
              <a:ea typeface="Cousine"/>
              <a:cs typeface="Cousine"/>
              <a:sym typeface="Cousine"/>
            </a:endParaRPr>
          </a:p>
        </p:txBody>
      </p:sp>
      <p:grpSp>
        <p:nvGrpSpPr>
          <p:cNvPr id="313" name="Google Shape;313;p30"/>
          <p:cNvGrpSpPr/>
          <p:nvPr/>
        </p:nvGrpSpPr>
        <p:grpSpPr>
          <a:xfrm>
            <a:off x="1374163" y="1931250"/>
            <a:ext cx="1466027" cy="1465950"/>
            <a:chOff x="2763092" y="3423456"/>
            <a:chExt cx="412129" cy="412108"/>
          </a:xfrm>
        </p:grpSpPr>
        <p:sp>
          <p:nvSpPr>
            <p:cNvPr id="314" name="Google Shape;314;p30"/>
            <p:cNvSpPr/>
            <p:nvPr/>
          </p:nvSpPr>
          <p:spPr>
            <a:xfrm>
              <a:off x="2763092" y="3423456"/>
              <a:ext cx="412129" cy="412108"/>
            </a:xfrm>
            <a:custGeom>
              <a:avLst/>
              <a:gdLst/>
              <a:ahLst/>
              <a:cxnLst/>
              <a:rect l="l" t="t" r="r" b="b"/>
              <a:pathLst>
                <a:path w="19047" h="19046" extrusionOk="0">
                  <a:moveTo>
                    <a:pt x="3413" y="2221"/>
                  </a:moveTo>
                  <a:cubicBezTo>
                    <a:pt x="3521" y="3521"/>
                    <a:pt x="3991" y="4604"/>
                    <a:pt x="4586" y="5543"/>
                  </a:cubicBezTo>
                  <a:cubicBezTo>
                    <a:pt x="2817" y="5344"/>
                    <a:pt x="1409" y="3972"/>
                    <a:pt x="1156" y="2221"/>
                  </a:cubicBezTo>
                  <a:close/>
                  <a:moveTo>
                    <a:pt x="17891" y="2221"/>
                  </a:moveTo>
                  <a:cubicBezTo>
                    <a:pt x="17638" y="3972"/>
                    <a:pt x="16230" y="5344"/>
                    <a:pt x="14461" y="5543"/>
                  </a:cubicBezTo>
                  <a:cubicBezTo>
                    <a:pt x="15056" y="4604"/>
                    <a:pt x="15525" y="3521"/>
                    <a:pt x="15634" y="2221"/>
                  </a:cubicBezTo>
                  <a:close/>
                  <a:moveTo>
                    <a:pt x="14551" y="1119"/>
                  </a:moveTo>
                  <a:lnTo>
                    <a:pt x="14551" y="1680"/>
                  </a:lnTo>
                  <a:cubicBezTo>
                    <a:pt x="14551" y="3918"/>
                    <a:pt x="13197" y="5507"/>
                    <a:pt x="12023" y="6915"/>
                  </a:cubicBezTo>
                  <a:cubicBezTo>
                    <a:pt x="11012" y="8124"/>
                    <a:pt x="10056" y="9262"/>
                    <a:pt x="10056" y="10615"/>
                  </a:cubicBezTo>
                  <a:cubicBezTo>
                    <a:pt x="10056" y="11356"/>
                    <a:pt x="10309" y="11915"/>
                    <a:pt x="10615" y="12312"/>
                  </a:cubicBezTo>
                  <a:lnTo>
                    <a:pt x="8432" y="12312"/>
                  </a:lnTo>
                  <a:cubicBezTo>
                    <a:pt x="8738" y="11915"/>
                    <a:pt x="8991" y="11356"/>
                    <a:pt x="8991" y="10615"/>
                  </a:cubicBezTo>
                  <a:cubicBezTo>
                    <a:pt x="8991" y="9262"/>
                    <a:pt x="8052" y="8142"/>
                    <a:pt x="7041" y="6932"/>
                  </a:cubicBezTo>
                  <a:cubicBezTo>
                    <a:pt x="5849" y="5524"/>
                    <a:pt x="4496" y="3918"/>
                    <a:pt x="4496" y="1680"/>
                  </a:cubicBezTo>
                  <a:lnTo>
                    <a:pt x="4496" y="1119"/>
                  </a:lnTo>
                  <a:close/>
                  <a:moveTo>
                    <a:pt x="13431" y="13431"/>
                  </a:moveTo>
                  <a:lnTo>
                    <a:pt x="13431" y="17927"/>
                  </a:lnTo>
                  <a:lnTo>
                    <a:pt x="5616" y="17927"/>
                  </a:lnTo>
                  <a:lnTo>
                    <a:pt x="5616" y="13431"/>
                  </a:lnTo>
                  <a:close/>
                  <a:moveTo>
                    <a:pt x="3394" y="0"/>
                  </a:moveTo>
                  <a:lnTo>
                    <a:pt x="3394" y="1119"/>
                  </a:lnTo>
                  <a:lnTo>
                    <a:pt x="1" y="1119"/>
                  </a:lnTo>
                  <a:lnTo>
                    <a:pt x="1" y="1680"/>
                  </a:lnTo>
                  <a:cubicBezTo>
                    <a:pt x="1" y="4441"/>
                    <a:pt x="2275" y="6698"/>
                    <a:pt x="5055" y="6698"/>
                  </a:cubicBezTo>
                  <a:lnTo>
                    <a:pt x="5399" y="6698"/>
                  </a:lnTo>
                  <a:cubicBezTo>
                    <a:pt x="5669" y="7040"/>
                    <a:pt x="5922" y="7348"/>
                    <a:pt x="6193" y="7654"/>
                  </a:cubicBezTo>
                  <a:cubicBezTo>
                    <a:pt x="7096" y="8737"/>
                    <a:pt x="7871" y="9676"/>
                    <a:pt x="7871" y="10615"/>
                  </a:cubicBezTo>
                  <a:cubicBezTo>
                    <a:pt x="7871" y="11681"/>
                    <a:pt x="6969" y="12312"/>
                    <a:pt x="6174" y="12312"/>
                  </a:cubicBezTo>
                  <a:lnTo>
                    <a:pt x="4496" y="12312"/>
                  </a:lnTo>
                  <a:lnTo>
                    <a:pt x="4496" y="19046"/>
                  </a:lnTo>
                  <a:lnTo>
                    <a:pt x="14551" y="19046"/>
                  </a:lnTo>
                  <a:lnTo>
                    <a:pt x="14551" y="12312"/>
                  </a:lnTo>
                  <a:lnTo>
                    <a:pt x="12873" y="12312"/>
                  </a:lnTo>
                  <a:cubicBezTo>
                    <a:pt x="12312" y="12312"/>
                    <a:pt x="11176" y="11897"/>
                    <a:pt x="11176" y="10615"/>
                  </a:cubicBezTo>
                  <a:cubicBezTo>
                    <a:pt x="11176" y="9659"/>
                    <a:pt x="11970" y="8720"/>
                    <a:pt x="12873" y="7637"/>
                  </a:cubicBezTo>
                  <a:cubicBezTo>
                    <a:pt x="13125" y="7348"/>
                    <a:pt x="13395" y="7023"/>
                    <a:pt x="13648" y="6698"/>
                  </a:cubicBezTo>
                  <a:lnTo>
                    <a:pt x="13992" y="6698"/>
                  </a:lnTo>
                  <a:cubicBezTo>
                    <a:pt x="16772" y="6698"/>
                    <a:pt x="19046" y="4441"/>
                    <a:pt x="19046" y="1680"/>
                  </a:cubicBezTo>
                  <a:lnTo>
                    <a:pt x="19046" y="1119"/>
                  </a:lnTo>
                  <a:lnTo>
                    <a:pt x="15670" y="1119"/>
                  </a:lnTo>
                  <a:lnTo>
                    <a:pt x="156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0"/>
            <p:cNvSpPr/>
            <p:nvPr/>
          </p:nvSpPr>
          <p:spPr>
            <a:xfrm>
              <a:off x="2919747" y="3471513"/>
              <a:ext cx="99230" cy="94534"/>
            </a:xfrm>
            <a:custGeom>
              <a:avLst/>
              <a:gdLst/>
              <a:ahLst/>
              <a:cxnLst/>
              <a:rect l="l" t="t" r="r" b="b"/>
              <a:pathLst>
                <a:path w="4586" h="4369" extrusionOk="0">
                  <a:moveTo>
                    <a:pt x="1733" y="0"/>
                  </a:moveTo>
                  <a:lnTo>
                    <a:pt x="1733" y="1481"/>
                  </a:lnTo>
                  <a:lnTo>
                    <a:pt x="342" y="1028"/>
                  </a:lnTo>
                  <a:lnTo>
                    <a:pt x="0" y="2076"/>
                  </a:lnTo>
                  <a:lnTo>
                    <a:pt x="1390" y="2528"/>
                  </a:lnTo>
                  <a:lnTo>
                    <a:pt x="523" y="3719"/>
                  </a:lnTo>
                  <a:lnTo>
                    <a:pt x="1426" y="4369"/>
                  </a:lnTo>
                  <a:lnTo>
                    <a:pt x="2292" y="3195"/>
                  </a:lnTo>
                  <a:lnTo>
                    <a:pt x="3141" y="4369"/>
                  </a:lnTo>
                  <a:lnTo>
                    <a:pt x="4044" y="3719"/>
                  </a:lnTo>
                  <a:lnTo>
                    <a:pt x="3195" y="2528"/>
                  </a:lnTo>
                  <a:lnTo>
                    <a:pt x="4585" y="2076"/>
                  </a:lnTo>
                  <a:lnTo>
                    <a:pt x="4242" y="1028"/>
                  </a:lnTo>
                  <a:lnTo>
                    <a:pt x="2852" y="1481"/>
                  </a:lnTo>
                  <a:lnTo>
                    <a:pt x="28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0"/>
            <p:cNvSpPr/>
            <p:nvPr/>
          </p:nvSpPr>
          <p:spPr>
            <a:xfrm>
              <a:off x="2933011" y="3737892"/>
              <a:ext cx="72269" cy="24256"/>
            </a:xfrm>
            <a:custGeom>
              <a:avLst/>
              <a:gdLst/>
              <a:ahLst/>
              <a:cxnLst/>
              <a:rect l="l" t="t" r="r" b="b"/>
              <a:pathLst>
                <a:path w="3340" h="1121" extrusionOk="0">
                  <a:moveTo>
                    <a:pt x="1" y="1"/>
                  </a:moveTo>
                  <a:lnTo>
                    <a:pt x="1" y="1120"/>
                  </a:lnTo>
                  <a:lnTo>
                    <a:pt x="3340" y="1120"/>
                  </a:lnTo>
                  <a:lnTo>
                    <a:pt x="33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3794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54"/>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REFERENCES</a:t>
            </a:r>
            <a:endParaRPr dirty="0"/>
          </a:p>
        </p:txBody>
      </p:sp>
      <p:sp>
        <p:nvSpPr>
          <p:cNvPr id="1543" name="Google Shape;1543;p54"/>
          <p:cNvSpPr txBox="1">
            <a:spLocks noGrp="1"/>
          </p:cNvSpPr>
          <p:nvPr>
            <p:ph type="body" idx="1"/>
          </p:nvPr>
        </p:nvSpPr>
        <p:spPr>
          <a:xfrm>
            <a:off x="720000" y="1005412"/>
            <a:ext cx="7704000" cy="3310880"/>
          </a:xfrm>
          <a:prstGeom prst="rect">
            <a:avLst/>
          </a:prstGeom>
        </p:spPr>
        <p:txBody>
          <a:bodyPr spcFirstLastPara="1" wrap="square" lIns="36000" tIns="0" rIns="36000" bIns="0" anchor="t" anchorCtr="0">
            <a:noAutofit/>
          </a:bodyPr>
          <a:lstStyle/>
          <a:p>
            <a:pPr marL="0" indent="0">
              <a:buNone/>
            </a:pPr>
            <a:r>
              <a:rPr lang="en-US" sz="1200" dirty="0">
                <a:solidFill>
                  <a:schemeClr val="tx1"/>
                </a:solidFill>
                <a:effectLst/>
                <a:latin typeface="+mn-lt"/>
                <a:ea typeface="Calibri" panose="020F0502020204030204" pitchFamily="34" charset="0"/>
                <a:cs typeface="Times New Roman" panose="02020603050405020304" pitchFamily="18" charset="0"/>
              </a:rPr>
              <a:t>Heffernan, T. (2022). Sexism, racism, prejudice, and bias: a literature review and synthesis of research surrounding student evaluations of courses and teaching. </a:t>
            </a:r>
            <a:r>
              <a:rPr lang="en-US" sz="1200" i="1" dirty="0">
                <a:solidFill>
                  <a:schemeClr val="tx1"/>
                </a:solidFill>
                <a:effectLst/>
                <a:latin typeface="+mn-lt"/>
                <a:ea typeface="Calibri" panose="020F0502020204030204" pitchFamily="34" charset="0"/>
                <a:cs typeface="Times New Roman" panose="02020603050405020304" pitchFamily="18" charset="0"/>
              </a:rPr>
              <a:t>Assessment &amp; Evaluation in Higher Education</a:t>
            </a:r>
            <a:r>
              <a:rPr lang="en-US" sz="1200" dirty="0">
                <a:solidFill>
                  <a:schemeClr val="tx1"/>
                </a:solidFill>
                <a:effectLst/>
                <a:latin typeface="+mn-lt"/>
                <a:ea typeface="Calibri" panose="020F0502020204030204" pitchFamily="34" charset="0"/>
                <a:cs typeface="Times New Roman" panose="02020603050405020304" pitchFamily="18" charset="0"/>
              </a:rPr>
              <a:t>, </a:t>
            </a:r>
            <a:r>
              <a:rPr lang="en-US" sz="1200" i="1" dirty="0">
                <a:solidFill>
                  <a:schemeClr val="tx1"/>
                </a:solidFill>
                <a:effectLst/>
                <a:latin typeface="+mn-lt"/>
                <a:ea typeface="Calibri" panose="020F0502020204030204" pitchFamily="34" charset="0"/>
                <a:cs typeface="Times New Roman" panose="02020603050405020304" pitchFamily="18" charset="0"/>
              </a:rPr>
              <a:t>47</a:t>
            </a:r>
            <a:r>
              <a:rPr lang="en-US" sz="1200" dirty="0">
                <a:solidFill>
                  <a:schemeClr val="tx1"/>
                </a:solidFill>
                <a:effectLst/>
                <a:latin typeface="+mn-lt"/>
                <a:ea typeface="Calibri" panose="020F0502020204030204" pitchFamily="34" charset="0"/>
                <a:cs typeface="Times New Roman" panose="02020603050405020304" pitchFamily="18" charset="0"/>
              </a:rPr>
              <a:t>(1), 144–154. https://</a:t>
            </a:r>
            <a:r>
              <a:rPr lang="en-US" sz="1200" dirty="0" err="1">
                <a:solidFill>
                  <a:schemeClr val="tx1"/>
                </a:solidFill>
                <a:effectLst/>
                <a:latin typeface="+mn-lt"/>
                <a:ea typeface="Calibri" panose="020F0502020204030204" pitchFamily="34" charset="0"/>
                <a:cs typeface="Times New Roman" panose="02020603050405020304" pitchFamily="18" charset="0"/>
              </a:rPr>
              <a:t>doi-org.ezproxy.waterfield.murraystate.edu</a:t>
            </a:r>
            <a:r>
              <a:rPr lang="en-US" sz="1200" dirty="0">
                <a:solidFill>
                  <a:schemeClr val="tx1"/>
                </a:solidFill>
                <a:effectLst/>
                <a:latin typeface="+mn-lt"/>
                <a:ea typeface="Calibri" panose="020F0502020204030204" pitchFamily="34" charset="0"/>
                <a:cs typeface="Times New Roman" panose="02020603050405020304" pitchFamily="18" charset="0"/>
              </a:rPr>
              <a:t>/10.1080/02602938.2021.1888075</a:t>
            </a:r>
          </a:p>
          <a:p>
            <a:pPr marL="0" marR="0" indent="0">
              <a:spcBef>
                <a:spcPts val="0"/>
              </a:spcBef>
              <a:spcAft>
                <a:spcPts val="0"/>
              </a:spcAft>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solidFill>
                  <a:schemeClr val="tx1"/>
                </a:solidFill>
                <a:effectLst/>
                <a:latin typeface="+mn-lt"/>
                <a:ea typeface="Calibri" panose="020F0502020204030204" pitchFamily="34" charset="0"/>
                <a:cs typeface="Times New Roman" panose="02020603050405020304" pitchFamily="18" charset="0"/>
              </a:rPr>
              <a:t>Li, Y., &amp; Hu, C. (2022). The </a:t>
            </a:r>
            <a:r>
              <a:rPr lang="en-US" sz="1200" dirty="0">
                <a:solidFill>
                  <a:schemeClr val="tx1"/>
                </a:solidFill>
                <a:latin typeface="+mn-lt"/>
                <a:ea typeface="Calibri" panose="020F0502020204030204" pitchFamily="34" charset="0"/>
                <a:cs typeface="Times New Roman" panose="02020603050405020304" pitchFamily="18" charset="0"/>
              </a:rPr>
              <a:t>e</a:t>
            </a:r>
            <a:r>
              <a:rPr lang="en-US" sz="1200" dirty="0">
                <a:solidFill>
                  <a:schemeClr val="tx1"/>
                </a:solidFill>
                <a:effectLst/>
                <a:latin typeface="+mn-lt"/>
                <a:ea typeface="Calibri" panose="020F0502020204030204" pitchFamily="34" charset="0"/>
                <a:cs typeface="Times New Roman" panose="02020603050405020304" pitchFamily="18" charset="0"/>
              </a:rPr>
              <a:t>valuation index </a:t>
            </a:r>
            <a:r>
              <a:rPr lang="en-US" sz="1200" dirty="0">
                <a:solidFill>
                  <a:schemeClr val="tx1"/>
                </a:solidFill>
                <a:latin typeface="+mn-lt"/>
                <a:ea typeface="Calibri" panose="020F0502020204030204" pitchFamily="34" charset="0"/>
                <a:cs typeface="Times New Roman" panose="02020603050405020304" pitchFamily="18" charset="0"/>
              </a:rPr>
              <a:t>s</a:t>
            </a:r>
            <a:r>
              <a:rPr lang="en-US" sz="1200" dirty="0">
                <a:solidFill>
                  <a:schemeClr val="tx1"/>
                </a:solidFill>
                <a:effectLst/>
                <a:latin typeface="+mn-lt"/>
                <a:ea typeface="Calibri" panose="020F0502020204030204" pitchFamily="34" charset="0"/>
                <a:cs typeface="Times New Roman" panose="02020603050405020304" pitchFamily="18" charset="0"/>
              </a:rPr>
              <a:t>ystem of teaching </a:t>
            </a:r>
            <a:r>
              <a:rPr lang="en-US" sz="1200" dirty="0">
                <a:solidFill>
                  <a:schemeClr val="tx1"/>
                </a:solidFill>
                <a:latin typeface="+mn-lt"/>
                <a:ea typeface="Calibri" panose="020F0502020204030204" pitchFamily="34" charset="0"/>
                <a:cs typeface="Times New Roman" panose="02020603050405020304" pitchFamily="18" charset="0"/>
              </a:rPr>
              <a:t>q</a:t>
            </a:r>
            <a:r>
              <a:rPr lang="en-US" sz="1200" dirty="0">
                <a:solidFill>
                  <a:schemeClr val="tx1"/>
                </a:solidFill>
                <a:effectLst/>
                <a:latin typeface="+mn-lt"/>
                <a:ea typeface="Calibri" panose="020F0502020204030204" pitchFamily="34" charset="0"/>
                <a:cs typeface="Times New Roman" panose="02020603050405020304" pitchFamily="18" charset="0"/>
              </a:rPr>
              <a:t>uality in colleges and universities: Based on the CIPP Model. </a:t>
            </a:r>
            <a:r>
              <a:rPr lang="en-US" sz="1200" i="1" dirty="0">
                <a:solidFill>
                  <a:schemeClr val="tx1"/>
                </a:solidFill>
                <a:effectLst/>
                <a:latin typeface="+mn-lt"/>
                <a:ea typeface="Calibri" panose="020F0502020204030204" pitchFamily="34" charset="0"/>
                <a:cs typeface="Times New Roman" panose="02020603050405020304" pitchFamily="18" charset="0"/>
              </a:rPr>
              <a:t>Mathematical Problems in Engineering</a:t>
            </a:r>
            <a:r>
              <a:rPr lang="en-US" sz="1200" dirty="0">
                <a:solidFill>
                  <a:schemeClr val="tx1"/>
                </a:solidFill>
                <a:effectLst/>
                <a:latin typeface="+mn-lt"/>
                <a:ea typeface="Calibri" panose="020F0502020204030204" pitchFamily="34" charset="0"/>
                <a:cs typeface="Times New Roman" panose="02020603050405020304" pitchFamily="18" charset="0"/>
              </a:rPr>
              <a:t>, 1–8. https://</a:t>
            </a:r>
            <a:r>
              <a:rPr lang="en-US" sz="1200" dirty="0" err="1">
                <a:solidFill>
                  <a:schemeClr val="tx1"/>
                </a:solidFill>
                <a:effectLst/>
                <a:latin typeface="+mn-lt"/>
                <a:ea typeface="Calibri" panose="020F0502020204030204" pitchFamily="34" charset="0"/>
                <a:cs typeface="Times New Roman" panose="02020603050405020304" pitchFamily="18" charset="0"/>
              </a:rPr>
              <a:t>doi-org.ezproxy.waterfield.murraystate.edu</a:t>
            </a:r>
            <a:r>
              <a:rPr lang="en-US" sz="1200" dirty="0">
                <a:solidFill>
                  <a:schemeClr val="tx1"/>
                </a:solidFill>
                <a:effectLst/>
                <a:latin typeface="+mn-lt"/>
                <a:ea typeface="Calibri" panose="020F0502020204030204" pitchFamily="34" charset="0"/>
                <a:cs typeface="Times New Roman" panose="02020603050405020304" pitchFamily="18" charset="0"/>
              </a:rPr>
              <a:t>/10.1155/2022/3694744</a:t>
            </a:r>
          </a:p>
          <a:p>
            <a:pPr marL="0" marR="0" indent="0">
              <a:spcBef>
                <a:spcPts val="0"/>
              </a:spcBef>
              <a:spcAft>
                <a:spcPts val="0"/>
              </a:spcAft>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solidFill>
                  <a:schemeClr val="tx1"/>
                </a:solidFill>
                <a:effectLst/>
                <a:latin typeface="+mn-lt"/>
                <a:ea typeface="Calibri" panose="020F0502020204030204" pitchFamily="34" charset="0"/>
                <a:cs typeface="Times New Roman" panose="02020603050405020304" pitchFamily="18" charset="0"/>
              </a:rPr>
              <a:t>Lohman, L. (2021). Evaluation of university teaching as sound performance appraisal. </a:t>
            </a:r>
            <a:r>
              <a:rPr lang="en-US" sz="1200" i="1" dirty="0">
                <a:solidFill>
                  <a:schemeClr val="tx1"/>
                </a:solidFill>
                <a:effectLst/>
                <a:latin typeface="+mn-lt"/>
                <a:ea typeface="Calibri" panose="020F0502020204030204" pitchFamily="34" charset="0"/>
                <a:cs typeface="Times New Roman" panose="02020603050405020304" pitchFamily="18" charset="0"/>
              </a:rPr>
              <a:t>Studies in Educational Evaluation, 70</a:t>
            </a:r>
            <a:r>
              <a:rPr lang="en-US" sz="1200" dirty="0">
                <a:solidFill>
                  <a:schemeClr val="tx1"/>
                </a:solidFill>
                <a:effectLst/>
                <a:latin typeface="+mn-lt"/>
                <a:ea typeface="Calibri" panose="020F0502020204030204" pitchFamily="34" charset="0"/>
                <a:cs typeface="Times New Roman" panose="02020603050405020304" pitchFamily="18" charset="0"/>
              </a:rPr>
              <a:t>, N.PAG. https://</a:t>
            </a:r>
            <a:r>
              <a:rPr lang="en-US" sz="1200" dirty="0" err="1">
                <a:solidFill>
                  <a:schemeClr val="tx1"/>
                </a:solidFill>
                <a:effectLst/>
                <a:latin typeface="+mn-lt"/>
                <a:ea typeface="Calibri" panose="020F0502020204030204" pitchFamily="34" charset="0"/>
                <a:cs typeface="Times New Roman" panose="02020603050405020304" pitchFamily="18" charset="0"/>
              </a:rPr>
              <a:t>doi-org.ezproxy.waterfield.murraystate.edu</a:t>
            </a:r>
            <a:r>
              <a:rPr lang="en-US" sz="1200" dirty="0">
                <a:solidFill>
                  <a:schemeClr val="tx1"/>
                </a:solidFill>
                <a:effectLst/>
                <a:latin typeface="+mn-lt"/>
                <a:ea typeface="Calibri" panose="020F0502020204030204" pitchFamily="34" charset="0"/>
                <a:cs typeface="Times New Roman" panose="02020603050405020304" pitchFamily="18" charset="0"/>
              </a:rPr>
              <a:t>/10.1016/j.stueduc.2021.101008</a:t>
            </a:r>
          </a:p>
          <a:p>
            <a:pPr marL="0" marR="0" indent="0">
              <a:spcBef>
                <a:spcPts val="0"/>
              </a:spcBef>
              <a:spcAft>
                <a:spcPts val="0"/>
              </a:spcAft>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solidFill>
                  <a:schemeClr val="tx1"/>
                </a:solidFill>
                <a:effectLst/>
                <a:latin typeface="+mn-lt"/>
                <a:ea typeface="Calibri" panose="020F0502020204030204" pitchFamily="34" charset="0"/>
                <a:cs typeface="Times New Roman" panose="02020603050405020304" pitchFamily="18" charset="0"/>
              </a:rPr>
              <a:t>Peterson, D. A. M., Biederman, L. A., Andersen, D., </a:t>
            </a:r>
            <a:r>
              <a:rPr lang="en-US" sz="1200" dirty="0" err="1">
                <a:solidFill>
                  <a:schemeClr val="tx1"/>
                </a:solidFill>
                <a:effectLst/>
                <a:latin typeface="+mn-lt"/>
                <a:ea typeface="Calibri" panose="020F0502020204030204" pitchFamily="34" charset="0"/>
                <a:cs typeface="Times New Roman" panose="02020603050405020304" pitchFamily="18" charset="0"/>
              </a:rPr>
              <a:t>Ditonto</a:t>
            </a:r>
            <a:r>
              <a:rPr lang="en-US" sz="1200" dirty="0">
                <a:solidFill>
                  <a:schemeClr val="tx1"/>
                </a:solidFill>
                <a:effectLst/>
                <a:latin typeface="+mn-lt"/>
                <a:ea typeface="Calibri" panose="020F0502020204030204" pitchFamily="34" charset="0"/>
                <a:cs typeface="Times New Roman" panose="02020603050405020304" pitchFamily="18" charset="0"/>
              </a:rPr>
              <a:t>, T. M., &amp; Roe, K. (2019). Mitigating gender bias in student evaluations of teaching. </a:t>
            </a:r>
            <a:r>
              <a:rPr lang="en-US" sz="1200" i="1" dirty="0" err="1">
                <a:solidFill>
                  <a:schemeClr val="tx1"/>
                </a:solidFill>
                <a:effectLst/>
                <a:latin typeface="+mn-lt"/>
                <a:ea typeface="Calibri" panose="020F0502020204030204" pitchFamily="34" charset="0"/>
                <a:cs typeface="Times New Roman" panose="02020603050405020304" pitchFamily="18" charset="0"/>
              </a:rPr>
              <a:t>PLoS</a:t>
            </a:r>
            <a:r>
              <a:rPr lang="en-US" sz="1200" i="1" dirty="0">
                <a:solidFill>
                  <a:schemeClr val="tx1"/>
                </a:solidFill>
                <a:effectLst/>
                <a:latin typeface="+mn-lt"/>
                <a:ea typeface="Calibri" panose="020F0502020204030204" pitchFamily="34" charset="0"/>
                <a:cs typeface="Times New Roman" panose="02020603050405020304" pitchFamily="18" charset="0"/>
              </a:rPr>
              <a:t> ONE</a:t>
            </a:r>
            <a:r>
              <a:rPr lang="en-US" sz="1200" dirty="0">
                <a:solidFill>
                  <a:schemeClr val="tx1"/>
                </a:solidFill>
                <a:effectLst/>
                <a:latin typeface="+mn-lt"/>
                <a:ea typeface="Calibri" panose="020F0502020204030204" pitchFamily="34" charset="0"/>
                <a:cs typeface="Times New Roman" panose="02020603050405020304" pitchFamily="18" charset="0"/>
              </a:rPr>
              <a:t>, </a:t>
            </a:r>
            <a:r>
              <a:rPr lang="en-US" sz="1200" i="1" dirty="0">
                <a:solidFill>
                  <a:schemeClr val="tx1"/>
                </a:solidFill>
                <a:effectLst/>
                <a:latin typeface="+mn-lt"/>
                <a:ea typeface="Calibri" panose="020F0502020204030204" pitchFamily="34" charset="0"/>
                <a:cs typeface="Times New Roman" panose="02020603050405020304" pitchFamily="18" charset="0"/>
              </a:rPr>
              <a:t>14</a:t>
            </a:r>
            <a:r>
              <a:rPr lang="en-US" sz="1200" dirty="0">
                <a:solidFill>
                  <a:schemeClr val="tx1"/>
                </a:solidFill>
                <a:effectLst/>
                <a:latin typeface="+mn-lt"/>
                <a:ea typeface="Calibri" panose="020F0502020204030204" pitchFamily="34" charset="0"/>
                <a:cs typeface="Times New Roman" panose="02020603050405020304" pitchFamily="18" charset="0"/>
              </a:rPr>
              <a:t>(5), 1–10. </a:t>
            </a:r>
            <a:r>
              <a:rPr lang="en-US" sz="1200" u="sng" dirty="0">
                <a:solidFill>
                  <a:schemeClr val="tx1"/>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https://doi-org.ezproxy.waterfield.murraystate.edu/10.1371/journal.pone.0216241</a:t>
            </a:r>
            <a:endParaRPr lang="en-US" sz="1200" u="sng" dirty="0">
              <a:solidFill>
                <a:schemeClr val="tx1"/>
              </a:solidFill>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200" u="sng" dirty="0">
              <a:solidFill>
                <a:schemeClr val="tx1"/>
              </a:solidFill>
              <a:latin typeface="+mn-lt"/>
              <a:ea typeface="Calibri" panose="020F0502020204030204" pitchFamily="34" charset="0"/>
              <a:cs typeface="Times New Roman" panose="02020603050405020304" pitchFamily="18" charset="0"/>
            </a:endParaRPr>
          </a:p>
          <a:p>
            <a:pPr marL="0" indent="0">
              <a:buNone/>
            </a:pPr>
            <a:r>
              <a:rPr lang="en-US" sz="1200" dirty="0">
                <a:solidFill>
                  <a:schemeClr val="tx1"/>
                </a:solidFill>
                <a:effectLst/>
                <a:latin typeface="+mn-lt"/>
                <a:ea typeface="Calibri" panose="020F0502020204030204" pitchFamily="34" charset="0"/>
                <a:cs typeface="Times New Roman" panose="02020603050405020304" pitchFamily="18" charset="0"/>
              </a:rPr>
              <a:t>Valencia, E. (2022). Gender-biased evaluation or actual differences? Fairness in the evaluation of faculty teaching. </a:t>
            </a:r>
            <a:r>
              <a:rPr lang="en-US" sz="1200" i="1" dirty="0">
                <a:solidFill>
                  <a:schemeClr val="tx1"/>
                </a:solidFill>
                <a:effectLst/>
                <a:latin typeface="+mn-lt"/>
                <a:ea typeface="Calibri" panose="020F0502020204030204" pitchFamily="34" charset="0"/>
                <a:cs typeface="Times New Roman" panose="02020603050405020304" pitchFamily="18" charset="0"/>
              </a:rPr>
              <a:t>Higher Education (00181560), 83</a:t>
            </a:r>
            <a:r>
              <a:rPr lang="en-US" sz="1200" dirty="0">
                <a:solidFill>
                  <a:schemeClr val="tx1"/>
                </a:solidFill>
                <a:effectLst/>
                <a:latin typeface="+mn-lt"/>
                <a:ea typeface="Calibri" panose="020F0502020204030204" pitchFamily="34" charset="0"/>
                <a:cs typeface="Times New Roman" panose="02020603050405020304" pitchFamily="18" charset="0"/>
              </a:rPr>
              <a:t>(6), 1315–1333. https://</a:t>
            </a:r>
            <a:r>
              <a:rPr lang="en-US" sz="1200" dirty="0" err="1">
                <a:solidFill>
                  <a:schemeClr val="tx1"/>
                </a:solidFill>
                <a:effectLst/>
                <a:latin typeface="+mn-lt"/>
                <a:ea typeface="Calibri" panose="020F0502020204030204" pitchFamily="34" charset="0"/>
                <a:cs typeface="Times New Roman" panose="02020603050405020304" pitchFamily="18" charset="0"/>
              </a:rPr>
              <a:t>doi-org.ezproxy.waterfield.murraystate.edu</a:t>
            </a:r>
            <a:r>
              <a:rPr lang="en-US" sz="1200" dirty="0">
                <a:solidFill>
                  <a:schemeClr val="tx1"/>
                </a:solidFill>
                <a:effectLst/>
                <a:latin typeface="+mn-lt"/>
                <a:ea typeface="Calibri" panose="020F0502020204030204" pitchFamily="34" charset="0"/>
                <a:cs typeface="Times New Roman" panose="02020603050405020304" pitchFamily="18" charset="0"/>
              </a:rPr>
              <a:t>/10.1007/s10734-021-00744-1</a:t>
            </a:r>
          </a:p>
        </p:txBody>
      </p:sp>
      <p:sp>
        <p:nvSpPr>
          <p:cNvPr id="1545" name="Google Shape;1545;p54"/>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smtClean="0">
                <a:solidFill>
                  <a:schemeClr val="dk1"/>
                </a:solidFill>
                <a:latin typeface="Cousine"/>
                <a:ea typeface="Cousine"/>
                <a:cs typeface="Cousine"/>
                <a:sym typeface="Cousine"/>
              </a:rPr>
              <a:t>19</a:t>
            </a:fld>
            <a:endParaRPr sz="1200" dirty="0">
              <a:solidFill>
                <a:schemeClr val="dk1"/>
              </a:solidFill>
              <a:latin typeface="Cousine"/>
              <a:ea typeface="Cousine"/>
              <a:cs typeface="Cousine"/>
              <a:sym typeface="Cousin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SESSION OBJECTIVES</a:t>
            </a:r>
            <a:endParaRPr dirty="0"/>
          </a:p>
        </p:txBody>
      </p:sp>
      <p:sp>
        <p:nvSpPr>
          <p:cNvPr id="307" name="Google Shape;307;p30"/>
          <p:cNvSpPr txBox="1">
            <a:spLocks noGrp="1"/>
          </p:cNvSpPr>
          <p:nvPr>
            <p:ph type="body" idx="1"/>
          </p:nvPr>
        </p:nvSpPr>
        <p:spPr>
          <a:xfrm>
            <a:off x="3554736" y="1099946"/>
            <a:ext cx="4789156" cy="2500800"/>
          </a:xfrm>
          <a:prstGeom prst="rect">
            <a:avLst/>
          </a:prstGeom>
        </p:spPr>
        <p:txBody>
          <a:bodyPr spcFirstLastPara="1" wrap="square" lIns="36000" tIns="0" rIns="36000" bIns="0" anchor="t" anchorCtr="0">
            <a:noAutofit/>
          </a:bodyPr>
          <a:lstStyle/>
          <a:p>
            <a:pPr algn="l"/>
            <a:r>
              <a:rPr lang="en-US" sz="1800" b="0" i="0" dirty="0">
                <a:solidFill>
                  <a:srgbClr val="000000"/>
                </a:solidFill>
                <a:effectLst/>
                <a:latin typeface="Lato" panose="020F0502020204030203" pitchFamily="34" charset="0"/>
              </a:rPr>
              <a:t>Review current peer evaluation rubrics or processes in order to determine important components for inclusion in a revised evaluation instrument.</a:t>
            </a:r>
          </a:p>
          <a:p>
            <a:pPr algn="l"/>
            <a:r>
              <a:rPr lang="en-US" sz="1800" b="0" i="0" dirty="0">
                <a:solidFill>
                  <a:srgbClr val="000000"/>
                </a:solidFill>
                <a:effectLst/>
                <a:latin typeface="Lato" panose="020F0502020204030203" pitchFamily="34" charset="0"/>
              </a:rPr>
              <a:t>Identify components of an existing peer evaluation instrument or rubric to rewrite in order to reflect Quality Matters standards.</a:t>
            </a:r>
          </a:p>
          <a:p>
            <a:pPr algn="l"/>
            <a:r>
              <a:rPr lang="en-US" sz="1800" b="0" i="0" dirty="0">
                <a:solidFill>
                  <a:srgbClr val="000000"/>
                </a:solidFill>
                <a:effectLst/>
                <a:latin typeface="Lato" panose="020F0502020204030203" pitchFamily="34" charset="0"/>
              </a:rPr>
              <a:t>Rewrite components of a peer evaluation instrument or rubric so that it models standards in the Quality Matters Rubric.</a:t>
            </a:r>
            <a:br>
              <a:rPr lang="en-US" sz="1800" b="0" i="0" dirty="0">
                <a:solidFill>
                  <a:srgbClr val="666666"/>
                </a:solidFill>
                <a:effectLst/>
                <a:latin typeface="Lato" panose="020F0502020204030203" pitchFamily="34" charset="0"/>
              </a:rPr>
            </a:br>
            <a:endParaRPr lang="en-US" sz="1800" b="0" i="0" dirty="0">
              <a:solidFill>
                <a:srgbClr val="666666"/>
              </a:solidFill>
              <a:effectLst/>
              <a:latin typeface="Lato" panose="020F0502020204030203" pitchFamily="34" charset="0"/>
            </a:endParaRPr>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smtClean="0">
                <a:solidFill>
                  <a:schemeClr val="dk1"/>
                </a:solidFill>
                <a:latin typeface="Cousine"/>
                <a:ea typeface="Cousine"/>
                <a:cs typeface="Cousine"/>
                <a:sym typeface="Cousine"/>
              </a:rPr>
              <a:t>2</a:t>
            </a:fld>
            <a:endParaRPr sz="1200" dirty="0">
              <a:solidFill>
                <a:schemeClr val="dk1"/>
              </a:solidFill>
              <a:latin typeface="Cousine"/>
              <a:ea typeface="Cousine"/>
              <a:cs typeface="Cousine"/>
              <a:sym typeface="Cousine"/>
            </a:endParaRPr>
          </a:p>
        </p:txBody>
      </p:sp>
      <p:grpSp>
        <p:nvGrpSpPr>
          <p:cNvPr id="313" name="Google Shape;313;p30"/>
          <p:cNvGrpSpPr/>
          <p:nvPr/>
        </p:nvGrpSpPr>
        <p:grpSpPr>
          <a:xfrm>
            <a:off x="1374163" y="1931250"/>
            <a:ext cx="1466027" cy="1465950"/>
            <a:chOff x="2763092" y="3423456"/>
            <a:chExt cx="412129" cy="412108"/>
          </a:xfrm>
        </p:grpSpPr>
        <p:sp>
          <p:nvSpPr>
            <p:cNvPr id="314" name="Google Shape;314;p30"/>
            <p:cNvSpPr/>
            <p:nvPr/>
          </p:nvSpPr>
          <p:spPr>
            <a:xfrm>
              <a:off x="2763092" y="3423456"/>
              <a:ext cx="412129" cy="412108"/>
            </a:xfrm>
            <a:custGeom>
              <a:avLst/>
              <a:gdLst/>
              <a:ahLst/>
              <a:cxnLst/>
              <a:rect l="l" t="t" r="r" b="b"/>
              <a:pathLst>
                <a:path w="19047" h="19046" extrusionOk="0">
                  <a:moveTo>
                    <a:pt x="3413" y="2221"/>
                  </a:moveTo>
                  <a:cubicBezTo>
                    <a:pt x="3521" y="3521"/>
                    <a:pt x="3991" y="4604"/>
                    <a:pt x="4586" y="5543"/>
                  </a:cubicBezTo>
                  <a:cubicBezTo>
                    <a:pt x="2817" y="5344"/>
                    <a:pt x="1409" y="3972"/>
                    <a:pt x="1156" y="2221"/>
                  </a:cubicBezTo>
                  <a:close/>
                  <a:moveTo>
                    <a:pt x="17891" y="2221"/>
                  </a:moveTo>
                  <a:cubicBezTo>
                    <a:pt x="17638" y="3972"/>
                    <a:pt x="16230" y="5344"/>
                    <a:pt x="14461" y="5543"/>
                  </a:cubicBezTo>
                  <a:cubicBezTo>
                    <a:pt x="15056" y="4604"/>
                    <a:pt x="15525" y="3521"/>
                    <a:pt x="15634" y="2221"/>
                  </a:cubicBezTo>
                  <a:close/>
                  <a:moveTo>
                    <a:pt x="14551" y="1119"/>
                  </a:moveTo>
                  <a:lnTo>
                    <a:pt x="14551" y="1680"/>
                  </a:lnTo>
                  <a:cubicBezTo>
                    <a:pt x="14551" y="3918"/>
                    <a:pt x="13197" y="5507"/>
                    <a:pt x="12023" y="6915"/>
                  </a:cubicBezTo>
                  <a:cubicBezTo>
                    <a:pt x="11012" y="8124"/>
                    <a:pt x="10056" y="9262"/>
                    <a:pt x="10056" y="10615"/>
                  </a:cubicBezTo>
                  <a:cubicBezTo>
                    <a:pt x="10056" y="11356"/>
                    <a:pt x="10309" y="11915"/>
                    <a:pt x="10615" y="12312"/>
                  </a:cubicBezTo>
                  <a:lnTo>
                    <a:pt x="8432" y="12312"/>
                  </a:lnTo>
                  <a:cubicBezTo>
                    <a:pt x="8738" y="11915"/>
                    <a:pt x="8991" y="11356"/>
                    <a:pt x="8991" y="10615"/>
                  </a:cubicBezTo>
                  <a:cubicBezTo>
                    <a:pt x="8991" y="9262"/>
                    <a:pt x="8052" y="8142"/>
                    <a:pt x="7041" y="6932"/>
                  </a:cubicBezTo>
                  <a:cubicBezTo>
                    <a:pt x="5849" y="5524"/>
                    <a:pt x="4496" y="3918"/>
                    <a:pt x="4496" y="1680"/>
                  </a:cubicBezTo>
                  <a:lnTo>
                    <a:pt x="4496" y="1119"/>
                  </a:lnTo>
                  <a:close/>
                  <a:moveTo>
                    <a:pt x="13431" y="13431"/>
                  </a:moveTo>
                  <a:lnTo>
                    <a:pt x="13431" y="17927"/>
                  </a:lnTo>
                  <a:lnTo>
                    <a:pt x="5616" y="17927"/>
                  </a:lnTo>
                  <a:lnTo>
                    <a:pt x="5616" y="13431"/>
                  </a:lnTo>
                  <a:close/>
                  <a:moveTo>
                    <a:pt x="3394" y="0"/>
                  </a:moveTo>
                  <a:lnTo>
                    <a:pt x="3394" y="1119"/>
                  </a:lnTo>
                  <a:lnTo>
                    <a:pt x="1" y="1119"/>
                  </a:lnTo>
                  <a:lnTo>
                    <a:pt x="1" y="1680"/>
                  </a:lnTo>
                  <a:cubicBezTo>
                    <a:pt x="1" y="4441"/>
                    <a:pt x="2275" y="6698"/>
                    <a:pt x="5055" y="6698"/>
                  </a:cubicBezTo>
                  <a:lnTo>
                    <a:pt x="5399" y="6698"/>
                  </a:lnTo>
                  <a:cubicBezTo>
                    <a:pt x="5669" y="7040"/>
                    <a:pt x="5922" y="7348"/>
                    <a:pt x="6193" y="7654"/>
                  </a:cubicBezTo>
                  <a:cubicBezTo>
                    <a:pt x="7096" y="8737"/>
                    <a:pt x="7871" y="9676"/>
                    <a:pt x="7871" y="10615"/>
                  </a:cubicBezTo>
                  <a:cubicBezTo>
                    <a:pt x="7871" y="11681"/>
                    <a:pt x="6969" y="12312"/>
                    <a:pt x="6174" y="12312"/>
                  </a:cubicBezTo>
                  <a:lnTo>
                    <a:pt x="4496" y="12312"/>
                  </a:lnTo>
                  <a:lnTo>
                    <a:pt x="4496" y="19046"/>
                  </a:lnTo>
                  <a:lnTo>
                    <a:pt x="14551" y="19046"/>
                  </a:lnTo>
                  <a:lnTo>
                    <a:pt x="14551" y="12312"/>
                  </a:lnTo>
                  <a:lnTo>
                    <a:pt x="12873" y="12312"/>
                  </a:lnTo>
                  <a:cubicBezTo>
                    <a:pt x="12312" y="12312"/>
                    <a:pt x="11176" y="11897"/>
                    <a:pt x="11176" y="10615"/>
                  </a:cubicBezTo>
                  <a:cubicBezTo>
                    <a:pt x="11176" y="9659"/>
                    <a:pt x="11970" y="8720"/>
                    <a:pt x="12873" y="7637"/>
                  </a:cubicBezTo>
                  <a:cubicBezTo>
                    <a:pt x="13125" y="7348"/>
                    <a:pt x="13395" y="7023"/>
                    <a:pt x="13648" y="6698"/>
                  </a:cubicBezTo>
                  <a:lnTo>
                    <a:pt x="13992" y="6698"/>
                  </a:lnTo>
                  <a:cubicBezTo>
                    <a:pt x="16772" y="6698"/>
                    <a:pt x="19046" y="4441"/>
                    <a:pt x="19046" y="1680"/>
                  </a:cubicBezTo>
                  <a:lnTo>
                    <a:pt x="19046" y="1119"/>
                  </a:lnTo>
                  <a:lnTo>
                    <a:pt x="15670" y="1119"/>
                  </a:lnTo>
                  <a:lnTo>
                    <a:pt x="156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0"/>
            <p:cNvSpPr/>
            <p:nvPr/>
          </p:nvSpPr>
          <p:spPr>
            <a:xfrm>
              <a:off x="2919747" y="3471513"/>
              <a:ext cx="99230" cy="94534"/>
            </a:xfrm>
            <a:custGeom>
              <a:avLst/>
              <a:gdLst/>
              <a:ahLst/>
              <a:cxnLst/>
              <a:rect l="l" t="t" r="r" b="b"/>
              <a:pathLst>
                <a:path w="4586" h="4369" extrusionOk="0">
                  <a:moveTo>
                    <a:pt x="1733" y="0"/>
                  </a:moveTo>
                  <a:lnTo>
                    <a:pt x="1733" y="1481"/>
                  </a:lnTo>
                  <a:lnTo>
                    <a:pt x="342" y="1028"/>
                  </a:lnTo>
                  <a:lnTo>
                    <a:pt x="0" y="2076"/>
                  </a:lnTo>
                  <a:lnTo>
                    <a:pt x="1390" y="2528"/>
                  </a:lnTo>
                  <a:lnTo>
                    <a:pt x="523" y="3719"/>
                  </a:lnTo>
                  <a:lnTo>
                    <a:pt x="1426" y="4369"/>
                  </a:lnTo>
                  <a:lnTo>
                    <a:pt x="2292" y="3195"/>
                  </a:lnTo>
                  <a:lnTo>
                    <a:pt x="3141" y="4369"/>
                  </a:lnTo>
                  <a:lnTo>
                    <a:pt x="4044" y="3719"/>
                  </a:lnTo>
                  <a:lnTo>
                    <a:pt x="3195" y="2528"/>
                  </a:lnTo>
                  <a:lnTo>
                    <a:pt x="4585" y="2076"/>
                  </a:lnTo>
                  <a:lnTo>
                    <a:pt x="4242" y="1028"/>
                  </a:lnTo>
                  <a:lnTo>
                    <a:pt x="2852" y="1481"/>
                  </a:lnTo>
                  <a:lnTo>
                    <a:pt x="28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0"/>
            <p:cNvSpPr/>
            <p:nvPr/>
          </p:nvSpPr>
          <p:spPr>
            <a:xfrm>
              <a:off x="2933011" y="3737892"/>
              <a:ext cx="72269" cy="24256"/>
            </a:xfrm>
            <a:custGeom>
              <a:avLst/>
              <a:gdLst/>
              <a:ahLst/>
              <a:cxnLst/>
              <a:rect l="l" t="t" r="r" b="b"/>
              <a:pathLst>
                <a:path w="3340" h="1121" extrusionOk="0">
                  <a:moveTo>
                    <a:pt x="1" y="1"/>
                  </a:moveTo>
                  <a:lnTo>
                    <a:pt x="1" y="1120"/>
                  </a:lnTo>
                  <a:lnTo>
                    <a:pt x="3340" y="1120"/>
                  </a:lnTo>
                  <a:lnTo>
                    <a:pt x="33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51"/>
          <p:cNvSpPr txBox="1">
            <a:spLocks noGrp="1"/>
          </p:cNvSpPr>
          <p:nvPr>
            <p:ph type="ctrTitle"/>
          </p:nvPr>
        </p:nvSpPr>
        <p:spPr>
          <a:xfrm>
            <a:off x="736590" y="1756078"/>
            <a:ext cx="3314400" cy="915000"/>
          </a:xfrm>
          <a:prstGeom prst="rect">
            <a:avLst/>
          </a:prstGeom>
        </p:spPr>
        <p:txBody>
          <a:bodyPr spcFirstLastPara="1" wrap="square" lIns="36000" tIns="0" rIns="36000" bIns="0" anchor="b" anchorCtr="0">
            <a:noAutofit/>
          </a:bodyPr>
          <a:lstStyle/>
          <a:p>
            <a:pPr marL="0" lvl="0" indent="0" algn="ctr" rtl="0">
              <a:spcBef>
                <a:spcPts val="0"/>
              </a:spcBef>
              <a:spcAft>
                <a:spcPts val="0"/>
              </a:spcAft>
              <a:buNone/>
            </a:pPr>
            <a:r>
              <a:rPr lang="en" sz="5500" dirty="0"/>
              <a:t>THANK YOU!</a:t>
            </a:r>
            <a:endParaRPr sz="5500" dirty="0"/>
          </a:p>
        </p:txBody>
      </p:sp>
      <p:sp>
        <p:nvSpPr>
          <p:cNvPr id="1238" name="Google Shape;1238;p51"/>
          <p:cNvSpPr txBox="1">
            <a:spLocks noGrp="1"/>
          </p:cNvSpPr>
          <p:nvPr>
            <p:ph type="subTitle" idx="1"/>
          </p:nvPr>
        </p:nvSpPr>
        <p:spPr>
          <a:xfrm>
            <a:off x="4377450" y="2945250"/>
            <a:ext cx="3440670" cy="7332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US" dirty="0"/>
              <a:t>Melony </a:t>
            </a:r>
            <a:r>
              <a:rPr lang="en-US" dirty="0" err="1"/>
              <a:t>Shemberger</a:t>
            </a:r>
            <a:r>
              <a:rPr lang="en-US" dirty="0"/>
              <a:t>, Ed.D.</a:t>
            </a:r>
          </a:p>
          <a:p>
            <a:pPr marL="0" lvl="0" indent="0" algn="l" rtl="0">
              <a:spcBef>
                <a:spcPts val="0"/>
              </a:spcBef>
              <a:spcAft>
                <a:spcPts val="0"/>
              </a:spcAft>
              <a:buNone/>
            </a:pPr>
            <a:r>
              <a:rPr lang="en-US" dirty="0" err="1"/>
              <a:t>mshemberger@murraystate.edu</a:t>
            </a:r>
            <a:endParaRPr dirty="0"/>
          </a:p>
        </p:txBody>
      </p:sp>
      <p:sp>
        <p:nvSpPr>
          <p:cNvPr id="1239" name="Google Shape;1239;p51"/>
          <p:cNvSpPr txBox="1">
            <a:spLocks noGrp="1"/>
          </p:cNvSpPr>
          <p:nvPr>
            <p:ph type="ctrTitle" idx="2"/>
          </p:nvPr>
        </p:nvSpPr>
        <p:spPr>
          <a:xfrm>
            <a:off x="4377450" y="1536458"/>
            <a:ext cx="2247300" cy="658500"/>
          </a:xfrm>
          <a:prstGeom prst="rect">
            <a:avLst/>
          </a:prstGeom>
        </p:spPr>
        <p:txBody>
          <a:bodyPr spcFirstLastPara="1" wrap="square" lIns="36000" tIns="0" rIns="36000" bIns="0" anchor="b" anchorCtr="0">
            <a:noAutofit/>
          </a:bodyPr>
          <a:lstStyle/>
          <a:p>
            <a:pPr marL="0" lvl="0" indent="0" algn="l" rtl="0">
              <a:spcBef>
                <a:spcPts val="0"/>
              </a:spcBef>
              <a:spcAft>
                <a:spcPts val="0"/>
              </a:spcAft>
              <a:buNone/>
            </a:pPr>
            <a:r>
              <a:rPr lang="en"/>
              <a:t>DO YOU HAVE </a:t>
            </a:r>
            <a:r>
              <a:rPr lang="en" i="1"/>
              <a:t>ANY QUESTIONS?</a:t>
            </a:r>
            <a:endParaRPr i="1"/>
          </a:p>
        </p:txBody>
      </p:sp>
      <p:cxnSp>
        <p:nvCxnSpPr>
          <p:cNvPr id="1256" name="Google Shape;1256;p51"/>
          <p:cNvCxnSpPr/>
          <p:nvPr/>
        </p:nvCxnSpPr>
        <p:spPr>
          <a:xfrm>
            <a:off x="590525" y="2722875"/>
            <a:ext cx="7965600" cy="0"/>
          </a:xfrm>
          <a:prstGeom prst="straightConnector1">
            <a:avLst/>
          </a:prstGeom>
          <a:noFill/>
          <a:ln w="28575" cap="flat" cmpd="sng">
            <a:solidFill>
              <a:schemeClr val="dk1"/>
            </a:solidFill>
            <a:prstDash val="solid"/>
            <a:round/>
            <a:headEnd type="none" w="med" len="med"/>
            <a:tailEnd type="none" w="med" len="med"/>
          </a:ln>
        </p:spPr>
      </p:cxnSp>
      <p:sp>
        <p:nvSpPr>
          <p:cNvPr id="2" name="Google Shape;11926;p71">
            <a:extLst>
              <a:ext uri="{FF2B5EF4-FFF2-40B4-BE49-F238E27FC236}">
                <a16:creationId xmlns:a16="http://schemas.microsoft.com/office/drawing/2014/main" id="{7BB12246-AC9F-1DF8-B73A-09916F31B292}"/>
              </a:ext>
            </a:extLst>
          </p:cNvPr>
          <p:cNvSpPr>
            <a:spLocks noChangeAspect="1"/>
          </p:cNvSpPr>
          <p:nvPr/>
        </p:nvSpPr>
        <p:spPr>
          <a:xfrm>
            <a:off x="696912" y="2928375"/>
            <a:ext cx="442596" cy="365760"/>
          </a:xfrm>
          <a:custGeom>
            <a:avLst/>
            <a:gdLst/>
            <a:ahLst/>
            <a:cxnLst/>
            <a:rect l="l" t="t" r="r" b="b"/>
            <a:pathLst>
              <a:path w="20081" h="16377" extrusionOk="0">
                <a:moveTo>
                  <a:pt x="13632" y="1165"/>
                </a:moveTo>
                <a:cubicBezTo>
                  <a:pt x="14903" y="1165"/>
                  <a:pt x="15458" y="1658"/>
                  <a:pt x="15826" y="1984"/>
                </a:cubicBezTo>
                <a:cubicBezTo>
                  <a:pt x="16040" y="2173"/>
                  <a:pt x="16244" y="2353"/>
                  <a:pt x="16548" y="2353"/>
                </a:cubicBezTo>
                <a:cubicBezTo>
                  <a:pt x="16762" y="2353"/>
                  <a:pt x="17038" y="2293"/>
                  <a:pt x="17344" y="2196"/>
                </a:cubicBezTo>
                <a:lnTo>
                  <a:pt x="17344" y="2196"/>
                </a:lnTo>
                <a:cubicBezTo>
                  <a:pt x="17236" y="2288"/>
                  <a:pt x="17119" y="2376"/>
                  <a:pt x="16995" y="2461"/>
                </a:cubicBezTo>
                <a:cubicBezTo>
                  <a:pt x="16780" y="2612"/>
                  <a:pt x="16689" y="2889"/>
                  <a:pt x="16778" y="3137"/>
                </a:cubicBezTo>
                <a:cubicBezTo>
                  <a:pt x="16861" y="3373"/>
                  <a:pt x="17082" y="3528"/>
                  <a:pt x="17329" y="3528"/>
                </a:cubicBezTo>
                <a:cubicBezTo>
                  <a:pt x="17343" y="3528"/>
                  <a:pt x="17358" y="3527"/>
                  <a:pt x="17372" y="3526"/>
                </a:cubicBezTo>
                <a:cubicBezTo>
                  <a:pt x="17475" y="3519"/>
                  <a:pt x="17576" y="3508"/>
                  <a:pt x="17680" y="3494"/>
                </a:cubicBezTo>
                <a:lnTo>
                  <a:pt x="17680" y="3494"/>
                </a:lnTo>
                <a:cubicBezTo>
                  <a:pt x="17275" y="3802"/>
                  <a:pt x="16921" y="3990"/>
                  <a:pt x="16937" y="4786"/>
                </a:cubicBezTo>
                <a:cubicBezTo>
                  <a:pt x="16937" y="4826"/>
                  <a:pt x="16939" y="4881"/>
                  <a:pt x="16939" y="4971"/>
                </a:cubicBezTo>
                <a:cubicBezTo>
                  <a:pt x="16939" y="6510"/>
                  <a:pt x="16350" y="9097"/>
                  <a:pt x="14694" y="11320"/>
                </a:cubicBezTo>
                <a:cubicBezTo>
                  <a:pt x="13372" y="13093"/>
                  <a:pt x="10896" y="15207"/>
                  <a:pt x="6611" y="15207"/>
                </a:cubicBezTo>
                <a:cubicBezTo>
                  <a:pt x="5368" y="15207"/>
                  <a:pt x="4159" y="14996"/>
                  <a:pt x="3001" y="14582"/>
                </a:cubicBezTo>
                <a:cubicBezTo>
                  <a:pt x="4359" y="14345"/>
                  <a:pt x="5612" y="13799"/>
                  <a:pt x="6698" y="12960"/>
                </a:cubicBezTo>
                <a:cubicBezTo>
                  <a:pt x="6893" y="12812"/>
                  <a:pt x="6972" y="12557"/>
                  <a:pt x="6900" y="12323"/>
                </a:cubicBezTo>
                <a:cubicBezTo>
                  <a:pt x="6827" y="12090"/>
                  <a:pt x="6617" y="11925"/>
                  <a:pt x="6372" y="11913"/>
                </a:cubicBezTo>
                <a:cubicBezTo>
                  <a:pt x="5203" y="11849"/>
                  <a:pt x="4280" y="11209"/>
                  <a:pt x="3767" y="10448"/>
                </a:cubicBezTo>
                <a:cubicBezTo>
                  <a:pt x="3968" y="10434"/>
                  <a:pt x="4207" y="10404"/>
                  <a:pt x="4564" y="10340"/>
                </a:cubicBezTo>
                <a:cubicBezTo>
                  <a:pt x="4832" y="10294"/>
                  <a:pt x="5030" y="10071"/>
                  <a:pt x="5047" y="9801"/>
                </a:cubicBezTo>
                <a:cubicBezTo>
                  <a:pt x="5065" y="9532"/>
                  <a:pt x="4895" y="9286"/>
                  <a:pt x="4637" y="9205"/>
                </a:cubicBezTo>
                <a:cubicBezTo>
                  <a:pt x="3296" y="8787"/>
                  <a:pt x="2498" y="8025"/>
                  <a:pt x="2180" y="6838"/>
                </a:cubicBezTo>
                <a:lnTo>
                  <a:pt x="2180" y="6838"/>
                </a:lnTo>
                <a:cubicBezTo>
                  <a:pt x="2390" y="6891"/>
                  <a:pt x="2642" y="6933"/>
                  <a:pt x="3057" y="6986"/>
                </a:cubicBezTo>
                <a:cubicBezTo>
                  <a:pt x="3081" y="6989"/>
                  <a:pt x="3105" y="6991"/>
                  <a:pt x="3129" y="6991"/>
                </a:cubicBezTo>
                <a:cubicBezTo>
                  <a:pt x="3359" y="6991"/>
                  <a:pt x="3571" y="6854"/>
                  <a:pt x="3666" y="6640"/>
                </a:cubicBezTo>
                <a:cubicBezTo>
                  <a:pt x="3770" y="6403"/>
                  <a:pt x="3707" y="6125"/>
                  <a:pt x="3508" y="5957"/>
                </a:cubicBezTo>
                <a:cubicBezTo>
                  <a:pt x="2014" y="4697"/>
                  <a:pt x="1936" y="3409"/>
                  <a:pt x="2210" y="2373"/>
                </a:cubicBezTo>
                <a:lnTo>
                  <a:pt x="2210" y="2373"/>
                </a:lnTo>
                <a:cubicBezTo>
                  <a:pt x="4267" y="4464"/>
                  <a:pt x="6801" y="5670"/>
                  <a:pt x="9880" y="5882"/>
                </a:cubicBezTo>
                <a:cubicBezTo>
                  <a:pt x="9894" y="5883"/>
                  <a:pt x="9908" y="5884"/>
                  <a:pt x="9921" y="5884"/>
                </a:cubicBezTo>
                <a:cubicBezTo>
                  <a:pt x="10265" y="5884"/>
                  <a:pt x="10539" y="5586"/>
                  <a:pt x="10503" y="5239"/>
                </a:cubicBezTo>
                <a:cubicBezTo>
                  <a:pt x="10372" y="3940"/>
                  <a:pt x="10634" y="2919"/>
                  <a:pt x="11281" y="2203"/>
                </a:cubicBezTo>
                <a:cubicBezTo>
                  <a:pt x="11975" y="1437"/>
                  <a:pt x="12981" y="1165"/>
                  <a:pt x="13632" y="1165"/>
                </a:cubicBezTo>
                <a:close/>
                <a:moveTo>
                  <a:pt x="13631" y="1"/>
                </a:moveTo>
                <a:cubicBezTo>
                  <a:pt x="12698" y="1"/>
                  <a:pt x="11363" y="368"/>
                  <a:pt x="10413" y="1418"/>
                </a:cubicBezTo>
                <a:cubicBezTo>
                  <a:pt x="9665" y="2245"/>
                  <a:pt x="9291" y="3332"/>
                  <a:pt x="9300" y="4649"/>
                </a:cubicBezTo>
                <a:cubicBezTo>
                  <a:pt x="6556" y="4315"/>
                  <a:pt x="4306" y="3079"/>
                  <a:pt x="2438" y="887"/>
                </a:cubicBezTo>
                <a:cubicBezTo>
                  <a:pt x="2327" y="756"/>
                  <a:pt x="2163" y="681"/>
                  <a:pt x="1993" y="681"/>
                </a:cubicBezTo>
                <a:cubicBezTo>
                  <a:pt x="1966" y="681"/>
                  <a:pt x="1938" y="683"/>
                  <a:pt x="1911" y="687"/>
                </a:cubicBezTo>
                <a:cubicBezTo>
                  <a:pt x="1713" y="715"/>
                  <a:pt x="1541" y="843"/>
                  <a:pt x="1460" y="1025"/>
                </a:cubicBezTo>
                <a:cubicBezTo>
                  <a:pt x="1207" y="1582"/>
                  <a:pt x="876" y="2444"/>
                  <a:pt x="922" y="3466"/>
                </a:cubicBezTo>
                <a:cubicBezTo>
                  <a:pt x="952" y="4138"/>
                  <a:pt x="1138" y="4773"/>
                  <a:pt x="1479" y="5368"/>
                </a:cubicBezTo>
                <a:cubicBezTo>
                  <a:pt x="1469" y="5367"/>
                  <a:pt x="1459" y="5367"/>
                  <a:pt x="1449" y="5367"/>
                </a:cubicBezTo>
                <a:cubicBezTo>
                  <a:pt x="1114" y="5367"/>
                  <a:pt x="843" y="5650"/>
                  <a:pt x="865" y="5990"/>
                </a:cubicBezTo>
                <a:cubicBezTo>
                  <a:pt x="963" y="7455"/>
                  <a:pt x="1501" y="8589"/>
                  <a:pt x="2470" y="9380"/>
                </a:cubicBezTo>
                <a:cubicBezTo>
                  <a:pt x="2284" y="9528"/>
                  <a:pt x="2208" y="9773"/>
                  <a:pt x="2274" y="9999"/>
                </a:cubicBezTo>
                <a:cubicBezTo>
                  <a:pt x="2578" y="11057"/>
                  <a:pt x="3469" y="12207"/>
                  <a:pt x="4833" y="12757"/>
                </a:cubicBezTo>
                <a:cubicBezTo>
                  <a:pt x="3802" y="13279"/>
                  <a:pt x="2644" y="13546"/>
                  <a:pt x="1412" y="13546"/>
                </a:cubicBezTo>
                <a:cubicBezTo>
                  <a:pt x="1173" y="13546"/>
                  <a:pt x="932" y="13536"/>
                  <a:pt x="689" y="13516"/>
                </a:cubicBezTo>
                <a:cubicBezTo>
                  <a:pt x="673" y="13515"/>
                  <a:pt x="658" y="13514"/>
                  <a:pt x="642" y="13514"/>
                </a:cubicBezTo>
                <a:cubicBezTo>
                  <a:pt x="390" y="13514"/>
                  <a:pt x="164" y="13676"/>
                  <a:pt x="84" y="13919"/>
                </a:cubicBezTo>
                <a:cubicBezTo>
                  <a:pt x="0" y="14177"/>
                  <a:pt x="105" y="14460"/>
                  <a:pt x="338" y="14600"/>
                </a:cubicBezTo>
                <a:cubicBezTo>
                  <a:pt x="2284" y="15778"/>
                  <a:pt x="4395" y="16376"/>
                  <a:pt x="6611" y="16376"/>
                </a:cubicBezTo>
                <a:cubicBezTo>
                  <a:pt x="11382" y="16376"/>
                  <a:pt x="14151" y="14008"/>
                  <a:pt x="15631" y="12019"/>
                </a:cubicBezTo>
                <a:cubicBezTo>
                  <a:pt x="17461" y="9567"/>
                  <a:pt x="18108" y="6689"/>
                  <a:pt x="18108" y="4971"/>
                </a:cubicBezTo>
                <a:cubicBezTo>
                  <a:pt x="18108" y="4747"/>
                  <a:pt x="18103" y="4701"/>
                  <a:pt x="18110" y="4637"/>
                </a:cubicBezTo>
                <a:cubicBezTo>
                  <a:pt x="18336" y="4435"/>
                  <a:pt x="18964" y="4133"/>
                  <a:pt x="19935" y="2718"/>
                </a:cubicBezTo>
                <a:cubicBezTo>
                  <a:pt x="20080" y="2505"/>
                  <a:pt x="20070" y="2221"/>
                  <a:pt x="19909" y="2019"/>
                </a:cubicBezTo>
                <a:cubicBezTo>
                  <a:pt x="19795" y="1879"/>
                  <a:pt x="19625" y="1801"/>
                  <a:pt x="19451" y="1801"/>
                </a:cubicBezTo>
                <a:cubicBezTo>
                  <a:pt x="19377" y="1801"/>
                  <a:pt x="19303" y="1815"/>
                  <a:pt x="19231" y="1844"/>
                </a:cubicBezTo>
                <a:cubicBezTo>
                  <a:pt x="19194" y="1860"/>
                  <a:pt x="19155" y="1874"/>
                  <a:pt x="19118" y="1890"/>
                </a:cubicBezTo>
                <a:cubicBezTo>
                  <a:pt x="19269" y="1630"/>
                  <a:pt x="19392" y="1356"/>
                  <a:pt x="19490" y="1062"/>
                </a:cubicBezTo>
                <a:cubicBezTo>
                  <a:pt x="19564" y="841"/>
                  <a:pt x="19498" y="598"/>
                  <a:pt x="19327" y="443"/>
                </a:cubicBezTo>
                <a:cubicBezTo>
                  <a:pt x="19217" y="344"/>
                  <a:pt x="19076" y="292"/>
                  <a:pt x="18934" y="292"/>
                </a:cubicBezTo>
                <a:cubicBezTo>
                  <a:pt x="18853" y="292"/>
                  <a:pt x="18771" y="309"/>
                  <a:pt x="18694" y="344"/>
                </a:cubicBezTo>
                <a:cubicBezTo>
                  <a:pt x="18690" y="345"/>
                  <a:pt x="18676" y="351"/>
                  <a:pt x="18651" y="363"/>
                </a:cubicBezTo>
                <a:cubicBezTo>
                  <a:pt x="17724" y="830"/>
                  <a:pt x="16999" y="1103"/>
                  <a:pt x="16670" y="1166"/>
                </a:cubicBezTo>
                <a:cubicBezTo>
                  <a:pt x="16647" y="1147"/>
                  <a:pt x="16624" y="1126"/>
                  <a:pt x="16603" y="1106"/>
                </a:cubicBezTo>
                <a:cubicBezTo>
                  <a:pt x="16194" y="745"/>
                  <a:pt x="15347" y="1"/>
                  <a:pt x="13631" y="1"/>
                </a:cubicBezTo>
                <a:close/>
              </a:path>
            </a:pathLst>
          </a:custGeom>
          <a:solidFill>
            <a:schemeClr val="tx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238;p51">
            <a:extLst>
              <a:ext uri="{FF2B5EF4-FFF2-40B4-BE49-F238E27FC236}">
                <a16:creationId xmlns:a16="http://schemas.microsoft.com/office/drawing/2014/main" id="{2C33B7D8-5140-C242-4F5B-C2899130EB81}"/>
              </a:ext>
            </a:extLst>
          </p:cNvPr>
          <p:cNvSpPr txBox="1">
            <a:spLocks/>
          </p:cNvSpPr>
          <p:nvPr/>
        </p:nvSpPr>
        <p:spPr>
          <a:xfrm>
            <a:off x="1226580" y="2947781"/>
            <a:ext cx="2030970" cy="407195"/>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800"/>
              <a:buFont typeface="Cousine"/>
              <a:buNone/>
              <a:defRPr sz="1600" b="0" i="0" u="none" strike="noStrike" cap="none">
                <a:solidFill>
                  <a:schemeClr val="dk1"/>
                </a:solidFill>
                <a:latin typeface="Cousine"/>
                <a:ea typeface="Cousine"/>
                <a:cs typeface="Cousine"/>
                <a:sym typeface="Cousine"/>
              </a:defRPr>
            </a:lvl1pPr>
            <a:lvl2pPr marL="914400" marR="0" lvl="1"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2pPr>
            <a:lvl3pPr marL="1371600" marR="0" lvl="2"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3pPr>
            <a:lvl4pPr marL="1828800" marR="0" lvl="3"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4pPr>
            <a:lvl5pPr marL="2286000" marR="0" lvl="4"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5pPr>
            <a:lvl6pPr marL="2743200" marR="0" lvl="5"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6pPr>
            <a:lvl7pPr marL="3200400" marR="0" lvl="6"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7pPr>
            <a:lvl8pPr marL="3657600" marR="0" lvl="7"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8pPr>
            <a:lvl9pPr marL="4114800" marR="0" lvl="8"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9pPr>
          </a:lstStyle>
          <a:p>
            <a:pPr marL="0" indent="0"/>
            <a:r>
              <a:rPr lang="en-US" dirty="0"/>
              <a:t>@</a:t>
            </a:r>
            <a:r>
              <a:rPr lang="en-US" dirty="0" err="1"/>
              <a:t>DrMelShemberger</a:t>
            </a:r>
            <a:endParaRPr lang="en-US" dirty="0"/>
          </a:p>
        </p:txBody>
      </p:sp>
      <p:grpSp>
        <p:nvGrpSpPr>
          <p:cNvPr id="6" name="Google Shape;11921;p71">
            <a:extLst>
              <a:ext uri="{FF2B5EF4-FFF2-40B4-BE49-F238E27FC236}">
                <a16:creationId xmlns:a16="http://schemas.microsoft.com/office/drawing/2014/main" id="{F6125241-9B22-9BA3-B7F5-5B9A12FD7FC2}"/>
              </a:ext>
            </a:extLst>
          </p:cNvPr>
          <p:cNvGrpSpPr/>
          <p:nvPr/>
        </p:nvGrpSpPr>
        <p:grpSpPr>
          <a:xfrm>
            <a:off x="719772" y="3394951"/>
            <a:ext cx="407391" cy="407391"/>
            <a:chOff x="1323129" y="2571761"/>
            <a:chExt cx="417024" cy="417024"/>
          </a:xfrm>
          <a:solidFill>
            <a:schemeClr val="tx1"/>
          </a:solidFill>
        </p:grpSpPr>
        <p:sp>
          <p:nvSpPr>
            <p:cNvPr id="8" name="Google Shape;11922;p71">
              <a:extLst>
                <a:ext uri="{FF2B5EF4-FFF2-40B4-BE49-F238E27FC236}">
                  <a16:creationId xmlns:a16="http://schemas.microsoft.com/office/drawing/2014/main" id="{F94F6C11-B0EC-246E-39FC-EDED1E5D7E68}"/>
                </a:ext>
              </a:extLst>
            </p:cNvPr>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tx1"/>
                  </a:solidFill>
                </a:ln>
                <a:solidFill>
                  <a:schemeClr val="tx1"/>
                </a:solidFill>
              </a:endParaRPr>
            </a:p>
          </p:txBody>
        </p:sp>
        <p:sp>
          <p:nvSpPr>
            <p:cNvPr id="9" name="Google Shape;11923;p71">
              <a:extLst>
                <a:ext uri="{FF2B5EF4-FFF2-40B4-BE49-F238E27FC236}">
                  <a16:creationId xmlns:a16="http://schemas.microsoft.com/office/drawing/2014/main" id="{FF677D02-E5EC-6BF7-6ED6-D28493E60075}"/>
                </a:ext>
              </a:extLst>
            </p:cNvPr>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tx1"/>
                  </a:solidFill>
                </a:ln>
                <a:solidFill>
                  <a:schemeClr val="tx1"/>
                </a:solidFill>
              </a:endParaRPr>
            </a:p>
          </p:txBody>
        </p:sp>
        <p:sp>
          <p:nvSpPr>
            <p:cNvPr id="10" name="Google Shape;11924;p71">
              <a:extLst>
                <a:ext uri="{FF2B5EF4-FFF2-40B4-BE49-F238E27FC236}">
                  <a16:creationId xmlns:a16="http://schemas.microsoft.com/office/drawing/2014/main" id="{048BA456-2AAA-EC22-D7DC-38F1665A4D4B}"/>
                </a:ext>
              </a:extLst>
            </p:cNvPr>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tx1"/>
                  </a:solidFill>
                </a:ln>
                <a:solidFill>
                  <a:schemeClr val="tx1"/>
                </a:solidFill>
              </a:endParaRPr>
            </a:p>
          </p:txBody>
        </p:sp>
        <p:sp>
          <p:nvSpPr>
            <p:cNvPr id="11" name="Google Shape;11925;p71">
              <a:extLst>
                <a:ext uri="{FF2B5EF4-FFF2-40B4-BE49-F238E27FC236}">
                  <a16:creationId xmlns:a16="http://schemas.microsoft.com/office/drawing/2014/main" id="{E126CC05-EAB2-4F16-956F-C205E857B56A}"/>
                </a:ext>
              </a:extLst>
            </p:cNvPr>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tx1"/>
                  </a:solidFill>
                </a:ln>
                <a:solidFill>
                  <a:schemeClr val="tx1"/>
                </a:solidFill>
              </a:endParaRPr>
            </a:p>
          </p:txBody>
        </p:sp>
      </p:grpSp>
      <p:sp>
        <p:nvSpPr>
          <p:cNvPr id="13" name="Google Shape;1238;p51">
            <a:extLst>
              <a:ext uri="{FF2B5EF4-FFF2-40B4-BE49-F238E27FC236}">
                <a16:creationId xmlns:a16="http://schemas.microsoft.com/office/drawing/2014/main" id="{BE693747-60BE-C08A-26C0-C1D5391270CA}"/>
              </a:ext>
            </a:extLst>
          </p:cNvPr>
          <p:cNvSpPr txBox="1">
            <a:spLocks/>
          </p:cNvSpPr>
          <p:nvPr/>
        </p:nvSpPr>
        <p:spPr>
          <a:xfrm>
            <a:off x="1283730" y="3514494"/>
            <a:ext cx="2767260" cy="407195"/>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800"/>
              <a:buFont typeface="Cousine"/>
              <a:buNone/>
              <a:defRPr sz="1600" b="0" i="0" u="none" strike="noStrike" cap="none">
                <a:solidFill>
                  <a:schemeClr val="dk1"/>
                </a:solidFill>
                <a:latin typeface="Cousine"/>
                <a:ea typeface="Cousine"/>
                <a:cs typeface="Cousine"/>
                <a:sym typeface="Cousine"/>
              </a:defRPr>
            </a:lvl1pPr>
            <a:lvl2pPr marL="914400" marR="0" lvl="1"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2pPr>
            <a:lvl3pPr marL="1371600" marR="0" lvl="2"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3pPr>
            <a:lvl4pPr marL="1828800" marR="0" lvl="3"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4pPr>
            <a:lvl5pPr marL="2286000" marR="0" lvl="4"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5pPr>
            <a:lvl6pPr marL="2743200" marR="0" lvl="5"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6pPr>
            <a:lvl7pPr marL="3200400" marR="0" lvl="6"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7pPr>
            <a:lvl8pPr marL="3657600" marR="0" lvl="7"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8pPr>
            <a:lvl9pPr marL="4114800" marR="0" lvl="8"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9pPr>
          </a:lstStyle>
          <a:p>
            <a:pPr marL="0" indent="0"/>
            <a:r>
              <a:rPr lang="en-US" dirty="0" err="1"/>
              <a:t>linkedin.com</a:t>
            </a:r>
            <a:r>
              <a:rPr lang="en-US" dirty="0"/>
              <a:t>/in/ml2007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5"/>
          <p:cNvSpPr txBox="1">
            <a:spLocks noGrp="1"/>
          </p:cNvSpPr>
          <p:nvPr>
            <p:ph type="subTitle" idx="1"/>
          </p:nvPr>
        </p:nvSpPr>
        <p:spPr>
          <a:xfrm>
            <a:off x="3019248" y="1414174"/>
            <a:ext cx="5382880" cy="899810"/>
          </a:xfrm>
          <a:prstGeom prst="rect">
            <a:avLst/>
          </a:prstGeom>
        </p:spPr>
        <p:txBody>
          <a:bodyPr spcFirstLastPara="1" wrap="square" lIns="36000" tIns="0" rIns="36000" bIns="0" anchor="t" anchorCtr="0">
            <a:noAutofit/>
          </a:bodyPr>
          <a:lstStyle/>
          <a:p>
            <a:pPr marL="0" lvl="0" indent="0" algn="ctr" rtl="0">
              <a:spcBef>
                <a:spcPts val="0"/>
              </a:spcBef>
              <a:spcAft>
                <a:spcPts val="0"/>
              </a:spcAft>
              <a:buNone/>
            </a:pPr>
            <a:r>
              <a:rPr lang="en" sz="3500" dirty="0"/>
              <a:t>Evaluations</a:t>
            </a:r>
            <a:endParaRPr sz="3500" dirty="0"/>
          </a:p>
        </p:txBody>
      </p:sp>
      <p:sp>
        <p:nvSpPr>
          <p:cNvPr id="428" name="Google Shape;428;p35"/>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smtClean="0">
                <a:solidFill>
                  <a:schemeClr val="dk1"/>
                </a:solidFill>
                <a:latin typeface="Cousine"/>
                <a:ea typeface="Cousine"/>
                <a:cs typeface="Cousine"/>
                <a:sym typeface="Cousine"/>
              </a:rPr>
              <a:t>3</a:t>
            </a:fld>
            <a:endParaRPr sz="1200" dirty="0">
              <a:solidFill>
                <a:schemeClr val="dk1"/>
              </a:solidFill>
              <a:latin typeface="Cousine"/>
              <a:ea typeface="Cousine"/>
              <a:cs typeface="Cousine"/>
              <a:sym typeface="Cousine"/>
            </a:endParaRPr>
          </a:p>
        </p:txBody>
      </p:sp>
      <p:cxnSp>
        <p:nvCxnSpPr>
          <p:cNvPr id="429" name="Google Shape;429;p35"/>
          <p:cNvCxnSpPr/>
          <p:nvPr/>
        </p:nvCxnSpPr>
        <p:spPr>
          <a:xfrm>
            <a:off x="2877475" y="384225"/>
            <a:ext cx="0" cy="4012200"/>
          </a:xfrm>
          <a:prstGeom prst="straightConnector1">
            <a:avLst/>
          </a:prstGeom>
          <a:noFill/>
          <a:ln w="28575" cap="flat" cmpd="sng">
            <a:solidFill>
              <a:schemeClr val="dk1"/>
            </a:solidFill>
            <a:prstDash val="solid"/>
            <a:round/>
            <a:headEnd type="none" w="med" len="med"/>
            <a:tailEnd type="none" w="med" len="med"/>
          </a:ln>
        </p:spPr>
      </p:cxnSp>
      <p:grpSp>
        <p:nvGrpSpPr>
          <p:cNvPr id="433" name="Google Shape;433;p35"/>
          <p:cNvGrpSpPr/>
          <p:nvPr/>
        </p:nvGrpSpPr>
        <p:grpSpPr>
          <a:xfrm>
            <a:off x="1062963" y="1708024"/>
            <a:ext cx="1173919" cy="1162755"/>
            <a:chOff x="4041933" y="1887215"/>
            <a:chExt cx="415635" cy="411697"/>
          </a:xfrm>
        </p:grpSpPr>
        <p:sp>
          <p:nvSpPr>
            <p:cNvPr id="434" name="Google Shape;434;p35"/>
            <p:cNvSpPr/>
            <p:nvPr/>
          </p:nvSpPr>
          <p:spPr>
            <a:xfrm>
              <a:off x="4247013" y="2002824"/>
              <a:ext cx="106651" cy="82439"/>
            </a:xfrm>
            <a:custGeom>
              <a:avLst/>
              <a:gdLst/>
              <a:ahLst/>
              <a:cxnLst/>
              <a:rect l="l" t="t" r="r" b="b"/>
              <a:pathLst>
                <a:path w="4929" h="3810" extrusionOk="0">
                  <a:moveTo>
                    <a:pt x="4153" y="1"/>
                  </a:moveTo>
                  <a:lnTo>
                    <a:pt x="1914" y="2221"/>
                  </a:lnTo>
                  <a:lnTo>
                    <a:pt x="795" y="1120"/>
                  </a:lnTo>
                  <a:lnTo>
                    <a:pt x="1" y="1896"/>
                  </a:lnTo>
                  <a:lnTo>
                    <a:pt x="1914" y="3809"/>
                  </a:lnTo>
                  <a:lnTo>
                    <a:pt x="4928" y="795"/>
                  </a:lnTo>
                  <a:lnTo>
                    <a:pt x="41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4041933" y="1887215"/>
              <a:ext cx="415635" cy="411697"/>
            </a:xfrm>
            <a:custGeom>
              <a:avLst/>
              <a:gdLst/>
              <a:ahLst/>
              <a:cxnLst/>
              <a:rect l="l" t="t" r="r" b="b"/>
              <a:pathLst>
                <a:path w="19209" h="19027" extrusionOk="0">
                  <a:moveTo>
                    <a:pt x="11951" y="1101"/>
                  </a:moveTo>
                  <a:cubicBezTo>
                    <a:pt x="15328" y="1101"/>
                    <a:pt x="18089" y="3864"/>
                    <a:pt x="18089" y="7239"/>
                  </a:cubicBezTo>
                  <a:cubicBezTo>
                    <a:pt x="18089" y="10632"/>
                    <a:pt x="15328" y="13376"/>
                    <a:pt x="11951" y="13376"/>
                  </a:cubicBezTo>
                  <a:cubicBezTo>
                    <a:pt x="8557" y="13376"/>
                    <a:pt x="5813" y="10632"/>
                    <a:pt x="5813" y="7239"/>
                  </a:cubicBezTo>
                  <a:cubicBezTo>
                    <a:pt x="5813" y="3864"/>
                    <a:pt x="8557" y="1101"/>
                    <a:pt x="11951" y="1101"/>
                  </a:cubicBezTo>
                  <a:close/>
                  <a:moveTo>
                    <a:pt x="4803" y="13612"/>
                  </a:moveTo>
                  <a:lnTo>
                    <a:pt x="5597" y="14387"/>
                  </a:lnTo>
                  <a:lnTo>
                    <a:pt x="2222" y="17764"/>
                  </a:lnTo>
                  <a:cubicBezTo>
                    <a:pt x="2113" y="17872"/>
                    <a:pt x="1973" y="17926"/>
                    <a:pt x="1833" y="17926"/>
                  </a:cubicBezTo>
                  <a:cubicBezTo>
                    <a:pt x="1693" y="17926"/>
                    <a:pt x="1553" y="17872"/>
                    <a:pt x="1445" y="17764"/>
                  </a:cubicBezTo>
                  <a:cubicBezTo>
                    <a:pt x="1228" y="17547"/>
                    <a:pt x="1228" y="17186"/>
                    <a:pt x="1445" y="16970"/>
                  </a:cubicBezTo>
                  <a:lnTo>
                    <a:pt x="4803" y="13612"/>
                  </a:lnTo>
                  <a:close/>
                  <a:moveTo>
                    <a:pt x="11951" y="0"/>
                  </a:moveTo>
                  <a:cubicBezTo>
                    <a:pt x="7944" y="0"/>
                    <a:pt x="4694" y="3250"/>
                    <a:pt x="4694" y="7239"/>
                  </a:cubicBezTo>
                  <a:cubicBezTo>
                    <a:pt x="4694" y="9044"/>
                    <a:pt x="5363" y="10687"/>
                    <a:pt x="6446" y="11968"/>
                  </a:cubicBezTo>
                  <a:lnTo>
                    <a:pt x="5597" y="12818"/>
                  </a:lnTo>
                  <a:lnTo>
                    <a:pt x="4803" y="12023"/>
                  </a:lnTo>
                  <a:lnTo>
                    <a:pt x="651" y="16175"/>
                  </a:lnTo>
                  <a:cubicBezTo>
                    <a:pt x="1" y="16825"/>
                    <a:pt x="1" y="17889"/>
                    <a:pt x="651" y="18539"/>
                  </a:cubicBezTo>
                  <a:cubicBezTo>
                    <a:pt x="975" y="18864"/>
                    <a:pt x="1404" y="19027"/>
                    <a:pt x="1833" y="19027"/>
                  </a:cubicBezTo>
                  <a:cubicBezTo>
                    <a:pt x="2262" y="19027"/>
                    <a:pt x="2691" y="18864"/>
                    <a:pt x="3016" y="18539"/>
                  </a:cubicBezTo>
                  <a:lnTo>
                    <a:pt x="7168" y="14387"/>
                  </a:lnTo>
                  <a:lnTo>
                    <a:pt x="6374" y="13612"/>
                  </a:lnTo>
                  <a:lnTo>
                    <a:pt x="7240" y="12745"/>
                  </a:lnTo>
                  <a:cubicBezTo>
                    <a:pt x="8504" y="13846"/>
                    <a:pt x="10146" y="14496"/>
                    <a:pt x="11951" y="14496"/>
                  </a:cubicBezTo>
                  <a:cubicBezTo>
                    <a:pt x="15942" y="14496"/>
                    <a:pt x="19208" y="11246"/>
                    <a:pt x="19208" y="7239"/>
                  </a:cubicBezTo>
                  <a:cubicBezTo>
                    <a:pt x="19208" y="3250"/>
                    <a:pt x="15942" y="0"/>
                    <a:pt x="11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4191924" y="1935250"/>
              <a:ext cx="217197" cy="217197"/>
            </a:xfrm>
            <a:custGeom>
              <a:avLst/>
              <a:gdLst/>
              <a:ahLst/>
              <a:cxnLst/>
              <a:rect l="l" t="t" r="r" b="b"/>
              <a:pathLst>
                <a:path w="10038" h="10038" extrusionOk="0">
                  <a:moveTo>
                    <a:pt x="5019" y="1119"/>
                  </a:moveTo>
                  <a:cubicBezTo>
                    <a:pt x="7168" y="1119"/>
                    <a:pt x="8919" y="2871"/>
                    <a:pt x="8919" y="5019"/>
                  </a:cubicBezTo>
                  <a:cubicBezTo>
                    <a:pt x="8919" y="7185"/>
                    <a:pt x="7168" y="8937"/>
                    <a:pt x="5019" y="8937"/>
                  </a:cubicBezTo>
                  <a:cubicBezTo>
                    <a:pt x="2872" y="8937"/>
                    <a:pt x="1120" y="7185"/>
                    <a:pt x="1120" y="5019"/>
                  </a:cubicBezTo>
                  <a:cubicBezTo>
                    <a:pt x="1120" y="2871"/>
                    <a:pt x="2872" y="1119"/>
                    <a:pt x="5019" y="1119"/>
                  </a:cubicBezTo>
                  <a:close/>
                  <a:moveTo>
                    <a:pt x="5019" y="0"/>
                  </a:moveTo>
                  <a:cubicBezTo>
                    <a:pt x="2258" y="0"/>
                    <a:pt x="1" y="2257"/>
                    <a:pt x="1" y="5019"/>
                  </a:cubicBezTo>
                  <a:cubicBezTo>
                    <a:pt x="1" y="7799"/>
                    <a:pt x="2258" y="10037"/>
                    <a:pt x="5019" y="10037"/>
                  </a:cubicBezTo>
                  <a:cubicBezTo>
                    <a:pt x="7782" y="10037"/>
                    <a:pt x="10038" y="7799"/>
                    <a:pt x="10038" y="5019"/>
                  </a:cubicBezTo>
                  <a:cubicBezTo>
                    <a:pt x="10038" y="2257"/>
                    <a:pt x="7782" y="0"/>
                    <a:pt x="5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73BAD199-4A20-98F8-E148-3E4ABD52EF1E}"/>
              </a:ext>
            </a:extLst>
          </p:cNvPr>
          <p:cNvSpPr txBox="1"/>
          <p:nvPr/>
        </p:nvSpPr>
        <p:spPr>
          <a:xfrm>
            <a:off x="3019238" y="2267370"/>
            <a:ext cx="5382880" cy="1477328"/>
          </a:xfrm>
          <a:prstGeom prst="rect">
            <a:avLst/>
          </a:prstGeom>
          <a:noFill/>
        </p:spPr>
        <p:txBody>
          <a:bodyPr wrap="square" rtlCol="0">
            <a:spAutoFit/>
          </a:bodyPr>
          <a:lstStyle/>
          <a:p>
            <a:r>
              <a:rPr lang="en-US" sz="1800" dirty="0"/>
              <a:t>Just as the diagnosis of a disease is required first, to promote teaching reform, it is necessary to have a clear understanding of the current situation of evaluations (Li &amp; Hu, 2022).</a:t>
            </a:r>
          </a:p>
          <a:p>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Shape 736"/>
        <p:cNvGrpSpPr/>
        <p:nvPr/>
      </p:nvGrpSpPr>
      <p:grpSpPr>
        <a:xfrm>
          <a:off x="0" y="0"/>
          <a:ext cx="0" cy="0"/>
          <a:chOff x="0" y="0"/>
          <a:chExt cx="0" cy="0"/>
        </a:xfrm>
      </p:grpSpPr>
      <p:sp>
        <p:nvSpPr>
          <p:cNvPr id="737" name="Google Shape;737;p45"/>
          <p:cNvSpPr txBox="1">
            <a:spLocks noGrp="1"/>
          </p:cNvSpPr>
          <p:nvPr>
            <p:ph type="body" idx="1"/>
          </p:nvPr>
        </p:nvSpPr>
        <p:spPr>
          <a:xfrm>
            <a:off x="589280" y="1850850"/>
            <a:ext cx="8239760" cy="1441800"/>
          </a:xfrm>
          <a:prstGeom prst="rect">
            <a:avLst/>
          </a:prstGeom>
        </p:spPr>
        <p:txBody>
          <a:bodyPr spcFirstLastPara="1" wrap="square" lIns="36000" tIns="0" rIns="36000" bIns="0" anchor="ctr" anchorCtr="0">
            <a:noAutofit/>
          </a:bodyPr>
          <a:lstStyle/>
          <a:p>
            <a:pPr marL="0" lvl="0" indent="0" algn="l" rtl="0">
              <a:spcBef>
                <a:spcPts val="0"/>
              </a:spcBef>
              <a:spcAft>
                <a:spcPts val="0"/>
              </a:spcAft>
              <a:buNone/>
            </a:pPr>
            <a:r>
              <a:rPr lang="en" sz="4000" b="1" dirty="0"/>
              <a:t>WHAT ISSUES HAVE YOU EXPERIENCED WITH PROFESSIONAL, CLASSROOM, OR STUDENT EVALUATIONS?</a:t>
            </a:r>
            <a:endParaRPr sz="4000" b="1" dirty="0"/>
          </a:p>
        </p:txBody>
      </p:sp>
    </p:spTree>
    <p:extLst>
      <p:ext uri="{BB962C8B-B14F-4D97-AF65-F5344CB8AC3E}">
        <p14:creationId xmlns:p14="http://schemas.microsoft.com/office/powerpoint/2010/main" val="2297932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Shape 736"/>
        <p:cNvGrpSpPr/>
        <p:nvPr/>
      </p:nvGrpSpPr>
      <p:grpSpPr>
        <a:xfrm>
          <a:off x="0" y="0"/>
          <a:ext cx="0" cy="0"/>
          <a:chOff x="0" y="0"/>
          <a:chExt cx="0" cy="0"/>
        </a:xfrm>
      </p:grpSpPr>
      <p:sp>
        <p:nvSpPr>
          <p:cNvPr id="737" name="Google Shape;737;p45"/>
          <p:cNvSpPr txBox="1">
            <a:spLocks noGrp="1"/>
          </p:cNvSpPr>
          <p:nvPr>
            <p:ph type="body" idx="1"/>
          </p:nvPr>
        </p:nvSpPr>
        <p:spPr>
          <a:xfrm>
            <a:off x="2122966" y="2064210"/>
            <a:ext cx="5446233" cy="1441800"/>
          </a:xfrm>
          <a:prstGeom prst="rect">
            <a:avLst/>
          </a:prstGeom>
        </p:spPr>
        <p:txBody>
          <a:bodyPr spcFirstLastPara="1" wrap="square" lIns="36000" tIns="0" rIns="36000" bIns="0" anchor="ctr" anchorCtr="0">
            <a:noAutofit/>
          </a:bodyPr>
          <a:lstStyle/>
          <a:p>
            <a:pPr marL="0" lvl="0" indent="0" algn="l" rtl="0">
              <a:spcBef>
                <a:spcPts val="0"/>
              </a:spcBef>
              <a:spcAft>
                <a:spcPts val="0"/>
              </a:spcAft>
              <a:buNone/>
            </a:pPr>
            <a:r>
              <a:rPr lang="en" sz="3500" b="1" dirty="0"/>
              <a:t>PRESENTATION SKILLS</a:t>
            </a:r>
          </a:p>
          <a:p>
            <a:pPr marL="0" indent="0"/>
            <a:r>
              <a:rPr lang="en" sz="3500" b="1" dirty="0"/>
              <a:t>ARTICULATION</a:t>
            </a:r>
          </a:p>
          <a:p>
            <a:pPr marL="0" indent="0"/>
            <a:r>
              <a:rPr lang="en" sz="3500" b="1" dirty="0"/>
              <a:t>PRONUNCIATION</a:t>
            </a:r>
          </a:p>
          <a:p>
            <a:pPr marL="0" lvl="0" indent="0" algn="l" rtl="0">
              <a:spcBef>
                <a:spcPts val="0"/>
              </a:spcBef>
              <a:spcAft>
                <a:spcPts val="0"/>
              </a:spcAft>
              <a:buNone/>
            </a:pPr>
            <a:endParaRPr sz="3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8"/>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b="1" dirty="0">
                <a:latin typeface="JetBrains Mono"/>
                <a:ea typeface="JetBrains Mono"/>
                <a:cs typeface="JetBrains Mono"/>
                <a:sym typeface="JetBrains Mono"/>
              </a:rPr>
              <a:t>CONTEXT</a:t>
            </a:r>
            <a:endParaRPr b="1" i="1" dirty="0">
              <a:latin typeface="JetBrains Mono"/>
              <a:ea typeface="JetBrains Mono"/>
              <a:cs typeface="JetBrains Mono"/>
              <a:sym typeface="JetBrains Mono"/>
            </a:endParaRPr>
          </a:p>
        </p:txBody>
      </p:sp>
      <p:sp>
        <p:nvSpPr>
          <p:cNvPr id="276" name="Google Shape;276;p28"/>
          <p:cNvSpPr txBox="1">
            <a:spLocks noGrp="1"/>
          </p:cNvSpPr>
          <p:nvPr>
            <p:ph type="body" idx="1"/>
          </p:nvPr>
        </p:nvSpPr>
        <p:spPr>
          <a:xfrm>
            <a:off x="720000" y="1147312"/>
            <a:ext cx="7704000" cy="3237987"/>
          </a:xfrm>
          <a:prstGeom prst="rect">
            <a:avLst/>
          </a:prstGeom>
        </p:spPr>
        <p:txBody>
          <a:bodyPr spcFirstLastPara="1" wrap="square" lIns="36000" tIns="0" rIns="36000" bIns="0" anchor="t" anchorCtr="0">
            <a:noAutofit/>
          </a:bodyPr>
          <a:lstStyle/>
          <a:p>
            <a:pPr marL="0" marR="0" indent="0">
              <a:spcBef>
                <a:spcPts val="0"/>
              </a:spcBef>
              <a:spcAft>
                <a:spcPts val="0"/>
              </a:spcAft>
              <a:buNone/>
            </a:pPr>
            <a:r>
              <a:rPr lang="en-US" sz="1500" dirty="0">
                <a:latin typeface="Calibri" panose="020F0502020204030204" pitchFamily="34" charset="0"/>
                <a:ea typeface="Calibri" panose="020F0502020204030204" pitchFamily="34" charset="0"/>
                <a:cs typeface="Times New Roman" panose="02020603050405020304" pitchFamily="18" charset="0"/>
              </a:rPr>
              <a:t>M</a:t>
            </a:r>
            <a:r>
              <a:rPr lang="en-US" sz="1500" dirty="0">
                <a:effectLst/>
                <a:latin typeface="Calibri" panose="020F0502020204030204" pitchFamily="34" charset="0"/>
                <a:ea typeface="Calibri" panose="020F0502020204030204" pitchFamily="34" charset="0"/>
                <a:cs typeface="Times New Roman" panose="02020603050405020304" pitchFamily="18" charset="0"/>
              </a:rPr>
              <a:t>ore than 16,000 higher education institutions administer student evaluations at the end of each teaching period (Heffernan, 2022). </a:t>
            </a:r>
          </a:p>
          <a:p>
            <a:pPr marL="0" marR="0" indent="0">
              <a:spcBef>
                <a:spcPts val="0"/>
              </a:spcBef>
              <a:spcAft>
                <a:spcPts val="0"/>
              </a:spcAft>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Student evaluations are influenced by racist, sexist and homophobic prejudices, and are biased against discipline and subject area. Evaluations are heavily influenced by student demographics, the teaching academic's culture and identity, and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other aspects not associated with course quality or teaching effectiveness</a:t>
            </a:r>
            <a:r>
              <a:rPr lang="en-US" sz="1500" dirty="0">
                <a:effectLst/>
                <a:latin typeface="Calibri" panose="020F0502020204030204" pitchFamily="34" charset="0"/>
                <a:ea typeface="Calibri" panose="020F0502020204030204" pitchFamily="34" charset="0"/>
                <a:cs typeface="Times New Roman" panose="02020603050405020304" pitchFamily="18" charset="0"/>
              </a:rPr>
              <a:t>. Student comments are abusive, mostly directed toward women and those from marginalized groups. </a:t>
            </a:r>
            <a:r>
              <a:rPr lang="en-US" sz="1500" dirty="0">
                <a:latin typeface="Calibri" panose="020F0502020204030204" pitchFamily="34" charset="0"/>
                <a:ea typeface="Calibri" panose="020F0502020204030204" pitchFamily="34" charset="0"/>
                <a:cs typeface="Times New Roman" panose="02020603050405020304" pitchFamily="18" charset="0"/>
              </a:rPr>
              <a:t>Still</a:t>
            </a:r>
            <a:r>
              <a:rPr lang="en-US" sz="1500" dirty="0">
                <a:effectLst/>
                <a:latin typeface="Calibri" panose="020F0502020204030204" pitchFamily="34" charset="0"/>
                <a:ea typeface="Calibri" panose="020F0502020204030204" pitchFamily="34" charset="0"/>
                <a:cs typeface="Times New Roman" panose="02020603050405020304" pitchFamily="18" charset="0"/>
              </a:rPr>
              <a:t>, student evaluations are a measure of performance and play a role in hiring, firing and promotional decisions (Heffernan, 2022). </a:t>
            </a:r>
          </a:p>
          <a:p>
            <a:pPr marL="0" marR="0" indent="0">
              <a:spcBef>
                <a:spcPts val="0"/>
              </a:spcBef>
              <a:spcAft>
                <a:spcPts val="0"/>
              </a:spcAft>
              <a:buNone/>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Student evaluations of teaching are widely believed to contain gender bias. A relatively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simple intervention in language</a:t>
            </a:r>
            <a:r>
              <a:rPr lang="en-US" sz="1500" dirty="0">
                <a:effectLst/>
                <a:latin typeface="Calibri" panose="020F0502020204030204" pitchFamily="34" charset="0"/>
                <a:ea typeface="Calibri" panose="020F0502020204030204" pitchFamily="34" charset="0"/>
                <a:cs typeface="Times New Roman" panose="02020603050405020304" pitchFamily="18" charset="0"/>
              </a:rPr>
              <a:t> can potentially mitigate gender bias in student evaluation of teaching (Peterson, Biederman, Andersen, </a:t>
            </a:r>
            <a:r>
              <a:rPr lang="en-US" sz="1500" dirty="0" err="1">
                <a:effectLst/>
                <a:latin typeface="Calibri" panose="020F0502020204030204" pitchFamily="34" charset="0"/>
                <a:ea typeface="Calibri" panose="020F0502020204030204" pitchFamily="34" charset="0"/>
                <a:cs typeface="Times New Roman" panose="02020603050405020304" pitchFamily="18" charset="0"/>
              </a:rPr>
              <a:t>Ditonto</a:t>
            </a:r>
            <a:r>
              <a:rPr lang="en-US" sz="1500" dirty="0">
                <a:effectLst/>
                <a:latin typeface="Calibri" panose="020F0502020204030204" pitchFamily="34" charset="0"/>
                <a:ea typeface="Calibri" panose="020F0502020204030204" pitchFamily="34" charset="0"/>
                <a:cs typeface="Times New Roman" panose="02020603050405020304" pitchFamily="18" charset="0"/>
              </a:rPr>
              <a:t>, &amp; Roe, 2019).</a:t>
            </a:r>
          </a:p>
          <a:p>
            <a:pPr marL="0" marR="0" indent="0">
              <a:spcBef>
                <a:spcPts val="0"/>
              </a:spcBef>
              <a:spcAft>
                <a:spcPts val="0"/>
              </a:spcAft>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8" name="Google Shape;278;p28"/>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smtClean="0">
                <a:solidFill>
                  <a:schemeClr val="dk1"/>
                </a:solidFill>
                <a:latin typeface="Cousine"/>
                <a:ea typeface="Cousine"/>
                <a:cs typeface="Cousine"/>
                <a:sym typeface="Cousine"/>
              </a:rPr>
              <a:t>6</a:t>
            </a:fld>
            <a:endParaRPr sz="1200" dirty="0">
              <a:solidFill>
                <a:schemeClr val="dk1"/>
              </a:solidFill>
              <a:latin typeface="Cousine"/>
              <a:ea typeface="Cousine"/>
              <a:cs typeface="Cousine"/>
              <a:sym typeface="Cousi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8"/>
          <p:cNvSpPr txBox="1">
            <a:spLocks noGrp="1"/>
          </p:cNvSpPr>
          <p:nvPr>
            <p:ph type="title"/>
          </p:nvPr>
        </p:nvSpPr>
        <p:spPr>
          <a:xfrm>
            <a:off x="3497400" y="621102"/>
            <a:ext cx="4852800" cy="1768997"/>
          </a:xfrm>
          <a:prstGeom prst="rect">
            <a:avLst/>
          </a:prstGeom>
        </p:spPr>
        <p:txBody>
          <a:bodyPr spcFirstLastPara="1" wrap="square" lIns="36000" tIns="0" rIns="36000" bIns="0" anchor="b" anchorCtr="0">
            <a:noAutofit/>
          </a:bodyPr>
          <a:lstStyle/>
          <a:p>
            <a:pPr marL="0" lvl="0" indent="0" algn="l" rtl="0">
              <a:spcBef>
                <a:spcPts val="0"/>
              </a:spcBef>
              <a:spcAft>
                <a:spcPts val="0"/>
              </a:spcAft>
              <a:buNone/>
            </a:pPr>
            <a:r>
              <a:rPr lang="en" sz="4200" dirty="0"/>
              <a:t>BUILDING</a:t>
            </a:r>
            <a:br>
              <a:rPr lang="en" sz="4200" dirty="0"/>
            </a:br>
            <a:r>
              <a:rPr lang="en" sz="4200" dirty="0"/>
              <a:t>A BETTER EVALUATION</a:t>
            </a:r>
            <a:endParaRPr sz="4200" i="1" dirty="0"/>
          </a:p>
        </p:txBody>
      </p:sp>
      <p:sp>
        <p:nvSpPr>
          <p:cNvPr id="534" name="Google Shape;534;p38"/>
          <p:cNvSpPr txBox="1">
            <a:spLocks noGrp="1"/>
          </p:cNvSpPr>
          <p:nvPr>
            <p:ph type="subTitle" idx="1"/>
          </p:nvPr>
        </p:nvSpPr>
        <p:spPr>
          <a:xfrm>
            <a:off x="720000" y="3004325"/>
            <a:ext cx="7704000" cy="11202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US" sz="1800" dirty="0">
                <a:latin typeface="+mn-lt"/>
              </a:rPr>
              <a:t>Supervisors and administrators should use the </a:t>
            </a:r>
            <a:r>
              <a:rPr lang="en-US" sz="1800" b="1" dirty="0">
                <a:latin typeface="+mn-lt"/>
              </a:rPr>
              <a:t>best available tools</a:t>
            </a:r>
            <a:r>
              <a:rPr lang="en-US" sz="1800" dirty="0">
                <a:latin typeface="+mn-lt"/>
              </a:rPr>
              <a:t> to strengthen the credibility of faculty teaching evaluations and prevent unfair personnel decisions affecting underrepresented subgroups in academia by gender, race, or ethnicity (Valencia, 2022).</a:t>
            </a:r>
          </a:p>
          <a:p>
            <a:pPr marL="0" lvl="0" indent="0" algn="l" rtl="0">
              <a:spcBef>
                <a:spcPts val="0"/>
              </a:spcBef>
              <a:spcAft>
                <a:spcPts val="0"/>
              </a:spcAft>
              <a:buNone/>
            </a:pPr>
            <a:endParaRPr lang="en-US" sz="1800" dirty="0">
              <a:latin typeface="+mn-lt"/>
            </a:endParaRPr>
          </a:p>
        </p:txBody>
      </p:sp>
      <p:cxnSp>
        <p:nvCxnSpPr>
          <p:cNvPr id="535" name="Google Shape;535;p38"/>
          <p:cNvCxnSpPr/>
          <p:nvPr/>
        </p:nvCxnSpPr>
        <p:spPr>
          <a:xfrm>
            <a:off x="3183025" y="373625"/>
            <a:ext cx="0" cy="2248500"/>
          </a:xfrm>
          <a:prstGeom prst="straightConnector1">
            <a:avLst/>
          </a:prstGeom>
          <a:noFill/>
          <a:ln w="28575" cap="flat" cmpd="sng">
            <a:solidFill>
              <a:schemeClr val="dk1"/>
            </a:solidFill>
            <a:prstDash val="solid"/>
            <a:round/>
            <a:headEnd type="none" w="med" len="med"/>
            <a:tailEnd type="none" w="med" len="med"/>
          </a:ln>
        </p:spPr>
      </p:cxnSp>
      <p:cxnSp>
        <p:nvCxnSpPr>
          <p:cNvPr id="537" name="Google Shape;537;p38"/>
          <p:cNvCxnSpPr/>
          <p:nvPr/>
        </p:nvCxnSpPr>
        <p:spPr>
          <a:xfrm>
            <a:off x="590525" y="2640975"/>
            <a:ext cx="7978800" cy="0"/>
          </a:xfrm>
          <a:prstGeom prst="straightConnector1">
            <a:avLst/>
          </a:prstGeom>
          <a:noFill/>
          <a:ln w="76200" cap="flat" cmpd="sng">
            <a:solidFill>
              <a:schemeClr val="dk1"/>
            </a:solidFill>
            <a:prstDash val="solid"/>
            <a:round/>
            <a:headEnd type="none" w="med" len="med"/>
            <a:tailEnd type="none" w="med" len="med"/>
          </a:ln>
        </p:spPr>
      </p:cxnSp>
      <p:sp>
        <p:nvSpPr>
          <p:cNvPr id="539" name="Google Shape;539;p38"/>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smtClean="0">
                <a:solidFill>
                  <a:schemeClr val="dk1"/>
                </a:solidFill>
                <a:latin typeface="Cousine"/>
                <a:ea typeface="Cousine"/>
                <a:cs typeface="Cousine"/>
                <a:sym typeface="Cousine"/>
              </a:rPr>
              <a:t>7</a:t>
            </a:fld>
            <a:endParaRPr sz="1200" dirty="0">
              <a:solidFill>
                <a:schemeClr val="dk1"/>
              </a:solidFill>
              <a:latin typeface="Cousine"/>
              <a:ea typeface="Cousine"/>
              <a:cs typeface="Cousine"/>
              <a:sym typeface="Cousine"/>
            </a:endParaRPr>
          </a:p>
        </p:txBody>
      </p:sp>
      <p:grpSp>
        <p:nvGrpSpPr>
          <p:cNvPr id="4" name="Google Shape;646;p41">
            <a:extLst>
              <a:ext uri="{FF2B5EF4-FFF2-40B4-BE49-F238E27FC236}">
                <a16:creationId xmlns:a16="http://schemas.microsoft.com/office/drawing/2014/main" id="{D23C903B-E0DB-1B08-6D5A-06431A175C79}"/>
              </a:ext>
            </a:extLst>
          </p:cNvPr>
          <p:cNvGrpSpPr/>
          <p:nvPr/>
        </p:nvGrpSpPr>
        <p:grpSpPr>
          <a:xfrm>
            <a:off x="1102555" y="664383"/>
            <a:ext cx="1389177" cy="1613243"/>
            <a:chOff x="3453306" y="1887215"/>
            <a:chExt cx="314068" cy="411718"/>
          </a:xfrm>
        </p:grpSpPr>
        <p:sp>
          <p:nvSpPr>
            <p:cNvPr id="5" name="Google Shape;647;p41">
              <a:extLst>
                <a:ext uri="{FF2B5EF4-FFF2-40B4-BE49-F238E27FC236}">
                  <a16:creationId xmlns:a16="http://schemas.microsoft.com/office/drawing/2014/main" id="{54239C08-1106-79C8-59F8-C37F551CE3F7}"/>
                </a:ext>
              </a:extLst>
            </p:cNvPr>
            <p:cNvSpPr/>
            <p:nvPr/>
          </p:nvSpPr>
          <p:spPr>
            <a:xfrm>
              <a:off x="3453306" y="1887215"/>
              <a:ext cx="314068" cy="411718"/>
            </a:xfrm>
            <a:custGeom>
              <a:avLst/>
              <a:gdLst/>
              <a:ahLst/>
              <a:cxnLst/>
              <a:rect l="l" t="t" r="r" b="b"/>
              <a:pathLst>
                <a:path w="14515" h="19028" extrusionOk="0">
                  <a:moveTo>
                    <a:pt x="11157" y="1101"/>
                  </a:moveTo>
                  <a:lnTo>
                    <a:pt x="11157" y="15687"/>
                  </a:lnTo>
                  <a:lnTo>
                    <a:pt x="1120" y="15687"/>
                  </a:lnTo>
                  <a:lnTo>
                    <a:pt x="1120" y="1101"/>
                  </a:lnTo>
                  <a:close/>
                  <a:moveTo>
                    <a:pt x="13395" y="3339"/>
                  </a:moveTo>
                  <a:lnTo>
                    <a:pt x="13395" y="17926"/>
                  </a:lnTo>
                  <a:lnTo>
                    <a:pt x="3358" y="17926"/>
                  </a:lnTo>
                  <a:lnTo>
                    <a:pt x="3358" y="16806"/>
                  </a:lnTo>
                  <a:lnTo>
                    <a:pt x="12276" y="16806"/>
                  </a:lnTo>
                  <a:lnTo>
                    <a:pt x="12276" y="3339"/>
                  </a:lnTo>
                  <a:close/>
                  <a:moveTo>
                    <a:pt x="1" y="0"/>
                  </a:moveTo>
                  <a:lnTo>
                    <a:pt x="1" y="16806"/>
                  </a:lnTo>
                  <a:lnTo>
                    <a:pt x="2239" y="16806"/>
                  </a:lnTo>
                  <a:lnTo>
                    <a:pt x="2239" y="19027"/>
                  </a:lnTo>
                  <a:lnTo>
                    <a:pt x="14515" y="19027"/>
                  </a:lnTo>
                  <a:lnTo>
                    <a:pt x="14515" y="2220"/>
                  </a:lnTo>
                  <a:lnTo>
                    <a:pt x="12276" y="2220"/>
                  </a:lnTo>
                  <a:lnTo>
                    <a:pt x="122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48;p41">
              <a:extLst>
                <a:ext uri="{FF2B5EF4-FFF2-40B4-BE49-F238E27FC236}">
                  <a16:creationId xmlns:a16="http://schemas.microsoft.com/office/drawing/2014/main" id="{EE0C3518-DA83-1540-77B0-F6EDA912575A}"/>
                </a:ext>
              </a:extLst>
            </p:cNvPr>
            <p:cNvSpPr/>
            <p:nvPr/>
          </p:nvSpPr>
          <p:spPr>
            <a:xfrm>
              <a:off x="3500952" y="1955178"/>
              <a:ext cx="77376" cy="62900"/>
            </a:xfrm>
            <a:custGeom>
              <a:avLst/>
              <a:gdLst/>
              <a:ahLst/>
              <a:cxnLst/>
              <a:rect l="l" t="t" r="r" b="b"/>
              <a:pathLst>
                <a:path w="3576" h="2907" extrusionOk="0">
                  <a:moveTo>
                    <a:pt x="2781" y="1"/>
                  </a:moveTo>
                  <a:lnTo>
                    <a:pt x="1462" y="1318"/>
                  </a:lnTo>
                  <a:lnTo>
                    <a:pt x="795" y="650"/>
                  </a:lnTo>
                  <a:lnTo>
                    <a:pt x="1" y="1426"/>
                  </a:lnTo>
                  <a:lnTo>
                    <a:pt x="1462" y="2906"/>
                  </a:lnTo>
                  <a:lnTo>
                    <a:pt x="3575" y="795"/>
                  </a:lnTo>
                  <a:lnTo>
                    <a:pt x="2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49;p41">
              <a:extLst>
                <a:ext uri="{FF2B5EF4-FFF2-40B4-BE49-F238E27FC236}">
                  <a16:creationId xmlns:a16="http://schemas.microsoft.com/office/drawing/2014/main" id="{84329576-2583-AD38-D1C9-FF5F631F58EB}"/>
                </a:ext>
              </a:extLst>
            </p:cNvPr>
            <p:cNvSpPr/>
            <p:nvPr/>
          </p:nvSpPr>
          <p:spPr>
            <a:xfrm>
              <a:off x="3586117" y="1984454"/>
              <a:ext cx="84386" cy="24234"/>
            </a:xfrm>
            <a:custGeom>
              <a:avLst/>
              <a:gdLst/>
              <a:ahLst/>
              <a:cxnLst/>
              <a:rect l="l" t="t" r="r" b="b"/>
              <a:pathLst>
                <a:path w="3900" h="1120" extrusionOk="0">
                  <a:moveTo>
                    <a:pt x="0" y="1"/>
                  </a:moveTo>
                  <a:lnTo>
                    <a:pt x="0" y="1120"/>
                  </a:lnTo>
                  <a:lnTo>
                    <a:pt x="3900" y="1120"/>
                  </a:lnTo>
                  <a:lnTo>
                    <a:pt x="39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50;p41">
              <a:extLst>
                <a:ext uri="{FF2B5EF4-FFF2-40B4-BE49-F238E27FC236}">
                  <a16:creationId xmlns:a16="http://schemas.microsoft.com/office/drawing/2014/main" id="{2F827B7D-5A99-BF73-2DA4-99691364461F}"/>
                </a:ext>
              </a:extLst>
            </p:cNvPr>
            <p:cNvSpPr/>
            <p:nvPr/>
          </p:nvSpPr>
          <p:spPr>
            <a:xfrm>
              <a:off x="3610330" y="2080957"/>
              <a:ext cx="60174" cy="24234"/>
            </a:xfrm>
            <a:custGeom>
              <a:avLst/>
              <a:gdLst/>
              <a:ahLst/>
              <a:cxnLst/>
              <a:rect l="l" t="t" r="r" b="b"/>
              <a:pathLst>
                <a:path w="2781" h="1120" extrusionOk="0">
                  <a:moveTo>
                    <a:pt x="1" y="0"/>
                  </a:moveTo>
                  <a:lnTo>
                    <a:pt x="1" y="1120"/>
                  </a:lnTo>
                  <a:lnTo>
                    <a:pt x="2781" y="1120"/>
                  </a:lnTo>
                  <a:lnTo>
                    <a:pt x="2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51;p41">
              <a:extLst>
                <a:ext uri="{FF2B5EF4-FFF2-40B4-BE49-F238E27FC236}">
                  <a16:creationId xmlns:a16="http://schemas.microsoft.com/office/drawing/2014/main" id="{18E217F7-72E2-8CFC-28D5-80100FE0AFF0}"/>
                </a:ext>
              </a:extLst>
            </p:cNvPr>
            <p:cNvSpPr/>
            <p:nvPr/>
          </p:nvSpPr>
          <p:spPr>
            <a:xfrm>
              <a:off x="3501753" y="2032511"/>
              <a:ext cx="72269" cy="72680"/>
            </a:xfrm>
            <a:custGeom>
              <a:avLst/>
              <a:gdLst/>
              <a:ahLst/>
              <a:cxnLst/>
              <a:rect l="l" t="t" r="r" b="b"/>
              <a:pathLst>
                <a:path w="3340" h="3359" extrusionOk="0">
                  <a:moveTo>
                    <a:pt x="2220" y="1120"/>
                  </a:moveTo>
                  <a:lnTo>
                    <a:pt x="2220" y="2239"/>
                  </a:lnTo>
                  <a:lnTo>
                    <a:pt x="1119" y="2239"/>
                  </a:lnTo>
                  <a:lnTo>
                    <a:pt x="1119" y="1120"/>
                  </a:lnTo>
                  <a:close/>
                  <a:moveTo>
                    <a:pt x="0" y="1"/>
                  </a:moveTo>
                  <a:lnTo>
                    <a:pt x="0" y="3359"/>
                  </a:lnTo>
                  <a:lnTo>
                    <a:pt x="3339" y="3359"/>
                  </a:lnTo>
                  <a:lnTo>
                    <a:pt x="33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2;p41">
              <a:extLst>
                <a:ext uri="{FF2B5EF4-FFF2-40B4-BE49-F238E27FC236}">
                  <a16:creationId xmlns:a16="http://schemas.microsoft.com/office/drawing/2014/main" id="{48228B1B-8288-474C-577D-B27DAA7A4771}"/>
                </a:ext>
              </a:extLst>
            </p:cNvPr>
            <p:cNvSpPr/>
            <p:nvPr/>
          </p:nvSpPr>
          <p:spPr>
            <a:xfrm>
              <a:off x="3610330" y="2177417"/>
              <a:ext cx="60174" cy="24234"/>
            </a:xfrm>
            <a:custGeom>
              <a:avLst/>
              <a:gdLst/>
              <a:ahLst/>
              <a:cxnLst/>
              <a:rect l="l" t="t" r="r" b="b"/>
              <a:pathLst>
                <a:path w="2781" h="1120" extrusionOk="0">
                  <a:moveTo>
                    <a:pt x="1" y="1"/>
                  </a:moveTo>
                  <a:lnTo>
                    <a:pt x="1" y="1120"/>
                  </a:lnTo>
                  <a:lnTo>
                    <a:pt x="2781" y="1120"/>
                  </a:lnTo>
                  <a:lnTo>
                    <a:pt x="2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3;p41">
              <a:extLst>
                <a:ext uri="{FF2B5EF4-FFF2-40B4-BE49-F238E27FC236}">
                  <a16:creationId xmlns:a16="http://schemas.microsoft.com/office/drawing/2014/main" id="{43149400-83E2-8E5B-29E5-84F4F74AD0F8}"/>
                </a:ext>
              </a:extLst>
            </p:cNvPr>
            <p:cNvSpPr/>
            <p:nvPr/>
          </p:nvSpPr>
          <p:spPr>
            <a:xfrm>
              <a:off x="3501753" y="2129382"/>
              <a:ext cx="72269" cy="72269"/>
            </a:xfrm>
            <a:custGeom>
              <a:avLst/>
              <a:gdLst/>
              <a:ahLst/>
              <a:cxnLst/>
              <a:rect l="l" t="t" r="r" b="b"/>
              <a:pathLst>
                <a:path w="3340" h="3340" extrusionOk="0">
                  <a:moveTo>
                    <a:pt x="2220" y="1120"/>
                  </a:moveTo>
                  <a:lnTo>
                    <a:pt x="2220" y="2221"/>
                  </a:lnTo>
                  <a:lnTo>
                    <a:pt x="1119" y="2221"/>
                  </a:lnTo>
                  <a:lnTo>
                    <a:pt x="1119" y="1120"/>
                  </a:lnTo>
                  <a:close/>
                  <a:moveTo>
                    <a:pt x="0" y="1"/>
                  </a:moveTo>
                  <a:lnTo>
                    <a:pt x="0" y="3340"/>
                  </a:lnTo>
                  <a:lnTo>
                    <a:pt x="3339" y="3340"/>
                  </a:lnTo>
                  <a:lnTo>
                    <a:pt x="33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8"/>
          <p:cNvSpPr txBox="1">
            <a:spLocks noGrp="1"/>
          </p:cNvSpPr>
          <p:nvPr>
            <p:ph type="title"/>
          </p:nvPr>
        </p:nvSpPr>
        <p:spPr>
          <a:xfrm>
            <a:off x="3497400" y="621102"/>
            <a:ext cx="4852800" cy="1768997"/>
          </a:xfrm>
          <a:prstGeom prst="rect">
            <a:avLst/>
          </a:prstGeom>
        </p:spPr>
        <p:txBody>
          <a:bodyPr spcFirstLastPara="1" wrap="square" lIns="36000" tIns="0" rIns="36000" bIns="0" anchor="b" anchorCtr="0">
            <a:noAutofit/>
          </a:bodyPr>
          <a:lstStyle/>
          <a:p>
            <a:pPr marL="0" lvl="0" indent="0" algn="l" rtl="0">
              <a:spcBef>
                <a:spcPts val="0"/>
              </a:spcBef>
              <a:spcAft>
                <a:spcPts val="0"/>
              </a:spcAft>
              <a:buNone/>
            </a:pPr>
            <a:r>
              <a:rPr lang="en" sz="4200" dirty="0"/>
              <a:t>BUILDING</a:t>
            </a:r>
            <a:br>
              <a:rPr lang="en" sz="4200" dirty="0"/>
            </a:br>
            <a:r>
              <a:rPr lang="en" sz="4200" dirty="0"/>
              <a:t>A BETTER EVALUATION</a:t>
            </a:r>
            <a:endParaRPr sz="4200" i="1" dirty="0"/>
          </a:p>
        </p:txBody>
      </p:sp>
      <p:sp>
        <p:nvSpPr>
          <p:cNvPr id="534" name="Google Shape;534;p38"/>
          <p:cNvSpPr txBox="1">
            <a:spLocks noGrp="1"/>
          </p:cNvSpPr>
          <p:nvPr>
            <p:ph type="subTitle" idx="1"/>
          </p:nvPr>
        </p:nvSpPr>
        <p:spPr>
          <a:xfrm>
            <a:off x="720000" y="2866308"/>
            <a:ext cx="7704000" cy="11202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US" sz="1800" b="0" i="0" dirty="0">
                <a:solidFill>
                  <a:schemeClr val="tx1"/>
                </a:solidFill>
                <a:effectLst/>
                <a:latin typeface="Arial" panose="020B0604020202020204" pitchFamily="34" charset="0"/>
                <a:cs typeface="Arial" panose="020B0604020202020204" pitchFamily="34" charset="0"/>
              </a:rPr>
              <a:t>Efforts to de-emphasize quantitative </a:t>
            </a:r>
            <a:r>
              <a:rPr lang="en-US" sz="1800" dirty="0">
                <a:solidFill>
                  <a:schemeClr val="tx1"/>
                </a:solidFill>
                <a:latin typeface="Arial" panose="020B0604020202020204" pitchFamily="34" charset="0"/>
                <a:cs typeface="Arial" panose="020B0604020202020204" pitchFamily="34" charset="0"/>
              </a:rPr>
              <a:t>s</a:t>
            </a:r>
            <a:r>
              <a:rPr lang="en-US" sz="1800" b="0" i="0" dirty="0">
                <a:solidFill>
                  <a:schemeClr val="tx1"/>
                </a:solidFill>
                <a:effectLst/>
                <a:latin typeface="Arial" panose="020B0604020202020204" pitchFamily="34" charset="0"/>
                <a:cs typeface="Arial" panose="020B0604020202020204" pitchFamily="34" charset="0"/>
              </a:rPr>
              <a:t>tudent evaluations of teaching data to address issues such as </a:t>
            </a:r>
            <a:r>
              <a:rPr lang="en-US" sz="1800" i="0" dirty="0">
                <a:solidFill>
                  <a:schemeClr val="tx1"/>
                </a:solidFill>
                <a:effectLst/>
                <a:latin typeface="Arial" panose="020B0604020202020204" pitchFamily="34" charset="0"/>
                <a:cs typeface="Arial" panose="020B0604020202020204" pitchFamily="34" charset="0"/>
              </a:rPr>
              <a:t>bias</a:t>
            </a:r>
            <a:r>
              <a:rPr lang="en-US" sz="1800" b="0" i="0" dirty="0">
                <a:solidFill>
                  <a:schemeClr val="tx1"/>
                </a:solidFill>
                <a:effectLst/>
                <a:latin typeface="Arial" panose="020B0604020202020204" pitchFamily="34" charset="0"/>
                <a:cs typeface="Arial" panose="020B0604020202020204" pitchFamily="34" charset="0"/>
              </a:rPr>
              <a:t> can be strengthened through the </a:t>
            </a:r>
            <a:r>
              <a:rPr lang="en-US" sz="1800" b="1" i="0" dirty="0">
                <a:solidFill>
                  <a:schemeClr val="tx1"/>
                </a:solidFill>
                <a:effectLst/>
                <a:latin typeface="Arial" panose="020B0604020202020204" pitchFamily="34" charset="0"/>
                <a:cs typeface="Arial" panose="020B0604020202020204" pitchFamily="34" charset="0"/>
              </a:rPr>
              <a:t>integration of performance appraisal tools that clearly articulate performance criteria and standards </a:t>
            </a:r>
            <a:r>
              <a:rPr lang="en-US" sz="1800" b="0" i="0" dirty="0">
                <a:solidFill>
                  <a:schemeClr val="tx1"/>
                </a:solidFill>
                <a:effectLst/>
                <a:latin typeface="Arial" panose="020B0604020202020204" pitchFamily="34" charset="0"/>
                <a:cs typeface="Arial" panose="020B0604020202020204" pitchFamily="34" charset="0"/>
              </a:rPr>
              <a:t>and that gather both qualitative and quantitative data on employee performance (</a:t>
            </a:r>
            <a:r>
              <a:rPr lang="en-US" sz="1800" dirty="0">
                <a:solidFill>
                  <a:schemeClr val="tx1"/>
                </a:solidFill>
                <a:effectLst/>
                <a:latin typeface="+mn-lt"/>
                <a:ea typeface="Calibri" panose="020F0502020204030204" pitchFamily="34" charset="0"/>
                <a:cs typeface="Times New Roman" panose="02020603050405020304" pitchFamily="18" charset="0"/>
              </a:rPr>
              <a:t>Lohman, 2021)</a:t>
            </a:r>
            <a:r>
              <a:rPr lang="en-US" sz="1800" b="0" i="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latin typeface="Arial" panose="020B0604020202020204" pitchFamily="34" charset="0"/>
              <a:cs typeface="Arial" panose="020B0604020202020204" pitchFamily="34" charset="0"/>
            </a:endParaRPr>
          </a:p>
        </p:txBody>
      </p:sp>
      <p:cxnSp>
        <p:nvCxnSpPr>
          <p:cNvPr id="535" name="Google Shape;535;p38"/>
          <p:cNvCxnSpPr/>
          <p:nvPr/>
        </p:nvCxnSpPr>
        <p:spPr>
          <a:xfrm>
            <a:off x="3183025" y="373625"/>
            <a:ext cx="0" cy="2248500"/>
          </a:xfrm>
          <a:prstGeom prst="straightConnector1">
            <a:avLst/>
          </a:prstGeom>
          <a:noFill/>
          <a:ln w="28575" cap="flat" cmpd="sng">
            <a:solidFill>
              <a:schemeClr val="dk1"/>
            </a:solidFill>
            <a:prstDash val="solid"/>
            <a:round/>
            <a:headEnd type="none" w="med" len="med"/>
            <a:tailEnd type="none" w="med" len="med"/>
          </a:ln>
        </p:spPr>
      </p:cxnSp>
      <p:cxnSp>
        <p:nvCxnSpPr>
          <p:cNvPr id="537" name="Google Shape;537;p38"/>
          <p:cNvCxnSpPr/>
          <p:nvPr/>
        </p:nvCxnSpPr>
        <p:spPr>
          <a:xfrm>
            <a:off x="590525" y="2640975"/>
            <a:ext cx="7978800" cy="0"/>
          </a:xfrm>
          <a:prstGeom prst="straightConnector1">
            <a:avLst/>
          </a:prstGeom>
          <a:noFill/>
          <a:ln w="76200" cap="flat" cmpd="sng">
            <a:solidFill>
              <a:schemeClr val="dk1"/>
            </a:solidFill>
            <a:prstDash val="solid"/>
            <a:round/>
            <a:headEnd type="none" w="med" len="med"/>
            <a:tailEnd type="none" w="med" len="med"/>
          </a:ln>
        </p:spPr>
      </p:cxnSp>
      <p:sp>
        <p:nvSpPr>
          <p:cNvPr id="539" name="Google Shape;539;p38"/>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smtClean="0">
                <a:solidFill>
                  <a:schemeClr val="dk1"/>
                </a:solidFill>
                <a:latin typeface="Cousine"/>
                <a:ea typeface="Cousine"/>
                <a:cs typeface="Cousine"/>
                <a:sym typeface="Cousine"/>
              </a:rPr>
              <a:t>8</a:t>
            </a:fld>
            <a:endParaRPr sz="1200" dirty="0">
              <a:solidFill>
                <a:schemeClr val="dk1"/>
              </a:solidFill>
              <a:latin typeface="Cousine"/>
              <a:ea typeface="Cousine"/>
              <a:cs typeface="Cousine"/>
              <a:sym typeface="Cousine"/>
            </a:endParaRPr>
          </a:p>
        </p:txBody>
      </p:sp>
      <p:grpSp>
        <p:nvGrpSpPr>
          <p:cNvPr id="4" name="Google Shape;646;p41">
            <a:extLst>
              <a:ext uri="{FF2B5EF4-FFF2-40B4-BE49-F238E27FC236}">
                <a16:creationId xmlns:a16="http://schemas.microsoft.com/office/drawing/2014/main" id="{D23C903B-E0DB-1B08-6D5A-06431A175C79}"/>
              </a:ext>
            </a:extLst>
          </p:cNvPr>
          <p:cNvGrpSpPr/>
          <p:nvPr/>
        </p:nvGrpSpPr>
        <p:grpSpPr>
          <a:xfrm>
            <a:off x="1102555" y="664383"/>
            <a:ext cx="1389177" cy="1613243"/>
            <a:chOff x="3453306" y="1887215"/>
            <a:chExt cx="314068" cy="411718"/>
          </a:xfrm>
        </p:grpSpPr>
        <p:sp>
          <p:nvSpPr>
            <p:cNvPr id="5" name="Google Shape;647;p41">
              <a:extLst>
                <a:ext uri="{FF2B5EF4-FFF2-40B4-BE49-F238E27FC236}">
                  <a16:creationId xmlns:a16="http://schemas.microsoft.com/office/drawing/2014/main" id="{54239C08-1106-79C8-59F8-C37F551CE3F7}"/>
                </a:ext>
              </a:extLst>
            </p:cNvPr>
            <p:cNvSpPr/>
            <p:nvPr/>
          </p:nvSpPr>
          <p:spPr>
            <a:xfrm>
              <a:off x="3453306" y="1887215"/>
              <a:ext cx="314068" cy="411718"/>
            </a:xfrm>
            <a:custGeom>
              <a:avLst/>
              <a:gdLst/>
              <a:ahLst/>
              <a:cxnLst/>
              <a:rect l="l" t="t" r="r" b="b"/>
              <a:pathLst>
                <a:path w="14515" h="19028" extrusionOk="0">
                  <a:moveTo>
                    <a:pt x="11157" y="1101"/>
                  </a:moveTo>
                  <a:lnTo>
                    <a:pt x="11157" y="15687"/>
                  </a:lnTo>
                  <a:lnTo>
                    <a:pt x="1120" y="15687"/>
                  </a:lnTo>
                  <a:lnTo>
                    <a:pt x="1120" y="1101"/>
                  </a:lnTo>
                  <a:close/>
                  <a:moveTo>
                    <a:pt x="13395" y="3339"/>
                  </a:moveTo>
                  <a:lnTo>
                    <a:pt x="13395" y="17926"/>
                  </a:lnTo>
                  <a:lnTo>
                    <a:pt x="3358" y="17926"/>
                  </a:lnTo>
                  <a:lnTo>
                    <a:pt x="3358" y="16806"/>
                  </a:lnTo>
                  <a:lnTo>
                    <a:pt x="12276" y="16806"/>
                  </a:lnTo>
                  <a:lnTo>
                    <a:pt x="12276" y="3339"/>
                  </a:lnTo>
                  <a:close/>
                  <a:moveTo>
                    <a:pt x="1" y="0"/>
                  </a:moveTo>
                  <a:lnTo>
                    <a:pt x="1" y="16806"/>
                  </a:lnTo>
                  <a:lnTo>
                    <a:pt x="2239" y="16806"/>
                  </a:lnTo>
                  <a:lnTo>
                    <a:pt x="2239" y="19027"/>
                  </a:lnTo>
                  <a:lnTo>
                    <a:pt x="14515" y="19027"/>
                  </a:lnTo>
                  <a:lnTo>
                    <a:pt x="14515" y="2220"/>
                  </a:lnTo>
                  <a:lnTo>
                    <a:pt x="12276" y="2220"/>
                  </a:lnTo>
                  <a:lnTo>
                    <a:pt x="122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48;p41">
              <a:extLst>
                <a:ext uri="{FF2B5EF4-FFF2-40B4-BE49-F238E27FC236}">
                  <a16:creationId xmlns:a16="http://schemas.microsoft.com/office/drawing/2014/main" id="{EE0C3518-DA83-1540-77B0-F6EDA912575A}"/>
                </a:ext>
              </a:extLst>
            </p:cNvPr>
            <p:cNvSpPr/>
            <p:nvPr/>
          </p:nvSpPr>
          <p:spPr>
            <a:xfrm>
              <a:off x="3500952" y="1955178"/>
              <a:ext cx="77376" cy="62900"/>
            </a:xfrm>
            <a:custGeom>
              <a:avLst/>
              <a:gdLst/>
              <a:ahLst/>
              <a:cxnLst/>
              <a:rect l="l" t="t" r="r" b="b"/>
              <a:pathLst>
                <a:path w="3576" h="2907" extrusionOk="0">
                  <a:moveTo>
                    <a:pt x="2781" y="1"/>
                  </a:moveTo>
                  <a:lnTo>
                    <a:pt x="1462" y="1318"/>
                  </a:lnTo>
                  <a:lnTo>
                    <a:pt x="795" y="650"/>
                  </a:lnTo>
                  <a:lnTo>
                    <a:pt x="1" y="1426"/>
                  </a:lnTo>
                  <a:lnTo>
                    <a:pt x="1462" y="2906"/>
                  </a:lnTo>
                  <a:lnTo>
                    <a:pt x="3575" y="795"/>
                  </a:lnTo>
                  <a:lnTo>
                    <a:pt x="2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49;p41">
              <a:extLst>
                <a:ext uri="{FF2B5EF4-FFF2-40B4-BE49-F238E27FC236}">
                  <a16:creationId xmlns:a16="http://schemas.microsoft.com/office/drawing/2014/main" id="{84329576-2583-AD38-D1C9-FF5F631F58EB}"/>
                </a:ext>
              </a:extLst>
            </p:cNvPr>
            <p:cNvSpPr/>
            <p:nvPr/>
          </p:nvSpPr>
          <p:spPr>
            <a:xfrm>
              <a:off x="3586117" y="1984454"/>
              <a:ext cx="84386" cy="24234"/>
            </a:xfrm>
            <a:custGeom>
              <a:avLst/>
              <a:gdLst/>
              <a:ahLst/>
              <a:cxnLst/>
              <a:rect l="l" t="t" r="r" b="b"/>
              <a:pathLst>
                <a:path w="3900" h="1120" extrusionOk="0">
                  <a:moveTo>
                    <a:pt x="0" y="1"/>
                  </a:moveTo>
                  <a:lnTo>
                    <a:pt x="0" y="1120"/>
                  </a:lnTo>
                  <a:lnTo>
                    <a:pt x="3900" y="1120"/>
                  </a:lnTo>
                  <a:lnTo>
                    <a:pt x="39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50;p41">
              <a:extLst>
                <a:ext uri="{FF2B5EF4-FFF2-40B4-BE49-F238E27FC236}">
                  <a16:creationId xmlns:a16="http://schemas.microsoft.com/office/drawing/2014/main" id="{2F827B7D-5A99-BF73-2DA4-99691364461F}"/>
                </a:ext>
              </a:extLst>
            </p:cNvPr>
            <p:cNvSpPr/>
            <p:nvPr/>
          </p:nvSpPr>
          <p:spPr>
            <a:xfrm>
              <a:off x="3610330" y="2080957"/>
              <a:ext cx="60174" cy="24234"/>
            </a:xfrm>
            <a:custGeom>
              <a:avLst/>
              <a:gdLst/>
              <a:ahLst/>
              <a:cxnLst/>
              <a:rect l="l" t="t" r="r" b="b"/>
              <a:pathLst>
                <a:path w="2781" h="1120" extrusionOk="0">
                  <a:moveTo>
                    <a:pt x="1" y="0"/>
                  </a:moveTo>
                  <a:lnTo>
                    <a:pt x="1" y="1120"/>
                  </a:lnTo>
                  <a:lnTo>
                    <a:pt x="2781" y="1120"/>
                  </a:lnTo>
                  <a:lnTo>
                    <a:pt x="2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51;p41">
              <a:extLst>
                <a:ext uri="{FF2B5EF4-FFF2-40B4-BE49-F238E27FC236}">
                  <a16:creationId xmlns:a16="http://schemas.microsoft.com/office/drawing/2014/main" id="{18E217F7-72E2-8CFC-28D5-80100FE0AFF0}"/>
                </a:ext>
              </a:extLst>
            </p:cNvPr>
            <p:cNvSpPr/>
            <p:nvPr/>
          </p:nvSpPr>
          <p:spPr>
            <a:xfrm>
              <a:off x="3501753" y="2032511"/>
              <a:ext cx="72269" cy="72680"/>
            </a:xfrm>
            <a:custGeom>
              <a:avLst/>
              <a:gdLst/>
              <a:ahLst/>
              <a:cxnLst/>
              <a:rect l="l" t="t" r="r" b="b"/>
              <a:pathLst>
                <a:path w="3340" h="3359" extrusionOk="0">
                  <a:moveTo>
                    <a:pt x="2220" y="1120"/>
                  </a:moveTo>
                  <a:lnTo>
                    <a:pt x="2220" y="2239"/>
                  </a:lnTo>
                  <a:lnTo>
                    <a:pt x="1119" y="2239"/>
                  </a:lnTo>
                  <a:lnTo>
                    <a:pt x="1119" y="1120"/>
                  </a:lnTo>
                  <a:close/>
                  <a:moveTo>
                    <a:pt x="0" y="1"/>
                  </a:moveTo>
                  <a:lnTo>
                    <a:pt x="0" y="3359"/>
                  </a:lnTo>
                  <a:lnTo>
                    <a:pt x="3339" y="3359"/>
                  </a:lnTo>
                  <a:lnTo>
                    <a:pt x="33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2;p41">
              <a:extLst>
                <a:ext uri="{FF2B5EF4-FFF2-40B4-BE49-F238E27FC236}">
                  <a16:creationId xmlns:a16="http://schemas.microsoft.com/office/drawing/2014/main" id="{48228B1B-8288-474C-577D-B27DAA7A4771}"/>
                </a:ext>
              </a:extLst>
            </p:cNvPr>
            <p:cNvSpPr/>
            <p:nvPr/>
          </p:nvSpPr>
          <p:spPr>
            <a:xfrm>
              <a:off x="3610330" y="2177417"/>
              <a:ext cx="60174" cy="24234"/>
            </a:xfrm>
            <a:custGeom>
              <a:avLst/>
              <a:gdLst/>
              <a:ahLst/>
              <a:cxnLst/>
              <a:rect l="l" t="t" r="r" b="b"/>
              <a:pathLst>
                <a:path w="2781" h="1120" extrusionOk="0">
                  <a:moveTo>
                    <a:pt x="1" y="1"/>
                  </a:moveTo>
                  <a:lnTo>
                    <a:pt x="1" y="1120"/>
                  </a:lnTo>
                  <a:lnTo>
                    <a:pt x="2781" y="1120"/>
                  </a:lnTo>
                  <a:lnTo>
                    <a:pt x="2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3;p41">
              <a:extLst>
                <a:ext uri="{FF2B5EF4-FFF2-40B4-BE49-F238E27FC236}">
                  <a16:creationId xmlns:a16="http://schemas.microsoft.com/office/drawing/2014/main" id="{43149400-83E2-8E5B-29E5-84F4F74AD0F8}"/>
                </a:ext>
              </a:extLst>
            </p:cNvPr>
            <p:cNvSpPr/>
            <p:nvPr/>
          </p:nvSpPr>
          <p:spPr>
            <a:xfrm>
              <a:off x="3501753" y="2129382"/>
              <a:ext cx="72269" cy="72269"/>
            </a:xfrm>
            <a:custGeom>
              <a:avLst/>
              <a:gdLst/>
              <a:ahLst/>
              <a:cxnLst/>
              <a:rect l="l" t="t" r="r" b="b"/>
              <a:pathLst>
                <a:path w="3340" h="3340" extrusionOk="0">
                  <a:moveTo>
                    <a:pt x="2220" y="1120"/>
                  </a:moveTo>
                  <a:lnTo>
                    <a:pt x="2220" y="2221"/>
                  </a:lnTo>
                  <a:lnTo>
                    <a:pt x="1119" y="2221"/>
                  </a:lnTo>
                  <a:lnTo>
                    <a:pt x="1119" y="1120"/>
                  </a:lnTo>
                  <a:close/>
                  <a:moveTo>
                    <a:pt x="0" y="1"/>
                  </a:moveTo>
                  <a:lnTo>
                    <a:pt x="0" y="3340"/>
                  </a:lnTo>
                  <a:lnTo>
                    <a:pt x="3339" y="3340"/>
                  </a:lnTo>
                  <a:lnTo>
                    <a:pt x="33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8434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48"/>
          <p:cNvSpPr txBox="1">
            <a:spLocks noGrp="1"/>
          </p:cNvSpPr>
          <p:nvPr>
            <p:ph type="title"/>
          </p:nvPr>
        </p:nvSpPr>
        <p:spPr>
          <a:xfrm>
            <a:off x="3248778" y="989925"/>
            <a:ext cx="5083683" cy="2800800"/>
          </a:xfrm>
          <a:prstGeom prst="rect">
            <a:avLst/>
          </a:prstGeom>
        </p:spPr>
        <p:txBody>
          <a:bodyPr spcFirstLastPara="1" wrap="square" lIns="36000" tIns="0" rIns="36000" bIns="0" anchor="ctr" anchorCtr="0">
            <a:noAutofit/>
          </a:bodyPr>
          <a:lstStyle/>
          <a:p>
            <a:pPr marL="0" lvl="0" indent="0" algn="l" rtl="0">
              <a:spcBef>
                <a:spcPts val="0"/>
              </a:spcBef>
              <a:spcAft>
                <a:spcPts val="0"/>
              </a:spcAft>
              <a:buNone/>
            </a:pPr>
            <a:r>
              <a:rPr lang="en" sz="5000" dirty="0"/>
              <a:t>FACILITATION</a:t>
            </a:r>
            <a:br>
              <a:rPr lang="en" sz="5000" dirty="0"/>
            </a:br>
            <a:r>
              <a:rPr lang="en" sz="5000" dirty="0"/>
              <a:t>COURSE DESIGN</a:t>
            </a:r>
            <a:endParaRPr sz="5000" i="1" dirty="0"/>
          </a:p>
        </p:txBody>
      </p:sp>
      <p:cxnSp>
        <p:nvCxnSpPr>
          <p:cNvPr id="819" name="Google Shape;819;p48"/>
          <p:cNvCxnSpPr/>
          <p:nvPr/>
        </p:nvCxnSpPr>
        <p:spPr>
          <a:xfrm>
            <a:off x="2877475" y="384225"/>
            <a:ext cx="0" cy="4012200"/>
          </a:xfrm>
          <a:prstGeom prst="straightConnector1">
            <a:avLst/>
          </a:prstGeom>
          <a:noFill/>
          <a:ln w="28575" cap="flat" cmpd="sng">
            <a:solidFill>
              <a:schemeClr val="dk1"/>
            </a:solidFill>
            <a:prstDash val="solid"/>
            <a:round/>
            <a:headEnd type="none" w="med" len="med"/>
            <a:tailEnd type="none" w="med" len="med"/>
          </a:ln>
        </p:spPr>
      </p:cxnSp>
      <p:cxnSp>
        <p:nvCxnSpPr>
          <p:cNvPr id="820" name="Google Shape;820;p48"/>
          <p:cNvCxnSpPr/>
          <p:nvPr/>
        </p:nvCxnSpPr>
        <p:spPr>
          <a:xfrm>
            <a:off x="2876800" y="2390325"/>
            <a:ext cx="5705700" cy="0"/>
          </a:xfrm>
          <a:prstGeom prst="straightConnector1">
            <a:avLst/>
          </a:prstGeom>
          <a:noFill/>
          <a:ln w="28575" cap="flat" cmpd="sng">
            <a:solidFill>
              <a:schemeClr val="dk1"/>
            </a:solidFill>
            <a:prstDash val="solid"/>
            <a:round/>
            <a:headEnd type="none" w="med" len="med"/>
            <a:tailEnd type="none" w="med" len="med"/>
          </a:ln>
        </p:spPr>
      </p:cxnSp>
      <p:sp>
        <p:nvSpPr>
          <p:cNvPr id="829" name="Google Shape;829;p48"/>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smtClean="0">
                <a:solidFill>
                  <a:schemeClr val="dk1"/>
                </a:solidFill>
                <a:latin typeface="Cousine"/>
                <a:ea typeface="Cousine"/>
                <a:cs typeface="Cousine"/>
                <a:sym typeface="Cousine"/>
              </a:rPr>
              <a:t>9</a:t>
            </a:fld>
            <a:endParaRPr sz="1200" dirty="0">
              <a:solidFill>
                <a:schemeClr val="dk1"/>
              </a:solidFill>
              <a:latin typeface="Cousine"/>
              <a:ea typeface="Cousine"/>
              <a:cs typeface="Cousine"/>
              <a:sym typeface="Cousine"/>
            </a:endParaRPr>
          </a:p>
        </p:txBody>
      </p:sp>
      <p:sp>
        <p:nvSpPr>
          <p:cNvPr id="3" name="TextBox 2">
            <a:extLst>
              <a:ext uri="{FF2B5EF4-FFF2-40B4-BE49-F238E27FC236}">
                <a16:creationId xmlns:a16="http://schemas.microsoft.com/office/drawing/2014/main" id="{E5EE3D96-9A61-E072-65C0-BB3851A03A0F}"/>
              </a:ext>
            </a:extLst>
          </p:cNvPr>
          <p:cNvSpPr txBox="1"/>
          <p:nvPr/>
        </p:nvSpPr>
        <p:spPr>
          <a:xfrm>
            <a:off x="605115" y="1113052"/>
            <a:ext cx="2021646"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To </a:t>
            </a:r>
            <a:r>
              <a:rPr lang="en-US" sz="2000" b="1" dirty="0">
                <a:latin typeface="Arial" panose="020B0604020202020204" pitchFamily="34" charset="0"/>
                <a:cs typeface="Arial" panose="020B0604020202020204" pitchFamily="34" charset="0"/>
              </a:rPr>
              <a:t>facilitate</a:t>
            </a:r>
            <a:r>
              <a:rPr lang="en-US" sz="2000" dirty="0">
                <a:latin typeface="Arial" panose="020B0604020202020204" pitchFamily="34" charset="0"/>
                <a:cs typeface="Arial" panose="020B0604020202020204" pitchFamily="34" charset="0"/>
              </a:rPr>
              <a:t> a course that demonstrates impactful teaching, </a:t>
            </a:r>
            <a:r>
              <a:rPr lang="en-US" sz="2000" b="1" dirty="0">
                <a:latin typeface="Arial" panose="020B0604020202020204" pitchFamily="34" charset="0"/>
                <a:cs typeface="Arial" panose="020B0604020202020204" pitchFamily="34" charset="0"/>
              </a:rPr>
              <a:t>course design</a:t>
            </a:r>
            <a:r>
              <a:rPr lang="en-US" sz="2000" dirty="0">
                <a:latin typeface="Arial" panose="020B0604020202020204" pitchFamily="34" charset="0"/>
                <a:cs typeface="Arial" panose="020B0604020202020204" pitchFamily="34" charset="0"/>
              </a:rPr>
              <a:t> is equally important.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After Action Review (AAR) Meeting by Slidesgo">
  <a:themeElements>
    <a:clrScheme name="Simple Light">
      <a:dk1>
        <a:srgbClr val="000000"/>
      </a:dk1>
      <a:lt1>
        <a:srgbClr val="FBD317"/>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4831</TotalTime>
  <Words>933</Words>
  <Application>Microsoft Macintosh PowerPoint</Application>
  <PresentationFormat>On-screen Show (16:9)</PresentationFormat>
  <Paragraphs>103</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JetBrains Mono SemiBold</vt:lpstr>
      <vt:lpstr>Calibri</vt:lpstr>
      <vt:lpstr>Cousine</vt:lpstr>
      <vt:lpstr>JetBrains Mono ExtraLight</vt:lpstr>
      <vt:lpstr>Arial</vt:lpstr>
      <vt:lpstr>Lato</vt:lpstr>
      <vt:lpstr>Roboto Condensed Light</vt:lpstr>
      <vt:lpstr>JetBrains Mono</vt:lpstr>
      <vt:lpstr>After Action Review (AAR) Meeting by Slidesgo</vt:lpstr>
      <vt:lpstr>Designing a Peer Evaluation Rubric</vt:lpstr>
      <vt:lpstr>SESSION OBJECTIVES</vt:lpstr>
      <vt:lpstr>PowerPoint Presentation</vt:lpstr>
      <vt:lpstr>PowerPoint Presentation</vt:lpstr>
      <vt:lpstr>PowerPoint Presentation</vt:lpstr>
      <vt:lpstr>CONTEXT</vt:lpstr>
      <vt:lpstr>BUILDING A BETTER EVALUATION</vt:lpstr>
      <vt:lpstr>BUILDING A BETTER EVALUATION</vt:lpstr>
      <vt:lpstr>FACILITATION COURSE DESIGN</vt:lpstr>
      <vt:lpstr>PowerPoint Presentation</vt:lpstr>
      <vt:lpstr>QUALITY MATTERS STANDARDS (HE)</vt:lpstr>
      <vt:lpstr>PowerPoint Presentation</vt:lpstr>
      <vt:lpstr>PowerPoint Presentation</vt:lpstr>
      <vt:lpstr>PowerPoint Presentation</vt:lpstr>
      <vt:lpstr>PowerPoint Presentation</vt:lpstr>
      <vt:lpstr>PROCESS &amp; IMPLEMENTATION</vt:lpstr>
      <vt:lpstr>Lessons to consider</vt:lpstr>
      <vt:lpstr>SESSION OBJECTIVES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 Peer Evaluation Rubric</dc:title>
  <cp:lastModifiedBy>Microsoft Office User</cp:lastModifiedBy>
  <cp:revision>36</cp:revision>
  <dcterms:modified xsi:type="dcterms:W3CDTF">2022-11-07T22:00:57Z</dcterms:modified>
</cp:coreProperties>
</file>