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4" r:id="rId5"/>
    <p:sldId id="270" r:id="rId6"/>
    <p:sldId id="259" r:id="rId7"/>
    <p:sldId id="260" r:id="rId8"/>
    <p:sldId id="262" r:id="rId9"/>
    <p:sldId id="267" r:id="rId10"/>
    <p:sldId id="265" r:id="rId11"/>
    <p:sldId id="269" r:id="rId12"/>
    <p:sldId id="263" r:id="rId13"/>
    <p:sldId id="271" r:id="rId14"/>
    <p:sldId id="268" r:id="rId15"/>
    <p:sldId id="266"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E67830-B9A7-C14B-A772-DB326F6FD32F}" v="1" dt="2025-04-03T17:42:41.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5.xml.rels><?xml version="1.0" encoding="UTF-8" standalone="yes"?>
<Relationships xmlns="http://schemas.openxmlformats.org/package/2006/relationships"><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5E14D-EE95-46C8-97AE-7E40A4ABA9E8}"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1037BE24-CD85-497E-A3DF-A3495E6CDC17}">
      <dgm:prSet/>
      <dgm:spPr/>
      <dgm:t>
        <a:bodyPr/>
        <a:lstStyle/>
        <a:p>
          <a:r>
            <a:rPr lang="en-US"/>
            <a:t>What is your work setting and role? </a:t>
          </a:r>
        </a:p>
      </dgm:t>
    </dgm:pt>
    <dgm:pt modelId="{AEE8899A-65C3-420E-A2D5-19303BC94B62}" type="parTrans" cxnId="{11DC26E0-C6A6-490F-964A-2AD2AC09660E}">
      <dgm:prSet/>
      <dgm:spPr/>
      <dgm:t>
        <a:bodyPr/>
        <a:lstStyle/>
        <a:p>
          <a:endParaRPr lang="en-US"/>
        </a:p>
      </dgm:t>
    </dgm:pt>
    <dgm:pt modelId="{0F66EE35-D999-444A-8B18-8AB35BED36D8}" type="sibTrans" cxnId="{11DC26E0-C6A6-490F-964A-2AD2AC09660E}">
      <dgm:prSet/>
      <dgm:spPr/>
      <dgm:t>
        <a:bodyPr/>
        <a:lstStyle/>
        <a:p>
          <a:endParaRPr lang="en-US"/>
        </a:p>
      </dgm:t>
    </dgm:pt>
    <dgm:pt modelId="{756F17C1-28B5-4053-B542-EFAA504D7C92}">
      <dgm:prSet/>
      <dgm:spPr/>
      <dgm:t>
        <a:bodyPr/>
        <a:lstStyle/>
        <a:p>
          <a:r>
            <a:rPr lang="en-US"/>
            <a:t>What do you want to learn from this presentation? </a:t>
          </a:r>
        </a:p>
      </dgm:t>
    </dgm:pt>
    <dgm:pt modelId="{AEA419F1-AFB9-4C1E-81EE-5574C50827D2}" type="parTrans" cxnId="{ABFE03F7-E574-4757-A071-17306E2325DC}">
      <dgm:prSet/>
      <dgm:spPr/>
      <dgm:t>
        <a:bodyPr/>
        <a:lstStyle/>
        <a:p>
          <a:endParaRPr lang="en-US"/>
        </a:p>
      </dgm:t>
    </dgm:pt>
    <dgm:pt modelId="{95F53395-D2BD-4107-9512-AF386442CBB3}" type="sibTrans" cxnId="{ABFE03F7-E574-4757-A071-17306E2325DC}">
      <dgm:prSet/>
      <dgm:spPr/>
      <dgm:t>
        <a:bodyPr/>
        <a:lstStyle/>
        <a:p>
          <a:endParaRPr lang="en-US"/>
        </a:p>
      </dgm:t>
    </dgm:pt>
    <dgm:pt modelId="{22074C77-616E-4B21-A531-A9DFB563DE7E}" type="pres">
      <dgm:prSet presAssocID="{FC05E14D-EE95-46C8-97AE-7E40A4ABA9E8}" presName="diagram" presStyleCnt="0">
        <dgm:presLayoutVars>
          <dgm:dir/>
          <dgm:resizeHandles val="exact"/>
        </dgm:presLayoutVars>
      </dgm:prSet>
      <dgm:spPr/>
    </dgm:pt>
    <dgm:pt modelId="{779AE828-C9F4-4A9A-9A1B-1594272FA1A0}" type="pres">
      <dgm:prSet presAssocID="{1037BE24-CD85-497E-A3DF-A3495E6CDC17}" presName="node" presStyleLbl="node1" presStyleIdx="0" presStyleCnt="2">
        <dgm:presLayoutVars>
          <dgm:bulletEnabled val="1"/>
        </dgm:presLayoutVars>
      </dgm:prSet>
      <dgm:spPr/>
    </dgm:pt>
    <dgm:pt modelId="{E8716B18-849F-421F-AEBF-9182873ADB43}" type="pres">
      <dgm:prSet presAssocID="{0F66EE35-D999-444A-8B18-8AB35BED36D8}" presName="sibTrans" presStyleCnt="0"/>
      <dgm:spPr/>
    </dgm:pt>
    <dgm:pt modelId="{2A138526-A931-4358-89E9-EBC8FDB641C6}" type="pres">
      <dgm:prSet presAssocID="{756F17C1-28B5-4053-B542-EFAA504D7C92}" presName="node" presStyleLbl="node1" presStyleIdx="1" presStyleCnt="2">
        <dgm:presLayoutVars>
          <dgm:bulletEnabled val="1"/>
        </dgm:presLayoutVars>
      </dgm:prSet>
      <dgm:spPr/>
    </dgm:pt>
  </dgm:ptLst>
  <dgm:cxnLst>
    <dgm:cxn modelId="{0FD0CA42-CCE1-42A8-A2E7-DBAC8AC146F5}" type="presOf" srcId="{756F17C1-28B5-4053-B542-EFAA504D7C92}" destId="{2A138526-A931-4358-89E9-EBC8FDB641C6}" srcOrd="0" destOrd="0" presId="urn:microsoft.com/office/officeart/2005/8/layout/default"/>
    <dgm:cxn modelId="{21B129AD-3937-4A9C-8AEC-ACF1D5C2203E}" type="presOf" srcId="{FC05E14D-EE95-46C8-97AE-7E40A4ABA9E8}" destId="{22074C77-616E-4B21-A531-A9DFB563DE7E}" srcOrd="0" destOrd="0" presId="urn:microsoft.com/office/officeart/2005/8/layout/default"/>
    <dgm:cxn modelId="{3FA6D7B4-3AB9-4CC3-A447-25EAFD234399}" type="presOf" srcId="{1037BE24-CD85-497E-A3DF-A3495E6CDC17}" destId="{779AE828-C9F4-4A9A-9A1B-1594272FA1A0}" srcOrd="0" destOrd="0" presId="urn:microsoft.com/office/officeart/2005/8/layout/default"/>
    <dgm:cxn modelId="{11DC26E0-C6A6-490F-964A-2AD2AC09660E}" srcId="{FC05E14D-EE95-46C8-97AE-7E40A4ABA9E8}" destId="{1037BE24-CD85-497E-A3DF-A3495E6CDC17}" srcOrd="0" destOrd="0" parTransId="{AEE8899A-65C3-420E-A2D5-19303BC94B62}" sibTransId="{0F66EE35-D999-444A-8B18-8AB35BED36D8}"/>
    <dgm:cxn modelId="{ABFE03F7-E574-4757-A071-17306E2325DC}" srcId="{FC05E14D-EE95-46C8-97AE-7E40A4ABA9E8}" destId="{756F17C1-28B5-4053-B542-EFAA504D7C92}" srcOrd="1" destOrd="0" parTransId="{AEA419F1-AFB9-4C1E-81EE-5574C50827D2}" sibTransId="{95F53395-D2BD-4107-9512-AF386442CBB3}"/>
    <dgm:cxn modelId="{1F5D6EA8-D515-4EB7-805F-0208A54A8833}" type="presParOf" srcId="{22074C77-616E-4B21-A531-A9DFB563DE7E}" destId="{779AE828-C9F4-4A9A-9A1B-1594272FA1A0}" srcOrd="0" destOrd="0" presId="urn:microsoft.com/office/officeart/2005/8/layout/default"/>
    <dgm:cxn modelId="{3AE1DECD-E9C6-408B-BCC3-1400F323BDED}" type="presParOf" srcId="{22074C77-616E-4B21-A531-A9DFB563DE7E}" destId="{E8716B18-849F-421F-AEBF-9182873ADB43}" srcOrd="1" destOrd="0" presId="urn:microsoft.com/office/officeart/2005/8/layout/default"/>
    <dgm:cxn modelId="{856A0551-107E-4039-997E-87AE04CAFC38}" type="presParOf" srcId="{22074C77-616E-4B21-A531-A9DFB563DE7E}" destId="{2A138526-A931-4358-89E9-EBC8FDB641C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70B63B-32A2-4B37-B707-4B00C09EEFD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8130037-3088-443A-A17F-8A9E829F584D}">
      <dgm:prSet/>
      <dgm:spPr/>
      <dgm:t>
        <a:bodyPr/>
        <a:lstStyle/>
        <a:p>
          <a:r>
            <a:rPr lang="en-US"/>
            <a:t>Describe one process of curricular update as required by accreditation, using Quality Matters (QM) standards.</a:t>
          </a:r>
        </a:p>
      </dgm:t>
    </dgm:pt>
    <dgm:pt modelId="{C3185E40-010B-43B2-AA92-E9F34C6AFBBD}" type="parTrans" cxnId="{FE34C223-B6A9-41FF-817D-B6A55E2103F3}">
      <dgm:prSet/>
      <dgm:spPr/>
      <dgm:t>
        <a:bodyPr/>
        <a:lstStyle/>
        <a:p>
          <a:endParaRPr lang="en-US"/>
        </a:p>
      </dgm:t>
    </dgm:pt>
    <dgm:pt modelId="{222C57F3-C830-4B34-A766-035BF545CD0B}" type="sibTrans" cxnId="{FE34C223-B6A9-41FF-817D-B6A55E2103F3}">
      <dgm:prSet phldrT="1" phldr="0"/>
      <dgm:spPr/>
      <dgm:t>
        <a:bodyPr/>
        <a:lstStyle/>
        <a:p>
          <a:endParaRPr lang="en-US"/>
        </a:p>
      </dgm:t>
    </dgm:pt>
    <dgm:pt modelId="{FA4EEBBA-825E-4DDF-B0DF-55AC2A433E16}">
      <dgm:prSet/>
      <dgm:spPr/>
      <dgm:t>
        <a:bodyPr/>
        <a:lstStyle/>
        <a:p>
          <a:r>
            <a:rPr lang="en-US"/>
            <a:t>Analyze our process and provide suggestions on the pathway to QM benchmarking.</a:t>
          </a:r>
        </a:p>
      </dgm:t>
    </dgm:pt>
    <dgm:pt modelId="{3C6930D9-B987-4A27-B214-DB0EB90F5B01}" type="parTrans" cxnId="{BBB47164-AD5B-41E7-A526-0BD39676D2DF}">
      <dgm:prSet/>
      <dgm:spPr/>
      <dgm:t>
        <a:bodyPr/>
        <a:lstStyle/>
        <a:p>
          <a:endParaRPr lang="en-US"/>
        </a:p>
      </dgm:t>
    </dgm:pt>
    <dgm:pt modelId="{6DF9E448-88FA-45AD-B624-E37966607E5A}" type="sibTrans" cxnId="{BBB47164-AD5B-41E7-A526-0BD39676D2DF}">
      <dgm:prSet phldrT="2" phldr="0"/>
      <dgm:spPr/>
      <dgm:t>
        <a:bodyPr/>
        <a:lstStyle/>
        <a:p>
          <a:endParaRPr lang="en-US"/>
        </a:p>
      </dgm:t>
    </dgm:pt>
    <dgm:pt modelId="{E3DAFAF2-76BB-4E52-9E67-663AC3EBE9A2}" type="pres">
      <dgm:prSet presAssocID="{E070B63B-32A2-4B37-B707-4B00C09EEFDC}" presName="linear" presStyleCnt="0">
        <dgm:presLayoutVars>
          <dgm:animLvl val="lvl"/>
          <dgm:resizeHandles val="exact"/>
        </dgm:presLayoutVars>
      </dgm:prSet>
      <dgm:spPr/>
    </dgm:pt>
    <dgm:pt modelId="{54CD5511-5EA2-4004-8CA6-40BCCF8AA622}" type="pres">
      <dgm:prSet presAssocID="{E8130037-3088-443A-A17F-8A9E829F584D}" presName="parentText" presStyleLbl="node1" presStyleIdx="0" presStyleCnt="2">
        <dgm:presLayoutVars>
          <dgm:chMax val="0"/>
          <dgm:bulletEnabled val="1"/>
        </dgm:presLayoutVars>
      </dgm:prSet>
      <dgm:spPr/>
    </dgm:pt>
    <dgm:pt modelId="{232E2AB3-5E35-4FDD-BCE9-FAD20C0DF86C}" type="pres">
      <dgm:prSet presAssocID="{222C57F3-C830-4B34-A766-035BF545CD0B}" presName="spacer" presStyleCnt="0"/>
      <dgm:spPr/>
    </dgm:pt>
    <dgm:pt modelId="{94E05912-643C-4074-9D21-E936CDCE29C3}" type="pres">
      <dgm:prSet presAssocID="{FA4EEBBA-825E-4DDF-B0DF-55AC2A433E16}" presName="parentText" presStyleLbl="node1" presStyleIdx="1" presStyleCnt="2">
        <dgm:presLayoutVars>
          <dgm:chMax val="0"/>
          <dgm:bulletEnabled val="1"/>
        </dgm:presLayoutVars>
      </dgm:prSet>
      <dgm:spPr/>
    </dgm:pt>
  </dgm:ptLst>
  <dgm:cxnLst>
    <dgm:cxn modelId="{FE34C223-B6A9-41FF-817D-B6A55E2103F3}" srcId="{E070B63B-32A2-4B37-B707-4B00C09EEFDC}" destId="{E8130037-3088-443A-A17F-8A9E829F584D}" srcOrd="0" destOrd="0" parTransId="{C3185E40-010B-43B2-AA92-E9F34C6AFBBD}" sibTransId="{222C57F3-C830-4B34-A766-035BF545CD0B}"/>
    <dgm:cxn modelId="{02053A5C-3034-41D6-AB09-90CA67D7F5A3}" type="presOf" srcId="{E070B63B-32A2-4B37-B707-4B00C09EEFDC}" destId="{E3DAFAF2-76BB-4E52-9E67-663AC3EBE9A2}" srcOrd="0" destOrd="0" presId="urn:microsoft.com/office/officeart/2005/8/layout/vList2"/>
    <dgm:cxn modelId="{BBB47164-AD5B-41E7-A526-0BD39676D2DF}" srcId="{E070B63B-32A2-4B37-B707-4B00C09EEFDC}" destId="{FA4EEBBA-825E-4DDF-B0DF-55AC2A433E16}" srcOrd="1" destOrd="0" parTransId="{3C6930D9-B987-4A27-B214-DB0EB90F5B01}" sibTransId="{6DF9E448-88FA-45AD-B624-E37966607E5A}"/>
    <dgm:cxn modelId="{4CA81F92-02AE-406F-85A2-C96349693B67}" type="presOf" srcId="{E8130037-3088-443A-A17F-8A9E829F584D}" destId="{54CD5511-5EA2-4004-8CA6-40BCCF8AA622}" srcOrd="0" destOrd="0" presId="urn:microsoft.com/office/officeart/2005/8/layout/vList2"/>
    <dgm:cxn modelId="{A86F2F95-4689-4C3B-8938-9E4F2EAB7A7F}" type="presOf" srcId="{FA4EEBBA-825E-4DDF-B0DF-55AC2A433E16}" destId="{94E05912-643C-4074-9D21-E936CDCE29C3}" srcOrd="0" destOrd="0" presId="urn:microsoft.com/office/officeart/2005/8/layout/vList2"/>
    <dgm:cxn modelId="{2440335D-DA07-427C-B55D-A6A5266C8A1F}" type="presParOf" srcId="{E3DAFAF2-76BB-4E52-9E67-663AC3EBE9A2}" destId="{54CD5511-5EA2-4004-8CA6-40BCCF8AA622}" srcOrd="0" destOrd="0" presId="urn:microsoft.com/office/officeart/2005/8/layout/vList2"/>
    <dgm:cxn modelId="{9CA54BCE-9EB1-41A5-934A-E1FD979B4897}" type="presParOf" srcId="{E3DAFAF2-76BB-4E52-9E67-663AC3EBE9A2}" destId="{232E2AB3-5E35-4FDD-BCE9-FAD20C0DF86C}" srcOrd="1" destOrd="0" presId="urn:microsoft.com/office/officeart/2005/8/layout/vList2"/>
    <dgm:cxn modelId="{EFE38187-64A1-40A8-9B87-1D1B81F6B173}" type="presParOf" srcId="{E3DAFAF2-76BB-4E52-9E67-663AC3EBE9A2}" destId="{94E05912-643C-4074-9D21-E936CDCE29C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8C74C4-ECCE-4EA6-9081-4B8BCEAA069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DB58B4F-C0D2-4540-8FC3-63093F64E21E}">
      <dgm:prSet/>
      <dgm:spPr/>
      <dgm:t>
        <a:bodyPr/>
        <a:lstStyle/>
        <a:p>
          <a:r>
            <a:rPr lang="en-US"/>
            <a:t>Nursing</a:t>
          </a:r>
        </a:p>
      </dgm:t>
    </dgm:pt>
    <dgm:pt modelId="{241F7522-9DBF-4104-8C2D-BEF50760317E}" type="parTrans" cxnId="{43DF99C1-CF94-4EBD-976C-462EEBBB782A}">
      <dgm:prSet/>
      <dgm:spPr/>
      <dgm:t>
        <a:bodyPr/>
        <a:lstStyle/>
        <a:p>
          <a:endParaRPr lang="en-US"/>
        </a:p>
      </dgm:t>
    </dgm:pt>
    <dgm:pt modelId="{6B1B1ED1-0568-4D91-B954-807313C9A0D9}" type="sibTrans" cxnId="{43DF99C1-CF94-4EBD-976C-462EEBBB782A}">
      <dgm:prSet/>
      <dgm:spPr/>
      <dgm:t>
        <a:bodyPr/>
        <a:lstStyle/>
        <a:p>
          <a:endParaRPr lang="en-US"/>
        </a:p>
      </dgm:t>
    </dgm:pt>
    <dgm:pt modelId="{B6361323-9DD2-478F-82DB-E6F68C85BA08}">
      <dgm:prSet/>
      <dgm:spPr/>
      <dgm:t>
        <a:bodyPr/>
        <a:lstStyle/>
        <a:p>
          <a:r>
            <a:rPr lang="en-US"/>
            <a:t>External accreditation</a:t>
          </a:r>
        </a:p>
      </dgm:t>
    </dgm:pt>
    <dgm:pt modelId="{03522CE8-E46A-4C2F-B956-6F25E0BCB824}" type="parTrans" cxnId="{32D5DFA4-ED93-474D-8886-E35051A1E664}">
      <dgm:prSet/>
      <dgm:spPr/>
      <dgm:t>
        <a:bodyPr/>
        <a:lstStyle/>
        <a:p>
          <a:endParaRPr lang="en-US"/>
        </a:p>
      </dgm:t>
    </dgm:pt>
    <dgm:pt modelId="{FFBA4B39-CAA3-466D-A16A-8069E550861D}" type="sibTrans" cxnId="{32D5DFA4-ED93-474D-8886-E35051A1E664}">
      <dgm:prSet/>
      <dgm:spPr/>
      <dgm:t>
        <a:bodyPr/>
        <a:lstStyle/>
        <a:p>
          <a:endParaRPr lang="en-US"/>
        </a:p>
      </dgm:t>
    </dgm:pt>
    <dgm:pt modelId="{1D4C837F-34FC-4F59-98F0-1A236F28F4A5}">
      <dgm:prSet/>
      <dgm:spPr/>
      <dgm:t>
        <a:bodyPr/>
        <a:lstStyle/>
        <a:p>
          <a:r>
            <a:rPr lang="en-US"/>
            <a:t>New Standards</a:t>
          </a:r>
        </a:p>
      </dgm:t>
    </dgm:pt>
    <dgm:pt modelId="{A293531D-6033-44F8-8A94-B7A2BBD2CA84}" type="parTrans" cxnId="{0B8FBA3B-50C2-44E6-ACBD-3DE2AB0F3F44}">
      <dgm:prSet/>
      <dgm:spPr/>
      <dgm:t>
        <a:bodyPr/>
        <a:lstStyle/>
        <a:p>
          <a:endParaRPr lang="en-US"/>
        </a:p>
      </dgm:t>
    </dgm:pt>
    <dgm:pt modelId="{5EE206B8-576D-4211-A264-A19D99099D15}" type="sibTrans" cxnId="{0B8FBA3B-50C2-44E6-ACBD-3DE2AB0F3F44}">
      <dgm:prSet/>
      <dgm:spPr/>
      <dgm:t>
        <a:bodyPr/>
        <a:lstStyle/>
        <a:p>
          <a:endParaRPr lang="en-US"/>
        </a:p>
      </dgm:t>
    </dgm:pt>
    <dgm:pt modelId="{F86B99F9-99A5-45A4-8E85-AE334A83C808}">
      <dgm:prSet/>
      <dgm:spPr/>
      <dgm:t>
        <a:bodyPr/>
        <a:lstStyle/>
        <a:p>
          <a:r>
            <a:rPr lang="en-US"/>
            <a:t>New Essentials: Core Competencies for Professional Nursing Education</a:t>
          </a:r>
        </a:p>
      </dgm:t>
    </dgm:pt>
    <dgm:pt modelId="{D14B4909-E556-4F7D-8160-70053B4C7155}" type="parTrans" cxnId="{5C87CD03-6B1E-43C0-8E1D-5B938873B2F1}">
      <dgm:prSet/>
      <dgm:spPr/>
      <dgm:t>
        <a:bodyPr/>
        <a:lstStyle/>
        <a:p>
          <a:endParaRPr lang="en-US"/>
        </a:p>
      </dgm:t>
    </dgm:pt>
    <dgm:pt modelId="{854EB6F2-9976-4655-8A60-CB65378208BC}" type="sibTrans" cxnId="{5C87CD03-6B1E-43C0-8E1D-5B938873B2F1}">
      <dgm:prSet/>
      <dgm:spPr/>
      <dgm:t>
        <a:bodyPr/>
        <a:lstStyle/>
        <a:p>
          <a:endParaRPr lang="en-US"/>
        </a:p>
      </dgm:t>
    </dgm:pt>
    <dgm:pt modelId="{E9518A4A-479F-4728-A0F1-C33490405159}">
      <dgm:prSet/>
      <dgm:spPr/>
      <dgm:t>
        <a:bodyPr/>
        <a:lstStyle/>
        <a:p>
          <a:r>
            <a:rPr lang="en-US"/>
            <a:t>External stakeholders</a:t>
          </a:r>
        </a:p>
      </dgm:t>
    </dgm:pt>
    <dgm:pt modelId="{23EBE22F-6C61-4438-A9C8-375E8AA7E928}" type="parTrans" cxnId="{9F0104BE-052B-43EF-BF82-015185E3F4BD}">
      <dgm:prSet/>
      <dgm:spPr/>
      <dgm:t>
        <a:bodyPr/>
        <a:lstStyle/>
        <a:p>
          <a:endParaRPr lang="en-US"/>
        </a:p>
      </dgm:t>
    </dgm:pt>
    <dgm:pt modelId="{B5912840-C2C5-45CD-8A06-BFADEACED507}" type="sibTrans" cxnId="{9F0104BE-052B-43EF-BF82-015185E3F4BD}">
      <dgm:prSet/>
      <dgm:spPr/>
      <dgm:t>
        <a:bodyPr/>
        <a:lstStyle/>
        <a:p>
          <a:endParaRPr lang="en-US"/>
        </a:p>
      </dgm:t>
    </dgm:pt>
    <dgm:pt modelId="{99271939-A0A8-49E3-A8DD-1D5FC2B1C5C2}">
      <dgm:prSet/>
      <dgm:spPr/>
      <dgm:t>
        <a:bodyPr/>
        <a:lstStyle/>
        <a:p>
          <a:r>
            <a:rPr lang="en-US"/>
            <a:t>Clinical practice sites</a:t>
          </a:r>
        </a:p>
      </dgm:t>
    </dgm:pt>
    <dgm:pt modelId="{1DF0EACE-C187-4578-8200-87BFED53FBBD}" type="parTrans" cxnId="{6D26D6DD-3AAF-486D-95AD-318CC8519320}">
      <dgm:prSet/>
      <dgm:spPr/>
      <dgm:t>
        <a:bodyPr/>
        <a:lstStyle/>
        <a:p>
          <a:endParaRPr lang="en-US"/>
        </a:p>
      </dgm:t>
    </dgm:pt>
    <dgm:pt modelId="{22D58B12-6DD0-48F4-B106-8643D1753631}" type="sibTrans" cxnId="{6D26D6DD-3AAF-486D-95AD-318CC8519320}">
      <dgm:prSet/>
      <dgm:spPr/>
      <dgm:t>
        <a:bodyPr/>
        <a:lstStyle/>
        <a:p>
          <a:endParaRPr lang="en-US"/>
        </a:p>
      </dgm:t>
    </dgm:pt>
    <dgm:pt modelId="{D467EECE-B48D-4465-94D7-3E36072839B0}">
      <dgm:prSet/>
      <dgm:spPr/>
      <dgm:t>
        <a:bodyPr/>
        <a:lstStyle/>
        <a:p>
          <a:r>
            <a:rPr lang="en-US"/>
            <a:t>Communities</a:t>
          </a:r>
        </a:p>
      </dgm:t>
    </dgm:pt>
    <dgm:pt modelId="{781324C3-16D2-4D2A-8E17-336DFBB59191}" type="parTrans" cxnId="{7ED165E3-4653-4BA9-9FFF-50A07FEBFC61}">
      <dgm:prSet/>
      <dgm:spPr/>
      <dgm:t>
        <a:bodyPr/>
        <a:lstStyle/>
        <a:p>
          <a:endParaRPr lang="en-US"/>
        </a:p>
      </dgm:t>
    </dgm:pt>
    <dgm:pt modelId="{DA35DDEE-4DA9-44FD-9CD7-C1BC315E3CA7}" type="sibTrans" cxnId="{7ED165E3-4653-4BA9-9FFF-50A07FEBFC61}">
      <dgm:prSet/>
      <dgm:spPr/>
      <dgm:t>
        <a:bodyPr/>
        <a:lstStyle/>
        <a:p>
          <a:endParaRPr lang="en-US"/>
        </a:p>
      </dgm:t>
    </dgm:pt>
    <dgm:pt modelId="{0C4F8838-69EE-4CAB-B4BD-8609F2B9C245}">
      <dgm:prSet/>
      <dgm:spPr/>
      <dgm:t>
        <a:bodyPr/>
        <a:lstStyle/>
        <a:p>
          <a:r>
            <a:rPr lang="en-US"/>
            <a:t>University</a:t>
          </a:r>
        </a:p>
      </dgm:t>
    </dgm:pt>
    <dgm:pt modelId="{BDBE607B-7547-4834-8DF9-71BE2EEDF26D}" type="parTrans" cxnId="{7CAE272E-D4F7-4E0E-AF53-798FAB225231}">
      <dgm:prSet/>
      <dgm:spPr/>
      <dgm:t>
        <a:bodyPr/>
        <a:lstStyle/>
        <a:p>
          <a:endParaRPr lang="en-US"/>
        </a:p>
      </dgm:t>
    </dgm:pt>
    <dgm:pt modelId="{E8B03CD6-9276-4D28-B569-424EDCD7F531}" type="sibTrans" cxnId="{7CAE272E-D4F7-4E0E-AF53-798FAB225231}">
      <dgm:prSet/>
      <dgm:spPr/>
      <dgm:t>
        <a:bodyPr/>
        <a:lstStyle/>
        <a:p>
          <a:endParaRPr lang="en-US"/>
        </a:p>
      </dgm:t>
    </dgm:pt>
    <dgm:pt modelId="{80E16B8F-F877-41AB-9594-1CB7DD2BF7D2}">
      <dgm:prSet/>
      <dgm:spPr/>
      <dgm:t>
        <a:bodyPr/>
        <a:lstStyle/>
        <a:p>
          <a:r>
            <a:rPr lang="en-US"/>
            <a:t>New Vice Provost for Online &amp; Continuing Education</a:t>
          </a:r>
        </a:p>
      </dgm:t>
    </dgm:pt>
    <dgm:pt modelId="{A814D26F-2F46-4DEE-B03A-E483E5230687}" type="parTrans" cxnId="{8F8CDA2D-8076-4197-A17A-51FE4EAB1B11}">
      <dgm:prSet/>
      <dgm:spPr/>
      <dgm:t>
        <a:bodyPr/>
        <a:lstStyle/>
        <a:p>
          <a:endParaRPr lang="en-US"/>
        </a:p>
      </dgm:t>
    </dgm:pt>
    <dgm:pt modelId="{FF5E8EA1-8F4A-46F8-BD37-CEBAFFE27040}" type="sibTrans" cxnId="{8F8CDA2D-8076-4197-A17A-51FE4EAB1B11}">
      <dgm:prSet/>
      <dgm:spPr/>
      <dgm:t>
        <a:bodyPr/>
        <a:lstStyle/>
        <a:p>
          <a:endParaRPr lang="en-US"/>
        </a:p>
      </dgm:t>
    </dgm:pt>
    <dgm:pt modelId="{604733CB-EB45-45DE-9DFB-C4711D293652}">
      <dgm:prSet/>
      <dgm:spPr/>
      <dgm:t>
        <a:bodyPr/>
        <a:lstStyle/>
        <a:p>
          <a:r>
            <a:rPr lang="en-US"/>
            <a:t>Online and Digital Learning Team with improved support and access </a:t>
          </a:r>
        </a:p>
      </dgm:t>
    </dgm:pt>
    <dgm:pt modelId="{AB637F74-A274-415A-AA6F-1B9A436C8F28}" type="parTrans" cxnId="{9C90F5D8-6682-4282-B9DA-854E2090C943}">
      <dgm:prSet/>
      <dgm:spPr/>
      <dgm:t>
        <a:bodyPr/>
        <a:lstStyle/>
        <a:p>
          <a:endParaRPr lang="en-US"/>
        </a:p>
      </dgm:t>
    </dgm:pt>
    <dgm:pt modelId="{EB8442E0-675B-4493-AE54-7CCA96FA87C0}" type="sibTrans" cxnId="{9C90F5D8-6682-4282-B9DA-854E2090C943}">
      <dgm:prSet/>
      <dgm:spPr/>
      <dgm:t>
        <a:bodyPr/>
        <a:lstStyle/>
        <a:p>
          <a:endParaRPr lang="en-US"/>
        </a:p>
      </dgm:t>
    </dgm:pt>
    <dgm:pt modelId="{F63691DE-CC6A-4010-84FD-AE3AC3C0DFCD}">
      <dgm:prSet/>
      <dgm:spPr/>
      <dgm:t>
        <a:bodyPr/>
        <a:lstStyle/>
        <a:p>
          <a:r>
            <a:rPr lang="en-US"/>
            <a:t>Hired 3 new instructional designers in 2024 (100% increase) </a:t>
          </a:r>
        </a:p>
      </dgm:t>
    </dgm:pt>
    <dgm:pt modelId="{277EEF13-2795-4B75-928D-3374C50EA19D}" type="parTrans" cxnId="{496C7685-E3FB-405A-ACB4-C27F086FC504}">
      <dgm:prSet/>
      <dgm:spPr/>
      <dgm:t>
        <a:bodyPr/>
        <a:lstStyle/>
        <a:p>
          <a:endParaRPr lang="en-US"/>
        </a:p>
      </dgm:t>
    </dgm:pt>
    <dgm:pt modelId="{07451E44-E00B-43F5-92F6-BC59F2F461FD}" type="sibTrans" cxnId="{496C7685-E3FB-405A-ACB4-C27F086FC504}">
      <dgm:prSet/>
      <dgm:spPr/>
      <dgm:t>
        <a:bodyPr/>
        <a:lstStyle/>
        <a:p>
          <a:endParaRPr lang="en-US"/>
        </a:p>
      </dgm:t>
    </dgm:pt>
    <dgm:pt modelId="{81412D82-9C2C-4E79-9557-218CD8A80F8E}">
      <dgm:prSet/>
      <dgm:spPr/>
      <dgm:t>
        <a:bodyPr/>
        <a:lstStyle/>
        <a:p>
          <a:r>
            <a:rPr lang="en-US"/>
            <a:t>Focus on Quality of Online and Digital Learning</a:t>
          </a:r>
        </a:p>
      </dgm:t>
    </dgm:pt>
    <dgm:pt modelId="{52938AB9-D747-4E04-848A-6907B291F35A}" type="parTrans" cxnId="{6A9B47F2-D596-42B6-821F-1FF773493695}">
      <dgm:prSet/>
      <dgm:spPr/>
      <dgm:t>
        <a:bodyPr/>
        <a:lstStyle/>
        <a:p>
          <a:endParaRPr lang="en-US"/>
        </a:p>
      </dgm:t>
    </dgm:pt>
    <dgm:pt modelId="{3DABF1C2-2F6E-4E00-AF1C-492A2BCB9E27}" type="sibTrans" cxnId="{6A9B47F2-D596-42B6-821F-1FF773493695}">
      <dgm:prSet/>
      <dgm:spPr/>
      <dgm:t>
        <a:bodyPr/>
        <a:lstStyle/>
        <a:p>
          <a:endParaRPr lang="en-US"/>
        </a:p>
      </dgm:t>
    </dgm:pt>
    <dgm:pt modelId="{6755C35E-3905-46DF-8D29-34701DA2EE6D}" type="pres">
      <dgm:prSet presAssocID="{438C74C4-ECCE-4EA6-9081-4B8BCEAA069B}" presName="linear" presStyleCnt="0">
        <dgm:presLayoutVars>
          <dgm:animLvl val="lvl"/>
          <dgm:resizeHandles val="exact"/>
        </dgm:presLayoutVars>
      </dgm:prSet>
      <dgm:spPr/>
    </dgm:pt>
    <dgm:pt modelId="{CAF22B07-2E0D-42AB-BB2E-537C56F427A0}" type="pres">
      <dgm:prSet presAssocID="{2DB58B4F-C0D2-4540-8FC3-63093F64E21E}" presName="parentText" presStyleLbl="node1" presStyleIdx="0" presStyleCnt="2">
        <dgm:presLayoutVars>
          <dgm:chMax val="0"/>
          <dgm:bulletEnabled val="1"/>
        </dgm:presLayoutVars>
      </dgm:prSet>
      <dgm:spPr/>
    </dgm:pt>
    <dgm:pt modelId="{BEB6F3B2-7192-44C0-ACDE-2131F4A10819}" type="pres">
      <dgm:prSet presAssocID="{2DB58B4F-C0D2-4540-8FC3-63093F64E21E}" presName="childText" presStyleLbl="revTx" presStyleIdx="0" presStyleCnt="2">
        <dgm:presLayoutVars>
          <dgm:bulletEnabled val="1"/>
        </dgm:presLayoutVars>
      </dgm:prSet>
      <dgm:spPr/>
    </dgm:pt>
    <dgm:pt modelId="{BE6F30B4-EF0E-4BEE-A5C2-6F2C4858514F}" type="pres">
      <dgm:prSet presAssocID="{0C4F8838-69EE-4CAB-B4BD-8609F2B9C245}" presName="parentText" presStyleLbl="node1" presStyleIdx="1" presStyleCnt="2">
        <dgm:presLayoutVars>
          <dgm:chMax val="0"/>
          <dgm:bulletEnabled val="1"/>
        </dgm:presLayoutVars>
      </dgm:prSet>
      <dgm:spPr/>
    </dgm:pt>
    <dgm:pt modelId="{333452B3-4923-4D51-B84E-8CD14DF06759}" type="pres">
      <dgm:prSet presAssocID="{0C4F8838-69EE-4CAB-B4BD-8609F2B9C245}" presName="childText" presStyleLbl="revTx" presStyleIdx="1" presStyleCnt="2">
        <dgm:presLayoutVars>
          <dgm:bulletEnabled val="1"/>
        </dgm:presLayoutVars>
      </dgm:prSet>
      <dgm:spPr/>
    </dgm:pt>
  </dgm:ptLst>
  <dgm:cxnLst>
    <dgm:cxn modelId="{5C87CD03-6B1E-43C0-8E1D-5B938873B2F1}" srcId="{B6361323-9DD2-478F-82DB-E6F68C85BA08}" destId="{F86B99F9-99A5-45A4-8E85-AE334A83C808}" srcOrd="1" destOrd="0" parTransId="{D14B4909-E556-4F7D-8160-70053B4C7155}" sibTransId="{854EB6F2-9976-4655-8A60-CB65378208BC}"/>
    <dgm:cxn modelId="{A4765109-0AFB-427B-94FE-3566BA1AAF18}" type="presOf" srcId="{0C4F8838-69EE-4CAB-B4BD-8609F2B9C245}" destId="{BE6F30B4-EF0E-4BEE-A5C2-6F2C4858514F}" srcOrd="0" destOrd="0" presId="urn:microsoft.com/office/officeart/2005/8/layout/vList2"/>
    <dgm:cxn modelId="{B981951C-5B94-43D5-97DA-1E6673C71B55}" type="presOf" srcId="{F63691DE-CC6A-4010-84FD-AE3AC3C0DFCD}" destId="{333452B3-4923-4D51-B84E-8CD14DF06759}" srcOrd="0" destOrd="2" presId="urn:microsoft.com/office/officeart/2005/8/layout/vList2"/>
    <dgm:cxn modelId="{A7007D1E-DA06-4FB9-8F5B-B69962A7252F}" type="presOf" srcId="{81412D82-9C2C-4E79-9557-218CD8A80F8E}" destId="{333452B3-4923-4D51-B84E-8CD14DF06759}" srcOrd="0" destOrd="3" presId="urn:microsoft.com/office/officeart/2005/8/layout/vList2"/>
    <dgm:cxn modelId="{8F8CDA2D-8076-4197-A17A-51FE4EAB1B11}" srcId="{0C4F8838-69EE-4CAB-B4BD-8609F2B9C245}" destId="{80E16B8F-F877-41AB-9594-1CB7DD2BF7D2}" srcOrd="0" destOrd="0" parTransId="{A814D26F-2F46-4DEE-B03A-E483E5230687}" sibTransId="{FF5E8EA1-8F4A-46F8-BD37-CEBAFFE27040}"/>
    <dgm:cxn modelId="{7CAE272E-D4F7-4E0E-AF53-798FAB225231}" srcId="{438C74C4-ECCE-4EA6-9081-4B8BCEAA069B}" destId="{0C4F8838-69EE-4CAB-B4BD-8609F2B9C245}" srcOrd="1" destOrd="0" parTransId="{BDBE607B-7547-4834-8DF9-71BE2EEDF26D}" sibTransId="{E8B03CD6-9276-4D28-B569-424EDCD7F531}"/>
    <dgm:cxn modelId="{7A90B93B-9E3C-4A45-A7F1-412CA3FB432D}" type="presOf" srcId="{99271939-A0A8-49E3-A8DD-1D5FC2B1C5C2}" destId="{BEB6F3B2-7192-44C0-ACDE-2131F4A10819}" srcOrd="0" destOrd="4" presId="urn:microsoft.com/office/officeart/2005/8/layout/vList2"/>
    <dgm:cxn modelId="{0B8FBA3B-50C2-44E6-ACBD-3DE2AB0F3F44}" srcId="{B6361323-9DD2-478F-82DB-E6F68C85BA08}" destId="{1D4C837F-34FC-4F59-98F0-1A236F28F4A5}" srcOrd="0" destOrd="0" parTransId="{A293531D-6033-44F8-8A94-B7A2BBD2CA84}" sibTransId="{5EE206B8-576D-4211-A264-A19D99099D15}"/>
    <dgm:cxn modelId="{2164F83B-402F-4A2B-90E7-36B2C3F25885}" type="presOf" srcId="{80E16B8F-F877-41AB-9594-1CB7DD2BF7D2}" destId="{333452B3-4923-4D51-B84E-8CD14DF06759}" srcOrd="0" destOrd="0" presId="urn:microsoft.com/office/officeart/2005/8/layout/vList2"/>
    <dgm:cxn modelId="{DD6C8A3D-EAC7-4C26-81E8-DAAACBF4A05D}" type="presOf" srcId="{E9518A4A-479F-4728-A0F1-C33490405159}" destId="{BEB6F3B2-7192-44C0-ACDE-2131F4A10819}" srcOrd="0" destOrd="3" presId="urn:microsoft.com/office/officeart/2005/8/layout/vList2"/>
    <dgm:cxn modelId="{B7D13943-9330-4BD8-87AE-E91F52169DE5}" type="presOf" srcId="{2DB58B4F-C0D2-4540-8FC3-63093F64E21E}" destId="{CAF22B07-2E0D-42AB-BB2E-537C56F427A0}" srcOrd="0" destOrd="0" presId="urn:microsoft.com/office/officeart/2005/8/layout/vList2"/>
    <dgm:cxn modelId="{05999646-E77F-45BD-96C7-63DB6C925359}" type="presOf" srcId="{D467EECE-B48D-4465-94D7-3E36072839B0}" destId="{BEB6F3B2-7192-44C0-ACDE-2131F4A10819}" srcOrd="0" destOrd="5" presId="urn:microsoft.com/office/officeart/2005/8/layout/vList2"/>
    <dgm:cxn modelId="{79EEB369-2DCB-4778-8F9C-A17D2F414A77}" type="presOf" srcId="{438C74C4-ECCE-4EA6-9081-4B8BCEAA069B}" destId="{6755C35E-3905-46DF-8D29-34701DA2EE6D}" srcOrd="0" destOrd="0" presId="urn:microsoft.com/office/officeart/2005/8/layout/vList2"/>
    <dgm:cxn modelId="{496C7685-E3FB-405A-ACB4-C27F086FC504}" srcId="{604733CB-EB45-45DE-9DFB-C4711D293652}" destId="{F63691DE-CC6A-4010-84FD-AE3AC3C0DFCD}" srcOrd="0" destOrd="0" parTransId="{277EEF13-2795-4B75-928D-3374C50EA19D}" sibTransId="{07451E44-E00B-43F5-92F6-BC59F2F461FD}"/>
    <dgm:cxn modelId="{E6472AA1-E367-4CE4-8B1F-11794CB38FB9}" type="presOf" srcId="{F86B99F9-99A5-45A4-8E85-AE334A83C808}" destId="{BEB6F3B2-7192-44C0-ACDE-2131F4A10819}" srcOrd="0" destOrd="2" presId="urn:microsoft.com/office/officeart/2005/8/layout/vList2"/>
    <dgm:cxn modelId="{32D5DFA4-ED93-474D-8886-E35051A1E664}" srcId="{2DB58B4F-C0D2-4540-8FC3-63093F64E21E}" destId="{B6361323-9DD2-478F-82DB-E6F68C85BA08}" srcOrd="0" destOrd="0" parTransId="{03522CE8-E46A-4C2F-B956-6F25E0BCB824}" sibTransId="{FFBA4B39-CAA3-466D-A16A-8069E550861D}"/>
    <dgm:cxn modelId="{3E743BB7-153D-4139-9F2C-84019514391E}" type="presOf" srcId="{B6361323-9DD2-478F-82DB-E6F68C85BA08}" destId="{BEB6F3B2-7192-44C0-ACDE-2131F4A10819}" srcOrd="0" destOrd="0" presId="urn:microsoft.com/office/officeart/2005/8/layout/vList2"/>
    <dgm:cxn modelId="{058A78B9-97F3-4FF9-88A2-C626DCB81A7A}" type="presOf" srcId="{1D4C837F-34FC-4F59-98F0-1A236F28F4A5}" destId="{BEB6F3B2-7192-44C0-ACDE-2131F4A10819}" srcOrd="0" destOrd="1" presId="urn:microsoft.com/office/officeart/2005/8/layout/vList2"/>
    <dgm:cxn modelId="{9F0104BE-052B-43EF-BF82-015185E3F4BD}" srcId="{2DB58B4F-C0D2-4540-8FC3-63093F64E21E}" destId="{E9518A4A-479F-4728-A0F1-C33490405159}" srcOrd="1" destOrd="0" parTransId="{23EBE22F-6C61-4438-A9C8-375E8AA7E928}" sibTransId="{B5912840-C2C5-45CD-8A06-BFADEACED507}"/>
    <dgm:cxn modelId="{43DF99C1-CF94-4EBD-976C-462EEBBB782A}" srcId="{438C74C4-ECCE-4EA6-9081-4B8BCEAA069B}" destId="{2DB58B4F-C0D2-4540-8FC3-63093F64E21E}" srcOrd="0" destOrd="0" parTransId="{241F7522-9DBF-4104-8C2D-BEF50760317E}" sibTransId="{6B1B1ED1-0568-4D91-B954-807313C9A0D9}"/>
    <dgm:cxn modelId="{7659C5D0-6094-4975-9BE4-58863F94C507}" type="presOf" srcId="{604733CB-EB45-45DE-9DFB-C4711D293652}" destId="{333452B3-4923-4D51-B84E-8CD14DF06759}" srcOrd="0" destOrd="1" presId="urn:microsoft.com/office/officeart/2005/8/layout/vList2"/>
    <dgm:cxn modelId="{9C90F5D8-6682-4282-B9DA-854E2090C943}" srcId="{0C4F8838-69EE-4CAB-B4BD-8609F2B9C245}" destId="{604733CB-EB45-45DE-9DFB-C4711D293652}" srcOrd="1" destOrd="0" parTransId="{AB637F74-A274-415A-AA6F-1B9A436C8F28}" sibTransId="{EB8442E0-675B-4493-AE54-7CCA96FA87C0}"/>
    <dgm:cxn modelId="{6D26D6DD-3AAF-486D-95AD-318CC8519320}" srcId="{E9518A4A-479F-4728-A0F1-C33490405159}" destId="{99271939-A0A8-49E3-A8DD-1D5FC2B1C5C2}" srcOrd="0" destOrd="0" parTransId="{1DF0EACE-C187-4578-8200-87BFED53FBBD}" sibTransId="{22D58B12-6DD0-48F4-B106-8643D1753631}"/>
    <dgm:cxn modelId="{7ED165E3-4653-4BA9-9FFF-50A07FEBFC61}" srcId="{E9518A4A-479F-4728-A0F1-C33490405159}" destId="{D467EECE-B48D-4465-94D7-3E36072839B0}" srcOrd="1" destOrd="0" parTransId="{781324C3-16D2-4D2A-8E17-336DFBB59191}" sibTransId="{DA35DDEE-4DA9-44FD-9CD7-C1BC315E3CA7}"/>
    <dgm:cxn modelId="{6A9B47F2-D596-42B6-821F-1FF773493695}" srcId="{0C4F8838-69EE-4CAB-B4BD-8609F2B9C245}" destId="{81412D82-9C2C-4E79-9557-218CD8A80F8E}" srcOrd="2" destOrd="0" parTransId="{52938AB9-D747-4E04-848A-6907B291F35A}" sibTransId="{3DABF1C2-2F6E-4E00-AF1C-492A2BCB9E27}"/>
    <dgm:cxn modelId="{ABFB64CA-D72D-4B00-9999-7B670E24F162}" type="presParOf" srcId="{6755C35E-3905-46DF-8D29-34701DA2EE6D}" destId="{CAF22B07-2E0D-42AB-BB2E-537C56F427A0}" srcOrd="0" destOrd="0" presId="urn:microsoft.com/office/officeart/2005/8/layout/vList2"/>
    <dgm:cxn modelId="{A69FE6FA-ABB0-4651-A73A-38642161A59A}" type="presParOf" srcId="{6755C35E-3905-46DF-8D29-34701DA2EE6D}" destId="{BEB6F3B2-7192-44C0-ACDE-2131F4A10819}" srcOrd="1" destOrd="0" presId="urn:microsoft.com/office/officeart/2005/8/layout/vList2"/>
    <dgm:cxn modelId="{4409ABF3-45AA-4B3A-BE0C-DD302661F256}" type="presParOf" srcId="{6755C35E-3905-46DF-8D29-34701DA2EE6D}" destId="{BE6F30B4-EF0E-4BEE-A5C2-6F2C4858514F}" srcOrd="2" destOrd="0" presId="urn:microsoft.com/office/officeart/2005/8/layout/vList2"/>
    <dgm:cxn modelId="{90D9BC6A-B2B5-4CA7-BC89-46F59C510D0C}" type="presParOf" srcId="{6755C35E-3905-46DF-8D29-34701DA2EE6D}" destId="{333452B3-4923-4D51-B84E-8CD14DF0675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ADD508-2CE4-490E-B716-459F43E5A61A}"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A576A3ED-0207-421E-A83F-98CFA647F94E}">
      <dgm:prSet/>
      <dgm:spPr/>
      <dgm:t>
        <a:bodyPr/>
        <a:lstStyle/>
        <a:p>
          <a:r>
            <a:rPr lang="en-US"/>
            <a:t>Nursing faculty</a:t>
          </a:r>
        </a:p>
      </dgm:t>
    </dgm:pt>
    <dgm:pt modelId="{D4636021-777C-4292-A827-A457B1006625}" type="parTrans" cxnId="{0BD853DB-6886-4A7E-9890-BCC434A7E1C1}">
      <dgm:prSet/>
      <dgm:spPr/>
      <dgm:t>
        <a:bodyPr/>
        <a:lstStyle/>
        <a:p>
          <a:endParaRPr lang="en-US"/>
        </a:p>
      </dgm:t>
    </dgm:pt>
    <dgm:pt modelId="{FE7F7E13-508A-4CD8-A134-BFF1D3883F98}" type="sibTrans" cxnId="{0BD853DB-6886-4A7E-9890-BCC434A7E1C1}">
      <dgm:prSet/>
      <dgm:spPr/>
      <dgm:t>
        <a:bodyPr/>
        <a:lstStyle/>
        <a:p>
          <a:endParaRPr lang="en-US"/>
        </a:p>
      </dgm:t>
    </dgm:pt>
    <dgm:pt modelId="{A44FA58B-2CA5-4643-B2DB-DFAC495ECE1D}">
      <dgm:prSet/>
      <dgm:spPr/>
      <dgm:t>
        <a:bodyPr/>
        <a:lstStyle/>
        <a:p>
          <a:r>
            <a:rPr lang="en-US"/>
            <a:t>Novice educators, expert clinicians</a:t>
          </a:r>
        </a:p>
      </dgm:t>
    </dgm:pt>
    <dgm:pt modelId="{CD20CF2F-13AB-4DA5-A574-75130E09AB45}" type="parTrans" cxnId="{E2041C3B-2FF8-4BAF-B567-C9EBFD507369}">
      <dgm:prSet/>
      <dgm:spPr/>
      <dgm:t>
        <a:bodyPr/>
        <a:lstStyle/>
        <a:p>
          <a:endParaRPr lang="en-US"/>
        </a:p>
      </dgm:t>
    </dgm:pt>
    <dgm:pt modelId="{11555E42-F960-466E-B930-83E571439D5B}" type="sibTrans" cxnId="{E2041C3B-2FF8-4BAF-B567-C9EBFD507369}">
      <dgm:prSet/>
      <dgm:spPr/>
      <dgm:t>
        <a:bodyPr/>
        <a:lstStyle/>
        <a:p>
          <a:endParaRPr lang="en-US"/>
        </a:p>
      </dgm:t>
    </dgm:pt>
    <dgm:pt modelId="{2B8418FF-EEF6-4D8D-BBA9-B0191FC74494}">
      <dgm:prSet/>
      <dgm:spPr/>
      <dgm:t>
        <a:bodyPr/>
        <a:lstStyle/>
        <a:p>
          <a:r>
            <a:rPr lang="en-US"/>
            <a:t>Teaching in BSNc programs</a:t>
          </a:r>
        </a:p>
      </dgm:t>
    </dgm:pt>
    <dgm:pt modelId="{B9E6BC5A-D1DE-40CD-9A43-3E91BD1AD78F}" type="parTrans" cxnId="{B6502FF2-4C76-4A8B-A932-CADC828AA938}">
      <dgm:prSet/>
      <dgm:spPr/>
      <dgm:t>
        <a:bodyPr/>
        <a:lstStyle/>
        <a:p>
          <a:endParaRPr lang="en-US"/>
        </a:p>
      </dgm:t>
    </dgm:pt>
    <dgm:pt modelId="{54C12162-D6EC-44CB-8398-632300CA02A5}" type="sibTrans" cxnId="{B6502FF2-4C76-4A8B-A932-CADC828AA938}">
      <dgm:prSet/>
      <dgm:spPr/>
      <dgm:t>
        <a:bodyPr/>
        <a:lstStyle/>
        <a:p>
          <a:endParaRPr lang="en-US"/>
        </a:p>
      </dgm:t>
    </dgm:pt>
    <dgm:pt modelId="{F59A5D5F-2F93-43AB-98BE-98E7B8A11B89}">
      <dgm:prSet/>
      <dgm:spPr/>
      <dgm:t>
        <a:bodyPr/>
        <a:lstStyle/>
        <a:p>
          <a:r>
            <a:rPr lang="en-US"/>
            <a:t>Learning about curricular design</a:t>
          </a:r>
        </a:p>
      </dgm:t>
    </dgm:pt>
    <dgm:pt modelId="{BD2F7F2A-9465-4C5C-97CD-27E10D7CBAED}" type="parTrans" cxnId="{DA5CE8F8-B5BC-490C-9EAE-4019D2193EDF}">
      <dgm:prSet/>
      <dgm:spPr/>
      <dgm:t>
        <a:bodyPr/>
        <a:lstStyle/>
        <a:p>
          <a:endParaRPr lang="en-US"/>
        </a:p>
      </dgm:t>
    </dgm:pt>
    <dgm:pt modelId="{44207989-2DC2-488F-90DE-D8AB13F6AE15}" type="sibTrans" cxnId="{DA5CE8F8-B5BC-490C-9EAE-4019D2193EDF}">
      <dgm:prSet/>
      <dgm:spPr/>
      <dgm:t>
        <a:bodyPr/>
        <a:lstStyle/>
        <a:p>
          <a:endParaRPr lang="en-US"/>
        </a:p>
      </dgm:t>
    </dgm:pt>
    <dgm:pt modelId="{282420B0-FB22-4383-94E9-23BDFEEA0A6C}">
      <dgm:prSet/>
      <dgm:spPr/>
      <dgm:t>
        <a:bodyPr/>
        <a:lstStyle/>
        <a:p>
          <a:r>
            <a:rPr lang="en-US"/>
            <a:t>Curricular mapping</a:t>
          </a:r>
        </a:p>
      </dgm:t>
    </dgm:pt>
    <dgm:pt modelId="{84C1C907-A50C-4881-9C51-D4690D1536F2}" type="parTrans" cxnId="{CAA6FD5A-0AF6-4CCB-9BA8-1836E538A09F}">
      <dgm:prSet/>
      <dgm:spPr/>
      <dgm:t>
        <a:bodyPr/>
        <a:lstStyle/>
        <a:p>
          <a:endParaRPr lang="en-US"/>
        </a:p>
      </dgm:t>
    </dgm:pt>
    <dgm:pt modelId="{6C6B2440-7E0D-48B8-B74F-4E45FE3613F1}" type="sibTrans" cxnId="{CAA6FD5A-0AF6-4CCB-9BA8-1836E538A09F}">
      <dgm:prSet/>
      <dgm:spPr/>
      <dgm:t>
        <a:bodyPr/>
        <a:lstStyle/>
        <a:p>
          <a:endParaRPr lang="en-US"/>
        </a:p>
      </dgm:t>
    </dgm:pt>
    <dgm:pt modelId="{F235EB76-1457-4A93-A567-070C05E990D1}">
      <dgm:prSet/>
      <dgm:spPr/>
      <dgm:t>
        <a:bodyPr/>
        <a:lstStyle/>
        <a:p>
          <a:r>
            <a:rPr lang="en-US"/>
            <a:t>Gaps addressed</a:t>
          </a:r>
        </a:p>
      </dgm:t>
    </dgm:pt>
    <dgm:pt modelId="{94BC06AF-74AE-4B3F-ABC8-68A5294F2DF9}" type="parTrans" cxnId="{CB914F1A-D696-4FA9-AD3A-B72FAA9A7FF3}">
      <dgm:prSet/>
      <dgm:spPr/>
      <dgm:t>
        <a:bodyPr/>
        <a:lstStyle/>
        <a:p>
          <a:endParaRPr lang="en-US"/>
        </a:p>
      </dgm:t>
    </dgm:pt>
    <dgm:pt modelId="{5E01EDD7-DB1B-433B-8B36-CF5216194EFE}" type="sibTrans" cxnId="{CB914F1A-D696-4FA9-AD3A-B72FAA9A7FF3}">
      <dgm:prSet/>
      <dgm:spPr/>
      <dgm:t>
        <a:bodyPr/>
        <a:lstStyle/>
        <a:p>
          <a:endParaRPr lang="en-US"/>
        </a:p>
      </dgm:t>
    </dgm:pt>
    <dgm:pt modelId="{E81270CA-DC94-4892-B4D5-856C45F521B3}">
      <dgm:prSet/>
      <dgm:spPr/>
      <dgm:t>
        <a:bodyPr/>
        <a:lstStyle/>
        <a:p>
          <a:r>
            <a:rPr lang="en-US"/>
            <a:t>Iterative process</a:t>
          </a:r>
        </a:p>
      </dgm:t>
    </dgm:pt>
    <dgm:pt modelId="{56E30840-C7AD-4360-BE93-5AFB22593F96}" type="parTrans" cxnId="{671A9B49-E9D8-4189-A539-45082B767E6F}">
      <dgm:prSet/>
      <dgm:spPr/>
      <dgm:t>
        <a:bodyPr/>
        <a:lstStyle/>
        <a:p>
          <a:endParaRPr lang="en-US"/>
        </a:p>
      </dgm:t>
    </dgm:pt>
    <dgm:pt modelId="{E10D4B90-2C88-46ED-B2F0-32DE0894380A}" type="sibTrans" cxnId="{671A9B49-E9D8-4189-A539-45082B767E6F}">
      <dgm:prSet/>
      <dgm:spPr/>
      <dgm:t>
        <a:bodyPr/>
        <a:lstStyle/>
        <a:p>
          <a:endParaRPr lang="en-US"/>
        </a:p>
      </dgm:t>
    </dgm:pt>
    <dgm:pt modelId="{4C33262A-056E-49D0-82EE-A408BF850C97}">
      <dgm:prSet/>
      <dgm:spPr/>
      <dgm:t>
        <a:bodyPr/>
        <a:lstStyle/>
        <a:p>
          <a:r>
            <a:rPr lang="en-US"/>
            <a:t>Instructional Designers</a:t>
          </a:r>
        </a:p>
      </dgm:t>
    </dgm:pt>
    <dgm:pt modelId="{F75DAB81-733A-4C44-8AD8-1DA843160247}" type="parTrans" cxnId="{4DBFCBDB-B92D-457F-A022-5AF6A811DD78}">
      <dgm:prSet/>
      <dgm:spPr/>
      <dgm:t>
        <a:bodyPr/>
        <a:lstStyle/>
        <a:p>
          <a:endParaRPr lang="en-US"/>
        </a:p>
      </dgm:t>
    </dgm:pt>
    <dgm:pt modelId="{2751C62F-FFDD-4508-8E02-92CFED6FA889}" type="sibTrans" cxnId="{4DBFCBDB-B92D-457F-A022-5AF6A811DD78}">
      <dgm:prSet/>
      <dgm:spPr/>
      <dgm:t>
        <a:bodyPr/>
        <a:lstStyle/>
        <a:p>
          <a:endParaRPr lang="en-US"/>
        </a:p>
      </dgm:t>
    </dgm:pt>
    <dgm:pt modelId="{2AB2BE3A-0681-4357-94AC-63436D7AFDC3}">
      <dgm:prSet/>
      <dgm:spPr/>
      <dgm:t>
        <a:bodyPr/>
        <a:lstStyle/>
        <a:p>
          <a:r>
            <a:rPr lang="en-US"/>
            <a:t>Gaps identified </a:t>
          </a:r>
        </a:p>
      </dgm:t>
    </dgm:pt>
    <dgm:pt modelId="{9673905F-799C-4ED1-9801-4D95E94F59F0}" type="parTrans" cxnId="{01B600D1-9CB4-4CC8-B92C-23225DAC4448}">
      <dgm:prSet/>
      <dgm:spPr/>
    </dgm:pt>
    <dgm:pt modelId="{CFCC5D8B-9AA7-4C31-A8C3-60F9B7FF795B}" type="sibTrans" cxnId="{01B600D1-9CB4-4CC8-B92C-23225DAC4448}">
      <dgm:prSet/>
      <dgm:spPr/>
    </dgm:pt>
    <dgm:pt modelId="{BA26C1CB-848B-40BA-AE7C-38F00ECCF9F5}">
      <dgm:prSet/>
      <dgm:spPr/>
      <dgm:t>
        <a:bodyPr/>
        <a:lstStyle/>
        <a:p>
          <a:r>
            <a:rPr lang="en-US"/>
            <a:t>4 Instructional Designers in Design Cycle work</a:t>
          </a:r>
        </a:p>
      </dgm:t>
    </dgm:pt>
    <dgm:pt modelId="{97A2D4E0-7B82-454C-9CDE-C2217F94C99A}" type="parTrans" cxnId="{FA17B65E-6F98-4674-A153-768C23C5227F}">
      <dgm:prSet/>
      <dgm:spPr/>
    </dgm:pt>
    <dgm:pt modelId="{692B0155-A79F-4C81-9792-E4771B8E6018}" type="sibTrans" cxnId="{FA17B65E-6F98-4674-A153-768C23C5227F}">
      <dgm:prSet/>
      <dgm:spPr/>
    </dgm:pt>
    <dgm:pt modelId="{73F9C44B-4F75-4991-9B3F-7FA0BBE31E9B}">
      <dgm:prSet/>
      <dgm:spPr/>
      <dgm:t>
        <a:bodyPr/>
        <a:lstStyle/>
        <a:p>
          <a:endParaRPr lang="en-US"/>
        </a:p>
      </dgm:t>
    </dgm:pt>
    <dgm:pt modelId="{2AD4C525-A05E-4C2A-9E42-747D5421116A}" type="parTrans" cxnId="{A87F7599-35BE-4974-BE2B-6C14FA383E98}">
      <dgm:prSet/>
      <dgm:spPr/>
    </dgm:pt>
    <dgm:pt modelId="{D81D6FFD-6A76-4696-B97D-4E09F235ED58}" type="sibTrans" cxnId="{A87F7599-35BE-4974-BE2B-6C14FA383E98}">
      <dgm:prSet/>
      <dgm:spPr/>
    </dgm:pt>
    <dgm:pt modelId="{A78851EB-1479-45F1-A200-BA2D90F0E540}">
      <dgm:prSet/>
      <dgm:spPr/>
      <dgm:t>
        <a:bodyPr/>
        <a:lstStyle/>
        <a:p>
          <a:r>
            <a:rPr lang="en-US"/>
            <a:t>Engaged with</a:t>
          </a:r>
        </a:p>
      </dgm:t>
    </dgm:pt>
    <dgm:pt modelId="{6BABCC39-1388-41C9-92ED-2B97220FE086}" type="parTrans" cxnId="{ACE9AC5A-1493-477D-B3F8-37B10433B6B2}">
      <dgm:prSet/>
      <dgm:spPr/>
    </dgm:pt>
    <dgm:pt modelId="{B6645DFD-FCF8-4686-A00F-DBBCA22901E9}" type="sibTrans" cxnId="{ACE9AC5A-1493-477D-B3F8-37B10433B6B2}">
      <dgm:prSet/>
      <dgm:spPr/>
    </dgm:pt>
    <dgm:pt modelId="{B9DBE519-0612-433B-922A-70CCDD02E18E}">
      <dgm:prSet/>
      <dgm:spPr/>
      <dgm:t>
        <a:bodyPr/>
        <a:lstStyle/>
        <a:p>
          <a:r>
            <a:rPr lang="en-US"/>
            <a:t>Faculty Development</a:t>
          </a:r>
        </a:p>
      </dgm:t>
    </dgm:pt>
    <dgm:pt modelId="{922A731F-FF81-4BB1-8755-3D1EA878A073}" type="parTrans" cxnId="{49F43A3A-07AB-4DB9-9F26-8D43918EA053}">
      <dgm:prSet/>
      <dgm:spPr/>
    </dgm:pt>
    <dgm:pt modelId="{6C56E1AE-628C-4374-A126-52E98753CA45}" type="sibTrans" cxnId="{49F43A3A-07AB-4DB9-9F26-8D43918EA053}">
      <dgm:prSet/>
      <dgm:spPr/>
    </dgm:pt>
    <dgm:pt modelId="{051F6D44-3E73-4748-A510-3B84C4414475}">
      <dgm:prSet/>
      <dgm:spPr/>
      <dgm:t>
        <a:bodyPr/>
        <a:lstStyle/>
        <a:p>
          <a:r>
            <a:rPr lang="en-US"/>
            <a:t>Quality Assurance</a:t>
          </a:r>
        </a:p>
      </dgm:t>
    </dgm:pt>
    <dgm:pt modelId="{14F8BE2D-C916-4381-A9E9-A5918EBAEF4D}" type="parTrans" cxnId="{5D577647-8CD7-42F5-A84D-A51A9F9AFC2F}">
      <dgm:prSet/>
      <dgm:spPr/>
    </dgm:pt>
    <dgm:pt modelId="{5631569B-4109-450D-BC23-9302367C0EAB}" type="sibTrans" cxnId="{5D577647-8CD7-42F5-A84D-A51A9F9AFC2F}">
      <dgm:prSet/>
      <dgm:spPr/>
    </dgm:pt>
    <dgm:pt modelId="{7E37F144-EDAA-4CC9-A2E8-84E1322A3EBB}">
      <dgm:prSet/>
      <dgm:spPr/>
      <dgm:t>
        <a:bodyPr/>
        <a:lstStyle/>
        <a:p>
          <a:r>
            <a:rPr lang="en-US"/>
            <a:t>1 Media Specialist</a:t>
          </a:r>
        </a:p>
      </dgm:t>
    </dgm:pt>
    <dgm:pt modelId="{06632A7C-D67E-4FE1-9DCF-0621ECB8E655}" type="parTrans" cxnId="{DE3FE403-34FE-45B6-818D-844030F50F6A}">
      <dgm:prSet/>
      <dgm:spPr/>
    </dgm:pt>
    <dgm:pt modelId="{C2A95255-36EB-4C81-8E4D-31B26E7678D0}" type="sibTrans" cxnId="{DE3FE403-34FE-45B6-818D-844030F50F6A}">
      <dgm:prSet/>
      <dgm:spPr/>
    </dgm:pt>
    <dgm:pt modelId="{C26143FF-E535-455A-8B69-2833EB362A21}">
      <dgm:prSet/>
      <dgm:spPr/>
      <dgm:t>
        <a:bodyPr/>
        <a:lstStyle/>
        <a:p>
          <a:r>
            <a:rPr lang="en-US"/>
            <a:t>And 1 librarian – outside of the ID group </a:t>
          </a:r>
        </a:p>
      </dgm:t>
    </dgm:pt>
    <dgm:pt modelId="{867EFA1D-0379-462B-B743-C67E150ADCF2}" type="parTrans" cxnId="{4592FD44-6A98-457F-9D99-B0BB9D5C048D}">
      <dgm:prSet/>
      <dgm:spPr/>
    </dgm:pt>
    <dgm:pt modelId="{371C9920-438C-4891-BEA3-53882A5030B4}" type="sibTrans" cxnId="{4592FD44-6A98-457F-9D99-B0BB9D5C048D}">
      <dgm:prSet/>
      <dgm:spPr/>
    </dgm:pt>
    <dgm:pt modelId="{3E82EFF2-BFC6-4DCD-A52A-BF329A4C7617}" type="pres">
      <dgm:prSet presAssocID="{D4ADD508-2CE4-490E-B716-459F43E5A61A}" presName="Name0" presStyleCnt="0">
        <dgm:presLayoutVars>
          <dgm:dir/>
          <dgm:animLvl val="lvl"/>
          <dgm:resizeHandles val="exact"/>
        </dgm:presLayoutVars>
      </dgm:prSet>
      <dgm:spPr/>
    </dgm:pt>
    <dgm:pt modelId="{C88C8A57-872C-4579-9D7D-1C794CF9D1C0}" type="pres">
      <dgm:prSet presAssocID="{A576A3ED-0207-421E-A83F-98CFA647F94E}" presName="linNode" presStyleCnt="0"/>
      <dgm:spPr/>
    </dgm:pt>
    <dgm:pt modelId="{F7D0141A-155B-4918-8456-46FF8A115D0C}" type="pres">
      <dgm:prSet presAssocID="{A576A3ED-0207-421E-A83F-98CFA647F94E}" presName="parentText" presStyleLbl="node1" presStyleIdx="0" presStyleCnt="2">
        <dgm:presLayoutVars>
          <dgm:chMax val="1"/>
          <dgm:bulletEnabled val="1"/>
        </dgm:presLayoutVars>
      </dgm:prSet>
      <dgm:spPr/>
    </dgm:pt>
    <dgm:pt modelId="{2721137B-1728-4165-80FC-6EFA642A24F0}" type="pres">
      <dgm:prSet presAssocID="{A576A3ED-0207-421E-A83F-98CFA647F94E}" presName="descendantText" presStyleLbl="alignAccFollowNode1" presStyleIdx="0" presStyleCnt="2" custLinFactNeighborX="0" custLinFactNeighborY="-1671">
        <dgm:presLayoutVars>
          <dgm:bulletEnabled val="1"/>
        </dgm:presLayoutVars>
      </dgm:prSet>
      <dgm:spPr/>
    </dgm:pt>
    <dgm:pt modelId="{3CE35584-7BF0-43D0-8B14-12992B78DD9A}" type="pres">
      <dgm:prSet presAssocID="{FE7F7E13-508A-4CD8-A134-BFF1D3883F98}" presName="sp" presStyleCnt="0"/>
      <dgm:spPr/>
    </dgm:pt>
    <dgm:pt modelId="{739CE839-E2FC-4050-B348-FE9563C37F77}" type="pres">
      <dgm:prSet presAssocID="{4C33262A-056E-49D0-82EE-A408BF850C97}" presName="linNode" presStyleCnt="0"/>
      <dgm:spPr/>
    </dgm:pt>
    <dgm:pt modelId="{F53F882F-DD59-49AB-8999-2281425ECEA7}" type="pres">
      <dgm:prSet presAssocID="{4C33262A-056E-49D0-82EE-A408BF850C97}" presName="parentText" presStyleLbl="node1" presStyleIdx="1" presStyleCnt="2">
        <dgm:presLayoutVars>
          <dgm:chMax val="1"/>
          <dgm:bulletEnabled val="1"/>
        </dgm:presLayoutVars>
      </dgm:prSet>
      <dgm:spPr/>
    </dgm:pt>
    <dgm:pt modelId="{5C9E4817-CF32-45CF-B28D-F3E6D55182A5}" type="pres">
      <dgm:prSet presAssocID="{4C33262A-056E-49D0-82EE-A408BF850C97}" presName="descendantText" presStyleLbl="alignAccFollowNode1" presStyleIdx="1" presStyleCnt="2">
        <dgm:presLayoutVars>
          <dgm:bulletEnabled val="1"/>
        </dgm:presLayoutVars>
      </dgm:prSet>
      <dgm:spPr/>
    </dgm:pt>
  </dgm:ptLst>
  <dgm:cxnLst>
    <dgm:cxn modelId="{DE3FE403-34FE-45B6-818D-844030F50F6A}" srcId="{4C33262A-056E-49D0-82EE-A408BF850C97}" destId="{7E37F144-EDAA-4CC9-A2E8-84E1322A3EBB}" srcOrd="2" destOrd="0" parTransId="{06632A7C-D67E-4FE1-9DCF-0621ECB8E655}" sibTransId="{C2A95255-36EB-4C81-8E4D-31B26E7678D0}"/>
    <dgm:cxn modelId="{58CC720E-012F-4B23-8147-668D8890B4DC}" type="presOf" srcId="{F235EB76-1457-4A93-A567-070C05E990D1}" destId="{2721137B-1728-4165-80FC-6EFA642A24F0}" srcOrd="0" destOrd="5" presId="urn:microsoft.com/office/officeart/2005/8/layout/vList5"/>
    <dgm:cxn modelId="{CB914F1A-D696-4FA9-AD3A-B72FAA9A7FF3}" srcId="{2AB2BE3A-0681-4357-94AC-63436D7AFDC3}" destId="{F235EB76-1457-4A93-A567-070C05E990D1}" srcOrd="0" destOrd="0" parTransId="{94BC06AF-74AE-4B3F-ABC8-68A5294F2DF9}" sibTransId="{5E01EDD7-DB1B-433B-8B36-CF5216194EFE}"/>
    <dgm:cxn modelId="{1EF8E51C-1A74-4CB6-A3B9-FAD67F2B940D}" type="presOf" srcId="{F59A5D5F-2F93-43AB-98BE-98E7B8A11B89}" destId="{2721137B-1728-4165-80FC-6EFA642A24F0}" srcOrd="0" destOrd="2" presId="urn:microsoft.com/office/officeart/2005/8/layout/vList5"/>
    <dgm:cxn modelId="{0AF68026-5AB3-490B-8C83-50C5FAB76EF8}" type="presOf" srcId="{C26143FF-E535-455A-8B69-2833EB362A21}" destId="{5C9E4817-CF32-45CF-B28D-F3E6D55182A5}" srcOrd="0" destOrd="5" presId="urn:microsoft.com/office/officeart/2005/8/layout/vList5"/>
    <dgm:cxn modelId="{F34DE729-BBB8-4CE8-A36C-84DA41EAAD00}" type="presOf" srcId="{4C33262A-056E-49D0-82EE-A408BF850C97}" destId="{F53F882F-DD59-49AB-8999-2281425ECEA7}" srcOrd="0" destOrd="0" presId="urn:microsoft.com/office/officeart/2005/8/layout/vList5"/>
    <dgm:cxn modelId="{49F43A3A-07AB-4DB9-9F26-8D43918EA053}" srcId="{A78851EB-1479-45F1-A200-BA2D90F0E540}" destId="{B9DBE519-0612-433B-922A-70CCDD02E18E}" srcOrd="1" destOrd="0" parTransId="{922A731F-FF81-4BB1-8755-3D1EA878A073}" sibTransId="{6C56E1AE-628C-4374-A126-52E98753CA45}"/>
    <dgm:cxn modelId="{E2041C3B-2FF8-4BAF-B567-C9EBFD507369}" srcId="{A576A3ED-0207-421E-A83F-98CFA647F94E}" destId="{A44FA58B-2CA5-4643-B2DB-DFAC495ECE1D}" srcOrd="0" destOrd="0" parTransId="{CD20CF2F-13AB-4DA5-A574-75130E09AB45}" sibTransId="{11555E42-F960-466E-B930-83E571439D5B}"/>
    <dgm:cxn modelId="{90461040-CB3D-4C2A-92A8-AC786F14672F}" type="presOf" srcId="{73F9C44B-4F75-4991-9B3F-7FA0BBE31E9B}" destId="{5C9E4817-CF32-45CF-B28D-F3E6D55182A5}" srcOrd="0" destOrd="6" presId="urn:microsoft.com/office/officeart/2005/8/layout/vList5"/>
    <dgm:cxn modelId="{4592FD44-6A98-457F-9D99-B0BB9D5C048D}" srcId="{4C33262A-056E-49D0-82EE-A408BF850C97}" destId="{C26143FF-E535-455A-8B69-2833EB362A21}" srcOrd="3" destOrd="0" parTransId="{867EFA1D-0379-462B-B743-C67E150ADCF2}" sibTransId="{371C9920-438C-4891-BEA3-53882A5030B4}"/>
    <dgm:cxn modelId="{E9837146-DD7C-4702-846F-828CCFF87F7F}" type="presOf" srcId="{A576A3ED-0207-421E-A83F-98CFA647F94E}" destId="{F7D0141A-155B-4918-8456-46FF8A115D0C}" srcOrd="0" destOrd="0" presId="urn:microsoft.com/office/officeart/2005/8/layout/vList5"/>
    <dgm:cxn modelId="{5D577647-8CD7-42F5-A84D-A51A9F9AFC2F}" srcId="{A78851EB-1479-45F1-A200-BA2D90F0E540}" destId="{051F6D44-3E73-4748-A510-3B84C4414475}" srcOrd="0" destOrd="0" parTransId="{14F8BE2D-C916-4381-A9E9-A5918EBAEF4D}" sibTransId="{5631569B-4109-450D-BC23-9302367C0EAB}"/>
    <dgm:cxn modelId="{671A9B49-E9D8-4189-A539-45082B767E6F}" srcId="{F59A5D5F-2F93-43AB-98BE-98E7B8A11B89}" destId="{E81270CA-DC94-4892-B4D5-856C45F521B3}" srcOrd="2" destOrd="0" parTransId="{56E30840-C7AD-4360-BE93-5AFB22593F96}" sibTransId="{E10D4B90-2C88-46ED-B2F0-32DE0894380A}"/>
    <dgm:cxn modelId="{BF8C2750-8E48-465A-96CC-3198B191C9E4}" type="presOf" srcId="{2AB2BE3A-0681-4357-94AC-63436D7AFDC3}" destId="{2721137B-1728-4165-80FC-6EFA642A24F0}" srcOrd="0" destOrd="4" presId="urn:microsoft.com/office/officeart/2005/8/layout/vList5"/>
    <dgm:cxn modelId="{ACE9AC5A-1493-477D-B3F8-37B10433B6B2}" srcId="{4C33262A-056E-49D0-82EE-A408BF850C97}" destId="{A78851EB-1479-45F1-A200-BA2D90F0E540}" srcOrd="0" destOrd="0" parTransId="{6BABCC39-1388-41C9-92ED-2B97220FE086}" sibTransId="{B6645DFD-FCF8-4686-A00F-DBBCA22901E9}"/>
    <dgm:cxn modelId="{CAA6FD5A-0AF6-4CCB-9BA8-1836E538A09F}" srcId="{F59A5D5F-2F93-43AB-98BE-98E7B8A11B89}" destId="{282420B0-FB22-4383-94E9-23BDFEEA0A6C}" srcOrd="0" destOrd="0" parTransId="{84C1C907-A50C-4881-9C51-D4690D1536F2}" sibTransId="{6C6B2440-7E0D-48B8-B74F-4E45FE3613F1}"/>
    <dgm:cxn modelId="{816D0C5C-20FA-4F85-B845-663C13BDA52C}" type="presOf" srcId="{B9DBE519-0612-433B-922A-70CCDD02E18E}" destId="{5C9E4817-CF32-45CF-B28D-F3E6D55182A5}" srcOrd="0" destOrd="2" presId="urn:microsoft.com/office/officeart/2005/8/layout/vList5"/>
    <dgm:cxn modelId="{FA17B65E-6F98-4674-A153-768C23C5227F}" srcId="{4C33262A-056E-49D0-82EE-A408BF850C97}" destId="{BA26C1CB-848B-40BA-AE7C-38F00ECCF9F5}" srcOrd="1" destOrd="0" parTransId="{97A2D4E0-7B82-454C-9CDE-C2217F94C99A}" sibTransId="{692B0155-A79F-4C81-9792-E4771B8E6018}"/>
    <dgm:cxn modelId="{9BA0CC6D-7CE3-4EEE-AADE-7E728684F7BC}" type="presOf" srcId="{7E37F144-EDAA-4CC9-A2E8-84E1322A3EBB}" destId="{5C9E4817-CF32-45CF-B28D-F3E6D55182A5}" srcOrd="0" destOrd="4" presId="urn:microsoft.com/office/officeart/2005/8/layout/vList5"/>
    <dgm:cxn modelId="{22151E7A-BDA4-4911-86CC-E1C77D466C72}" type="presOf" srcId="{A78851EB-1479-45F1-A200-BA2D90F0E540}" destId="{5C9E4817-CF32-45CF-B28D-F3E6D55182A5}" srcOrd="0" destOrd="0" presId="urn:microsoft.com/office/officeart/2005/8/layout/vList5"/>
    <dgm:cxn modelId="{EE5D3782-E294-423A-8C66-14C5F743D960}" type="presOf" srcId="{2B8418FF-EEF6-4D8D-BBA9-B0191FC74494}" destId="{2721137B-1728-4165-80FC-6EFA642A24F0}" srcOrd="0" destOrd="1" presId="urn:microsoft.com/office/officeart/2005/8/layout/vList5"/>
    <dgm:cxn modelId="{A88F0A8C-6EF7-433A-9AFB-78BE704D31A7}" type="presOf" srcId="{051F6D44-3E73-4748-A510-3B84C4414475}" destId="{5C9E4817-CF32-45CF-B28D-F3E6D55182A5}" srcOrd="0" destOrd="1" presId="urn:microsoft.com/office/officeart/2005/8/layout/vList5"/>
    <dgm:cxn modelId="{A87F7599-35BE-4974-BE2B-6C14FA383E98}" srcId="{4C33262A-056E-49D0-82EE-A408BF850C97}" destId="{73F9C44B-4F75-4991-9B3F-7FA0BBE31E9B}" srcOrd="4" destOrd="0" parTransId="{2AD4C525-A05E-4C2A-9E42-747D5421116A}" sibTransId="{D81D6FFD-6A76-4696-B97D-4E09F235ED58}"/>
    <dgm:cxn modelId="{E33A1FC0-6B43-451D-AF06-1855475190B8}" type="presOf" srcId="{BA26C1CB-848B-40BA-AE7C-38F00ECCF9F5}" destId="{5C9E4817-CF32-45CF-B28D-F3E6D55182A5}" srcOrd="0" destOrd="3" presId="urn:microsoft.com/office/officeart/2005/8/layout/vList5"/>
    <dgm:cxn modelId="{01B600D1-9CB4-4CC8-B92C-23225DAC4448}" srcId="{F59A5D5F-2F93-43AB-98BE-98E7B8A11B89}" destId="{2AB2BE3A-0681-4357-94AC-63436D7AFDC3}" srcOrd="1" destOrd="0" parTransId="{9673905F-799C-4ED1-9801-4D95E94F59F0}" sibTransId="{CFCC5D8B-9AA7-4C31-A8C3-60F9B7FF795B}"/>
    <dgm:cxn modelId="{08D76ED8-EFB1-4FE0-9C95-2972E1C18F0D}" type="presOf" srcId="{E81270CA-DC94-4892-B4D5-856C45F521B3}" destId="{2721137B-1728-4165-80FC-6EFA642A24F0}" srcOrd="0" destOrd="6" presId="urn:microsoft.com/office/officeart/2005/8/layout/vList5"/>
    <dgm:cxn modelId="{0BD853DB-6886-4A7E-9890-BCC434A7E1C1}" srcId="{D4ADD508-2CE4-490E-B716-459F43E5A61A}" destId="{A576A3ED-0207-421E-A83F-98CFA647F94E}" srcOrd="0" destOrd="0" parTransId="{D4636021-777C-4292-A827-A457B1006625}" sibTransId="{FE7F7E13-508A-4CD8-A134-BFF1D3883F98}"/>
    <dgm:cxn modelId="{4DBFCBDB-B92D-457F-A022-5AF6A811DD78}" srcId="{D4ADD508-2CE4-490E-B716-459F43E5A61A}" destId="{4C33262A-056E-49D0-82EE-A408BF850C97}" srcOrd="1" destOrd="0" parTransId="{F75DAB81-733A-4C44-8AD8-1DA843160247}" sibTransId="{2751C62F-FFDD-4508-8E02-92CFED6FA889}"/>
    <dgm:cxn modelId="{84BBF4E2-5E06-4271-86DD-5D6C3ACADE60}" type="presOf" srcId="{D4ADD508-2CE4-490E-B716-459F43E5A61A}" destId="{3E82EFF2-BFC6-4DCD-A52A-BF329A4C7617}" srcOrd="0" destOrd="0" presId="urn:microsoft.com/office/officeart/2005/8/layout/vList5"/>
    <dgm:cxn modelId="{B6502FF2-4C76-4A8B-A932-CADC828AA938}" srcId="{A576A3ED-0207-421E-A83F-98CFA647F94E}" destId="{2B8418FF-EEF6-4D8D-BBA9-B0191FC74494}" srcOrd="1" destOrd="0" parTransId="{B9E6BC5A-D1DE-40CD-9A43-3E91BD1AD78F}" sibTransId="{54C12162-D6EC-44CB-8398-632300CA02A5}"/>
    <dgm:cxn modelId="{BCCD82F3-4FDF-44B4-8A83-2ACC9D13E99C}" type="presOf" srcId="{A44FA58B-2CA5-4643-B2DB-DFAC495ECE1D}" destId="{2721137B-1728-4165-80FC-6EFA642A24F0}" srcOrd="0" destOrd="0" presId="urn:microsoft.com/office/officeart/2005/8/layout/vList5"/>
    <dgm:cxn modelId="{891895F8-B0B1-42D7-B77F-873429B23309}" type="presOf" srcId="{282420B0-FB22-4383-94E9-23BDFEEA0A6C}" destId="{2721137B-1728-4165-80FC-6EFA642A24F0}" srcOrd="0" destOrd="3" presId="urn:microsoft.com/office/officeart/2005/8/layout/vList5"/>
    <dgm:cxn modelId="{DA5CE8F8-B5BC-490C-9EAE-4019D2193EDF}" srcId="{A576A3ED-0207-421E-A83F-98CFA647F94E}" destId="{F59A5D5F-2F93-43AB-98BE-98E7B8A11B89}" srcOrd="2" destOrd="0" parTransId="{BD2F7F2A-9465-4C5C-97CD-27E10D7CBAED}" sibTransId="{44207989-2DC2-488F-90DE-D8AB13F6AE15}"/>
    <dgm:cxn modelId="{9474CE13-9405-4A49-B2A0-4C77251B9DC1}" type="presParOf" srcId="{3E82EFF2-BFC6-4DCD-A52A-BF329A4C7617}" destId="{C88C8A57-872C-4579-9D7D-1C794CF9D1C0}" srcOrd="0" destOrd="0" presId="urn:microsoft.com/office/officeart/2005/8/layout/vList5"/>
    <dgm:cxn modelId="{B9396156-A5EA-4CF5-AE92-0C1C6F79C186}" type="presParOf" srcId="{C88C8A57-872C-4579-9D7D-1C794CF9D1C0}" destId="{F7D0141A-155B-4918-8456-46FF8A115D0C}" srcOrd="0" destOrd="0" presId="urn:microsoft.com/office/officeart/2005/8/layout/vList5"/>
    <dgm:cxn modelId="{BF0CAFFA-5BD4-42C4-81F0-E8628840892E}" type="presParOf" srcId="{C88C8A57-872C-4579-9D7D-1C794CF9D1C0}" destId="{2721137B-1728-4165-80FC-6EFA642A24F0}" srcOrd="1" destOrd="0" presId="urn:microsoft.com/office/officeart/2005/8/layout/vList5"/>
    <dgm:cxn modelId="{7F8D9E0C-14D9-4465-8669-D3A25D6BE6CA}" type="presParOf" srcId="{3E82EFF2-BFC6-4DCD-A52A-BF329A4C7617}" destId="{3CE35584-7BF0-43D0-8B14-12992B78DD9A}" srcOrd="1" destOrd="0" presId="urn:microsoft.com/office/officeart/2005/8/layout/vList5"/>
    <dgm:cxn modelId="{AA0E85C0-CD47-4804-A530-575F728DEB0A}" type="presParOf" srcId="{3E82EFF2-BFC6-4DCD-A52A-BF329A4C7617}" destId="{739CE839-E2FC-4050-B348-FE9563C37F77}" srcOrd="2" destOrd="0" presId="urn:microsoft.com/office/officeart/2005/8/layout/vList5"/>
    <dgm:cxn modelId="{1160D900-FEB5-411F-9C33-FD3409ABB553}" type="presParOf" srcId="{739CE839-E2FC-4050-B348-FE9563C37F77}" destId="{F53F882F-DD59-49AB-8999-2281425ECEA7}" srcOrd="0" destOrd="0" presId="urn:microsoft.com/office/officeart/2005/8/layout/vList5"/>
    <dgm:cxn modelId="{17F42D72-0E2A-4A2C-874C-A0F82D22B28A}" type="presParOf" srcId="{739CE839-E2FC-4050-B348-FE9563C37F77}" destId="{5C9E4817-CF32-45CF-B28D-F3E6D55182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19DDDE-AB85-4C6F-ABEA-139F7964570E}" type="doc">
      <dgm:prSet loTypeId="urn:microsoft.com/office/officeart/2016/7/layout/BasicTimeline" loCatId="process" qsTypeId="urn:microsoft.com/office/officeart/2005/8/quickstyle/simple1" qsCatId="simple" csTypeId="urn:microsoft.com/office/officeart/2005/8/colors/colorful5" csCatId="colorful" phldr="1"/>
      <dgm:spPr/>
      <dgm:t>
        <a:bodyPr/>
        <a:lstStyle/>
        <a:p>
          <a:endParaRPr lang="en-US"/>
        </a:p>
      </dgm:t>
    </dgm:pt>
    <dgm:pt modelId="{3DD19F7B-7D42-40BF-A902-4EE44F715135}">
      <dgm:prSet/>
      <dgm:spPr/>
      <dgm:t>
        <a:bodyPr/>
        <a:lstStyle/>
        <a:p>
          <a:pPr>
            <a:defRPr b="1"/>
          </a:pPr>
          <a:r>
            <a:rPr lang="en-US" b="0">
              <a:latin typeface="Calibri Light" panose="020F0302020204030204"/>
            </a:rPr>
            <a:t>Spring</a:t>
          </a:r>
          <a:r>
            <a:rPr lang="en-US" b="0"/>
            <a:t> 2024</a:t>
          </a:r>
        </a:p>
      </dgm:t>
    </dgm:pt>
    <dgm:pt modelId="{290D2EE6-E270-41D0-A497-55FE6D57F6E4}" type="parTrans" cxnId="{8D70A679-230E-4CA5-9A40-8B9AD39F3945}">
      <dgm:prSet/>
      <dgm:spPr/>
      <dgm:t>
        <a:bodyPr/>
        <a:lstStyle/>
        <a:p>
          <a:endParaRPr lang="en-US"/>
        </a:p>
      </dgm:t>
    </dgm:pt>
    <dgm:pt modelId="{1AA95735-5EB4-40DD-8220-3758D6EFB8AB}" type="sibTrans" cxnId="{8D70A679-230E-4CA5-9A40-8B9AD39F3945}">
      <dgm:prSet/>
      <dgm:spPr/>
      <dgm:t>
        <a:bodyPr/>
        <a:lstStyle/>
        <a:p>
          <a:endParaRPr lang="en-US"/>
        </a:p>
      </dgm:t>
    </dgm:pt>
    <dgm:pt modelId="{DA95D737-18A2-4F8F-9C50-2F6ADC90D90B}">
      <dgm:prSet/>
      <dgm:spPr/>
      <dgm:t>
        <a:bodyPr/>
        <a:lstStyle/>
        <a:p>
          <a:r>
            <a:rPr lang="en-US"/>
            <a:t>Eight nursing faculty completed the QM TOC in spring 2024</a:t>
          </a:r>
        </a:p>
      </dgm:t>
    </dgm:pt>
    <dgm:pt modelId="{84377636-BCED-40C7-979D-7CD19CE3D6B4}" type="parTrans" cxnId="{57C67EC5-2B87-4873-933A-F233D854CFB9}">
      <dgm:prSet/>
      <dgm:spPr/>
      <dgm:t>
        <a:bodyPr/>
        <a:lstStyle/>
        <a:p>
          <a:endParaRPr lang="en-US"/>
        </a:p>
      </dgm:t>
    </dgm:pt>
    <dgm:pt modelId="{216F4EE9-9D7A-48F2-BFAE-F60479DC2355}" type="sibTrans" cxnId="{57C67EC5-2B87-4873-933A-F233D854CFB9}">
      <dgm:prSet/>
      <dgm:spPr/>
      <dgm:t>
        <a:bodyPr/>
        <a:lstStyle/>
        <a:p>
          <a:endParaRPr lang="en-US"/>
        </a:p>
      </dgm:t>
    </dgm:pt>
    <dgm:pt modelId="{E8F805C1-50F0-452C-B644-131825F1B790}">
      <dgm:prSet/>
      <dgm:spPr/>
      <dgm:t>
        <a:bodyPr/>
        <a:lstStyle/>
        <a:p>
          <a:r>
            <a:rPr lang="en-US"/>
            <a:t>7 workshops</a:t>
          </a:r>
        </a:p>
      </dgm:t>
    </dgm:pt>
    <dgm:pt modelId="{2F9CA7A1-8C9E-455F-BD99-66AD5A73783F}" type="parTrans" cxnId="{2DD4F968-DA3F-4396-BAF7-92A0CEF9FA75}">
      <dgm:prSet/>
      <dgm:spPr/>
      <dgm:t>
        <a:bodyPr/>
        <a:lstStyle/>
        <a:p>
          <a:endParaRPr lang="en-US"/>
        </a:p>
      </dgm:t>
    </dgm:pt>
    <dgm:pt modelId="{F5A1AFB9-96CE-447B-B94C-739C6C549D9B}" type="sibTrans" cxnId="{2DD4F968-DA3F-4396-BAF7-92A0CEF9FA75}">
      <dgm:prSet/>
      <dgm:spPr/>
      <dgm:t>
        <a:bodyPr/>
        <a:lstStyle/>
        <a:p>
          <a:endParaRPr lang="en-US"/>
        </a:p>
      </dgm:t>
    </dgm:pt>
    <dgm:pt modelId="{098E850D-3047-4A92-8BAC-A01301B37ED4}">
      <dgm:prSet/>
      <dgm:spPr/>
      <dgm:t>
        <a:bodyPr/>
        <a:lstStyle/>
        <a:p>
          <a:r>
            <a:rPr lang="en-US"/>
            <a:t>Cost</a:t>
          </a:r>
        </a:p>
      </dgm:t>
    </dgm:pt>
    <dgm:pt modelId="{63D30347-77D7-48F9-8EA4-DD92E00EA76B}" type="parTrans" cxnId="{4188559E-9691-41DD-B4A9-2F7D2450BD98}">
      <dgm:prSet/>
      <dgm:spPr/>
      <dgm:t>
        <a:bodyPr/>
        <a:lstStyle/>
        <a:p>
          <a:endParaRPr lang="en-US"/>
        </a:p>
      </dgm:t>
    </dgm:pt>
    <dgm:pt modelId="{2CB191C1-1862-4B51-A40F-C0F8B3CEA949}" type="sibTrans" cxnId="{4188559E-9691-41DD-B4A9-2F7D2450BD98}">
      <dgm:prSet/>
      <dgm:spPr/>
      <dgm:t>
        <a:bodyPr/>
        <a:lstStyle/>
        <a:p>
          <a:endParaRPr lang="en-US"/>
        </a:p>
      </dgm:t>
    </dgm:pt>
    <dgm:pt modelId="{7F1FE08B-11D0-4CFD-A250-81A0AB8B1B61}">
      <dgm:prSet/>
      <dgm:spPr/>
      <dgm:t>
        <a:bodyPr/>
        <a:lstStyle/>
        <a:p>
          <a:r>
            <a:rPr lang="en-US"/>
            <a:t>Time commitment</a:t>
          </a:r>
        </a:p>
      </dgm:t>
    </dgm:pt>
    <dgm:pt modelId="{9B6C1D25-23D3-4A37-9D28-D8F22EF3827C}" type="parTrans" cxnId="{7A487856-B51D-4FBC-81A7-C4E5CD60E807}">
      <dgm:prSet/>
      <dgm:spPr/>
      <dgm:t>
        <a:bodyPr/>
        <a:lstStyle/>
        <a:p>
          <a:endParaRPr lang="en-US"/>
        </a:p>
      </dgm:t>
    </dgm:pt>
    <dgm:pt modelId="{788ACDE6-7AEF-43B5-8CF2-2D08E2720B71}" type="sibTrans" cxnId="{7A487856-B51D-4FBC-81A7-C4E5CD60E807}">
      <dgm:prSet/>
      <dgm:spPr/>
      <dgm:t>
        <a:bodyPr/>
        <a:lstStyle/>
        <a:p>
          <a:endParaRPr lang="en-US"/>
        </a:p>
      </dgm:t>
    </dgm:pt>
    <dgm:pt modelId="{7AB25948-A6E4-4532-BF58-6698B4F93E12}">
      <dgm:prSet phldr="0"/>
      <dgm:spPr/>
      <dgm:t>
        <a:bodyPr/>
        <a:lstStyle/>
        <a:p>
          <a:pPr>
            <a:defRPr b="1"/>
          </a:pPr>
          <a:r>
            <a:rPr lang="en-US" b="0">
              <a:solidFill>
                <a:srgbClr val="000000"/>
              </a:solidFill>
              <a:latin typeface="Calibri"/>
              <a:ea typeface="Calibri"/>
              <a:cs typeface="Calibri"/>
            </a:rPr>
            <a:t>Fall 2024</a:t>
          </a:r>
        </a:p>
      </dgm:t>
    </dgm:pt>
    <dgm:pt modelId="{3E65890D-8BC2-49CD-ABF8-D9A4F5B2EEB5}" type="parTrans" cxnId="{808D735E-89AA-4255-B7D8-8FDF7CE246DF}">
      <dgm:prSet/>
      <dgm:spPr/>
    </dgm:pt>
    <dgm:pt modelId="{3B53A567-2FC6-40C5-9E31-6C43A91A2C17}" type="sibTrans" cxnId="{808D735E-89AA-4255-B7D8-8FDF7CE246DF}">
      <dgm:prSet/>
      <dgm:spPr/>
    </dgm:pt>
    <dgm:pt modelId="{B93E15FF-1BDC-43EE-8EC6-CFE3A14F73BD}">
      <dgm:prSet phldr="0"/>
      <dgm:spPr/>
      <dgm:t>
        <a:bodyPr/>
        <a:lstStyle/>
        <a:p>
          <a:r>
            <a:rPr lang="en-US" b="0">
              <a:solidFill>
                <a:srgbClr val="000000"/>
              </a:solidFill>
              <a:latin typeface="Calibri"/>
              <a:ea typeface="Calibri"/>
              <a:cs typeface="Calibri"/>
            </a:rPr>
            <a:t>One course redesign completed</a:t>
          </a:r>
        </a:p>
      </dgm:t>
    </dgm:pt>
    <dgm:pt modelId="{6E7A2BDE-379D-4E6B-BF65-3DDA231FEFFA}" type="parTrans" cxnId="{E4E41C25-F7B2-4CE0-BC2E-2A5FA0045BB7}">
      <dgm:prSet/>
      <dgm:spPr/>
    </dgm:pt>
    <dgm:pt modelId="{D960B24D-F985-4E78-89FA-7D38BCB30055}" type="sibTrans" cxnId="{E4E41C25-F7B2-4CE0-BC2E-2A5FA0045BB7}">
      <dgm:prSet/>
      <dgm:spPr/>
    </dgm:pt>
    <dgm:pt modelId="{50F1989C-08E1-42EC-BAC7-756A5D3DFA90}">
      <dgm:prSet phldr="0"/>
      <dgm:spPr/>
      <dgm:t>
        <a:bodyPr/>
        <a:lstStyle/>
        <a:p>
          <a:r>
            <a:rPr lang="en-US" b="0">
              <a:solidFill>
                <a:srgbClr val="000000"/>
              </a:solidFill>
              <a:latin typeface="Calibri"/>
              <a:ea typeface="Calibri"/>
              <a:cs typeface="Calibri"/>
            </a:rPr>
            <a:t>New course to be used as template for other courses</a:t>
          </a:r>
        </a:p>
      </dgm:t>
    </dgm:pt>
    <dgm:pt modelId="{1BCF430E-974F-4A28-A112-EB8E16EF907D}" type="parTrans" cxnId="{B8C5F9EF-22E3-402F-B48F-2CEE78D95946}">
      <dgm:prSet/>
      <dgm:spPr/>
    </dgm:pt>
    <dgm:pt modelId="{181B79BE-6F21-430B-9D91-502967BD9B11}" type="sibTrans" cxnId="{B8C5F9EF-22E3-402F-B48F-2CEE78D95946}">
      <dgm:prSet/>
      <dgm:spPr/>
    </dgm:pt>
    <dgm:pt modelId="{2286167D-9AA2-4C77-8F84-03D07072E7BC}">
      <dgm:prSet phldr="0"/>
      <dgm:spPr/>
      <dgm:t>
        <a:bodyPr/>
        <a:lstStyle/>
        <a:p>
          <a:r>
            <a:rPr lang="en-US" b="0">
              <a:solidFill>
                <a:srgbClr val="000000"/>
              </a:solidFill>
              <a:latin typeface="Calibri"/>
              <a:ea typeface="Calibri"/>
              <a:cs typeface="Calibri"/>
            </a:rPr>
            <a:t>Faculty member is QM certified</a:t>
          </a:r>
        </a:p>
      </dgm:t>
    </dgm:pt>
    <dgm:pt modelId="{FC0E88E0-27CC-4C0D-82B8-C088851A61FA}" type="parTrans" cxnId="{B4703C5C-00C2-4008-9A3C-8B582AF1B40A}">
      <dgm:prSet/>
      <dgm:spPr/>
    </dgm:pt>
    <dgm:pt modelId="{89174974-F611-4FB1-974B-C43B41B4C56B}" type="sibTrans" cxnId="{B4703C5C-00C2-4008-9A3C-8B582AF1B40A}">
      <dgm:prSet/>
      <dgm:spPr/>
    </dgm:pt>
    <dgm:pt modelId="{D1E8944E-9F92-43DA-8C62-E0FAF1F8527D}">
      <dgm:prSet phldr="0"/>
      <dgm:spPr/>
      <dgm:t>
        <a:bodyPr/>
        <a:lstStyle/>
        <a:p>
          <a:pPr>
            <a:defRPr b="1"/>
          </a:pPr>
          <a:r>
            <a:rPr lang="en-US" b="0">
              <a:solidFill>
                <a:srgbClr val="000000"/>
              </a:solidFill>
              <a:latin typeface="Calibri"/>
              <a:ea typeface="Calibri"/>
              <a:cs typeface="Calibri"/>
            </a:rPr>
            <a:t>Spring 2025</a:t>
          </a:r>
          <a:endParaRPr lang="en-US"/>
        </a:p>
      </dgm:t>
    </dgm:pt>
    <dgm:pt modelId="{BD978B2F-DAC1-485E-8E19-2F08E1914FB7}" type="parTrans" cxnId="{2C755367-9E98-49DA-80B4-143FAE463D99}">
      <dgm:prSet/>
      <dgm:spPr/>
    </dgm:pt>
    <dgm:pt modelId="{7B80483B-3FFB-4B46-B73B-56B95011780A}" type="sibTrans" cxnId="{2C755367-9E98-49DA-80B4-143FAE463D99}">
      <dgm:prSet/>
      <dgm:spPr/>
    </dgm:pt>
    <dgm:pt modelId="{928D3F95-23E1-4C67-935D-980B81F12033}">
      <dgm:prSet phldr="0"/>
      <dgm:spPr/>
      <dgm:t>
        <a:bodyPr/>
        <a:lstStyle/>
        <a:p>
          <a:r>
            <a:rPr lang="en-US" b="0">
              <a:solidFill>
                <a:srgbClr val="000000"/>
              </a:solidFill>
              <a:latin typeface="Calibri"/>
              <a:ea typeface="Calibri"/>
              <a:cs typeface="Calibri"/>
            </a:rPr>
            <a:t>Nine nursing courses undergoing course development</a:t>
          </a:r>
        </a:p>
      </dgm:t>
    </dgm:pt>
    <dgm:pt modelId="{C5A1A0FF-3B1E-4921-8546-AFD1F5441786}" type="parTrans" cxnId="{200FD65C-E12E-4876-94C5-6A253C69E2E7}">
      <dgm:prSet/>
      <dgm:spPr/>
    </dgm:pt>
    <dgm:pt modelId="{9CE0951A-54E5-4770-8750-334F30C79566}" type="sibTrans" cxnId="{200FD65C-E12E-4876-94C5-6A253C69E2E7}">
      <dgm:prSet/>
      <dgm:spPr/>
    </dgm:pt>
    <dgm:pt modelId="{B1E6A19D-C866-4487-97EA-AFBA42163484}">
      <dgm:prSet phldr="0"/>
      <dgm:spPr/>
      <dgm:t>
        <a:bodyPr/>
        <a:lstStyle/>
        <a:p>
          <a:r>
            <a:rPr lang="en-US" b="0">
              <a:solidFill>
                <a:srgbClr val="000000"/>
              </a:solidFill>
              <a:latin typeface="Calibri"/>
              <a:ea typeface="Calibri"/>
              <a:cs typeface="Calibri"/>
            </a:rPr>
            <a:t>Course design from Fall 2024 being used as a master template</a:t>
          </a:r>
        </a:p>
      </dgm:t>
    </dgm:pt>
    <dgm:pt modelId="{4C8B2401-04D7-4823-BDB2-DDB55D09DBD3}" type="parTrans" cxnId="{24B70806-BAE6-48D5-A22C-5D05E6769837}">
      <dgm:prSet/>
      <dgm:spPr/>
    </dgm:pt>
    <dgm:pt modelId="{ABD2A0CB-CEA1-488D-AD75-4F45E888917C}" type="sibTrans" cxnId="{24B70806-BAE6-48D5-A22C-5D05E6769837}">
      <dgm:prSet/>
      <dgm:spPr/>
    </dgm:pt>
    <dgm:pt modelId="{9385A07A-17DB-4443-BA15-4FEC0F2D30CA}">
      <dgm:prSet phldr="0"/>
      <dgm:spPr/>
      <dgm:t>
        <a:bodyPr/>
        <a:lstStyle/>
        <a:p>
          <a:r>
            <a:rPr lang="en-US" b="0">
              <a:solidFill>
                <a:srgbClr val="000000"/>
              </a:solidFill>
              <a:latin typeface="Calibri"/>
              <a:ea typeface="Calibri"/>
              <a:cs typeface="Calibri"/>
            </a:rPr>
            <a:t>Four Instructional Designers working with 9 Nursing Faculty</a:t>
          </a:r>
        </a:p>
      </dgm:t>
    </dgm:pt>
    <dgm:pt modelId="{EB88451D-1AF6-403B-8F6D-AC23F1E41C20}" type="parTrans" cxnId="{0CC19A14-266A-4E73-8F13-3717B8E96C23}">
      <dgm:prSet/>
      <dgm:spPr/>
    </dgm:pt>
    <dgm:pt modelId="{7CD6C9B8-63FC-4073-9726-AABD8EFBEA82}" type="sibTrans" cxnId="{0CC19A14-266A-4E73-8F13-3717B8E96C23}">
      <dgm:prSet/>
      <dgm:spPr/>
    </dgm:pt>
    <dgm:pt modelId="{D3E505F4-8522-439D-82D1-0651C745BA4E}">
      <dgm:prSet phldr="0"/>
      <dgm:spPr/>
      <dgm:t>
        <a:bodyPr/>
        <a:lstStyle/>
        <a:p>
          <a:r>
            <a:rPr lang="en-US" b="0">
              <a:solidFill>
                <a:srgbClr val="444444"/>
              </a:solidFill>
              <a:latin typeface="Calibri"/>
              <a:ea typeface="Calibri"/>
              <a:cs typeface="Calibri"/>
            </a:rPr>
            <a:t>Implementation in the spring</a:t>
          </a:r>
          <a:endParaRPr lang="en-US"/>
        </a:p>
      </dgm:t>
    </dgm:pt>
    <dgm:pt modelId="{3E8FED4D-B50C-407C-98D4-20F2176F6B35}" type="parTrans" cxnId="{4DA9BFE2-BBBF-4D17-B6CA-A6D0CE9D3DA3}">
      <dgm:prSet/>
      <dgm:spPr/>
    </dgm:pt>
    <dgm:pt modelId="{BE9BA6B3-7D18-47CF-85A2-0DA413EB5A8A}" type="sibTrans" cxnId="{4DA9BFE2-BBBF-4D17-B6CA-A6D0CE9D3DA3}">
      <dgm:prSet/>
      <dgm:spPr/>
    </dgm:pt>
    <dgm:pt modelId="{34F69B55-6FDE-4438-ADC9-E02FD8EA59E5}">
      <dgm:prSet phldr="0"/>
      <dgm:spPr/>
      <dgm:t>
        <a:bodyPr/>
        <a:lstStyle/>
        <a:p>
          <a:pPr>
            <a:defRPr b="1"/>
          </a:pPr>
          <a:r>
            <a:rPr lang="en-US" b="0">
              <a:solidFill>
                <a:srgbClr val="444444"/>
              </a:solidFill>
              <a:latin typeface="Calibri"/>
              <a:ea typeface="Calibri"/>
              <a:cs typeface="Calibri"/>
            </a:rPr>
            <a:t>Fall 2024– Spring 2025</a:t>
          </a:r>
        </a:p>
      </dgm:t>
    </dgm:pt>
    <dgm:pt modelId="{AA97A269-E610-47F9-B963-5E211C41F895}" type="parTrans" cxnId="{4D876B3E-BED5-4B4D-BE1B-4E974F9EE1B4}">
      <dgm:prSet/>
      <dgm:spPr/>
    </dgm:pt>
    <dgm:pt modelId="{679C6EB9-0197-4A2F-BA5B-8DEA9CF4FEEB}" type="sibTrans" cxnId="{4D876B3E-BED5-4B4D-BE1B-4E974F9EE1B4}">
      <dgm:prSet/>
      <dgm:spPr/>
    </dgm:pt>
    <dgm:pt modelId="{B5C80941-B2F7-4DEB-B3BD-C9F7207D5F96}">
      <dgm:prSet phldr="0"/>
      <dgm:spPr/>
      <dgm:t>
        <a:bodyPr/>
        <a:lstStyle/>
        <a:p>
          <a:r>
            <a:rPr lang="en-US" b="0">
              <a:solidFill>
                <a:srgbClr val="444444"/>
              </a:solidFill>
              <a:latin typeface="Calibri"/>
              <a:ea typeface="Calibri"/>
              <a:cs typeface="Calibri"/>
            </a:rPr>
            <a:t>Three nursing faculty participating in Teaching Online Learning Community in fall 2024- spring 2025</a:t>
          </a:r>
        </a:p>
      </dgm:t>
    </dgm:pt>
    <dgm:pt modelId="{009F020C-170B-462B-B408-FDB171542A13}" type="parTrans" cxnId="{65E9CD1D-C4A7-4665-9199-BD93CE8910DD}">
      <dgm:prSet/>
      <dgm:spPr/>
    </dgm:pt>
    <dgm:pt modelId="{1F9C14E4-980B-4A56-95FC-81B6796207BB}" type="sibTrans" cxnId="{65E9CD1D-C4A7-4665-9199-BD93CE8910DD}">
      <dgm:prSet/>
      <dgm:spPr/>
    </dgm:pt>
    <dgm:pt modelId="{89B0157B-F660-4B8E-87B6-73E6D4E84D7B}">
      <dgm:prSet phldr="0"/>
      <dgm:spPr/>
      <dgm:t>
        <a:bodyPr/>
        <a:lstStyle/>
        <a:p>
          <a:r>
            <a:rPr lang="en-US" b="0">
              <a:solidFill>
                <a:srgbClr val="444444"/>
              </a:solidFill>
              <a:latin typeface="Calibri"/>
              <a:ea typeface="Calibri"/>
              <a:cs typeface="Calibri"/>
            </a:rPr>
            <a:t>Reading Small Teaching Online book in the fall</a:t>
          </a:r>
        </a:p>
      </dgm:t>
    </dgm:pt>
    <dgm:pt modelId="{7527A073-9251-4967-A402-D6B9E5845A0E}" type="parTrans" cxnId="{AA6EE23F-EF23-4648-88AF-20665102D972}">
      <dgm:prSet/>
      <dgm:spPr/>
    </dgm:pt>
    <dgm:pt modelId="{A11E2AE6-5437-4960-B61C-67F77B8FBC2C}" type="sibTrans" cxnId="{AA6EE23F-EF23-4648-88AF-20665102D972}">
      <dgm:prSet/>
      <dgm:spPr/>
    </dgm:pt>
    <dgm:pt modelId="{91E346B9-22B6-4E58-B39A-27643F72B140}">
      <dgm:prSet phldr="0"/>
      <dgm:spPr/>
      <dgm:t>
        <a:bodyPr/>
        <a:lstStyle/>
        <a:p>
          <a:pPr>
            <a:defRPr b="1"/>
          </a:pPr>
          <a:r>
            <a:rPr lang="en-US" b="0">
              <a:solidFill>
                <a:srgbClr val="000000"/>
              </a:solidFill>
              <a:latin typeface="Calibri"/>
              <a:ea typeface="Calibri"/>
              <a:cs typeface="Calibri"/>
            </a:rPr>
            <a:t>Summer 2025 and Beyond</a:t>
          </a:r>
        </a:p>
      </dgm:t>
    </dgm:pt>
    <dgm:pt modelId="{49357544-1BA3-4255-9792-92A994348625}" type="parTrans" cxnId="{9A5A658F-B4AA-4B62-A369-5141C1EBF5AF}">
      <dgm:prSet/>
      <dgm:spPr/>
    </dgm:pt>
    <dgm:pt modelId="{EF8A7EF8-9536-4319-8E9F-0B463802B302}" type="sibTrans" cxnId="{9A5A658F-B4AA-4B62-A369-5141C1EBF5AF}">
      <dgm:prSet/>
      <dgm:spPr/>
    </dgm:pt>
    <dgm:pt modelId="{D2F82BDB-051D-492D-B5CE-1D4B08379CD5}">
      <dgm:prSet phldr="0"/>
      <dgm:spPr/>
      <dgm:t>
        <a:bodyPr/>
        <a:lstStyle/>
        <a:p>
          <a:r>
            <a:rPr lang="en-US" b="0">
              <a:solidFill>
                <a:srgbClr val="000000"/>
              </a:solidFill>
              <a:latin typeface="Calibri"/>
              <a:ea typeface="Calibri"/>
              <a:cs typeface="Calibri"/>
            </a:rPr>
            <a:t>Next steps</a:t>
          </a:r>
        </a:p>
      </dgm:t>
    </dgm:pt>
    <dgm:pt modelId="{30C998F2-0025-4D2B-9C09-D03442EF5530}" type="parTrans" cxnId="{3B8CBBA2-45C5-4B5B-A138-3C19D977B63D}">
      <dgm:prSet/>
      <dgm:spPr/>
    </dgm:pt>
    <dgm:pt modelId="{97BCE8CE-5C21-4F87-93F2-14DB172974D4}" type="sibTrans" cxnId="{3B8CBBA2-45C5-4B5B-A138-3C19D977B63D}">
      <dgm:prSet/>
      <dgm:spPr/>
    </dgm:pt>
    <dgm:pt modelId="{BD4E3C4A-2D80-47B1-9415-3D11C58473AA}">
      <dgm:prSet phldr="0"/>
      <dgm:spPr/>
      <dgm:t>
        <a:bodyPr/>
        <a:lstStyle/>
        <a:p>
          <a:pPr rtl="0"/>
          <a:r>
            <a:rPr lang="en-US" b="0">
              <a:solidFill>
                <a:srgbClr val="000000"/>
              </a:solidFill>
              <a:latin typeface="Calibri"/>
              <a:ea typeface="Calibri"/>
              <a:cs typeface="Calibri"/>
            </a:rPr>
            <a:t>3 more Nursing </a:t>
          </a:r>
          <a:r>
            <a:rPr lang="en-US">
              <a:latin typeface="Calibri"/>
              <a:ea typeface="Calibri"/>
              <a:cs typeface="Calibri"/>
            </a:rPr>
            <a:t>courses going through Design Cycle</a:t>
          </a:r>
          <a:endParaRPr lang="en-US">
            <a:latin typeface="Calibri Light" panose="020F0302020204030204"/>
            <a:ea typeface="Calibri Light" panose="020F0302020204030204"/>
            <a:cs typeface="Calibri Light" panose="020F0302020204030204"/>
          </a:endParaRPr>
        </a:p>
      </dgm:t>
    </dgm:pt>
    <dgm:pt modelId="{4A22816E-89E0-46A8-A8D2-BDF987B8872B}" type="parTrans" cxnId="{4167BCCC-FABF-41AF-A787-4FA1955ABF31}">
      <dgm:prSet/>
      <dgm:spPr/>
    </dgm:pt>
    <dgm:pt modelId="{AE829174-AE25-44C9-8C45-C7716B20CB12}" type="sibTrans" cxnId="{4167BCCC-FABF-41AF-A787-4FA1955ABF31}">
      <dgm:prSet/>
      <dgm:spPr/>
    </dgm:pt>
    <dgm:pt modelId="{19210749-978A-447F-B2F7-A55808C754CC}">
      <dgm:prSet phldr="0"/>
      <dgm:spPr/>
      <dgm:t>
        <a:bodyPr/>
        <a:lstStyle/>
        <a:p>
          <a:r>
            <a:rPr lang="en-US">
              <a:solidFill>
                <a:srgbClr val="000000"/>
              </a:solidFill>
              <a:latin typeface="Calibri"/>
              <a:ea typeface="Calibri"/>
              <a:cs typeface="Calibri"/>
            </a:rPr>
            <a:t>QM</a:t>
          </a:r>
          <a:r>
            <a:rPr lang="en-US" b="0">
              <a:solidFill>
                <a:srgbClr val="000000"/>
              </a:solidFill>
              <a:latin typeface="Calibri"/>
              <a:ea typeface="Calibri"/>
              <a:cs typeface="Calibri"/>
            </a:rPr>
            <a:t> Official Course Review for 13 redesigned courses ? </a:t>
          </a:r>
          <a:endParaRPr lang="en-US"/>
        </a:p>
      </dgm:t>
    </dgm:pt>
    <dgm:pt modelId="{C2E8CA8B-54F2-4CEA-BFEF-D9D6E2844ECF}" type="parTrans" cxnId="{101B97E0-5FDB-47C7-A6F6-5F5F614CD5CE}">
      <dgm:prSet/>
      <dgm:spPr/>
    </dgm:pt>
    <dgm:pt modelId="{967DF1E4-309E-41D1-8C13-B7D6E4C09232}" type="sibTrans" cxnId="{101B97E0-5FDB-47C7-A6F6-5F5F614CD5CE}">
      <dgm:prSet/>
      <dgm:spPr/>
    </dgm:pt>
    <dgm:pt modelId="{BD27A523-0A83-46C3-B2FB-2D24A1331DD3}" type="pres">
      <dgm:prSet presAssocID="{F119DDDE-AB85-4C6F-ABEA-139F7964570E}" presName="root" presStyleCnt="0">
        <dgm:presLayoutVars>
          <dgm:chMax/>
          <dgm:chPref/>
          <dgm:animLvl val="lvl"/>
        </dgm:presLayoutVars>
      </dgm:prSet>
      <dgm:spPr/>
    </dgm:pt>
    <dgm:pt modelId="{F26ACD96-9DFE-4420-9C05-F365DBEC8C83}" type="pres">
      <dgm:prSet presAssocID="{F119DDDE-AB85-4C6F-ABEA-139F7964570E}" presName="divider" presStyleLbl="fgAccFollowNode1" presStyleIdx="0" presStyleCnt="1"/>
      <dgm:spPr>
        <a:blipFill rotWithShape="0">
          <a:blip xmlns:r="http://schemas.openxmlformats.org/officeDocument/2006/relationships" r:embed="rId1"/>
          <a:srcRect/>
          <a:stretch>
            <a:fillRect t="-7499000" b="-7499000"/>
          </a:stretch>
        </a:blipFill>
        <a:ln w="12700" cap="flat" cmpd="sng" algn="ctr">
          <a:solidFill>
            <a:schemeClr val="accent5">
              <a:tint val="40000"/>
              <a:alpha val="90000"/>
              <a:hueOff val="0"/>
              <a:satOff val="0"/>
              <a:lumOff val="0"/>
              <a:alphaOff val="0"/>
            </a:schemeClr>
          </a:solidFill>
          <a:prstDash val="solid"/>
          <a:miter lim="800000"/>
          <a:tailEnd type="triangle" w="lg" len="lg"/>
        </a:ln>
        <a:effectLst/>
      </dgm:spPr>
    </dgm:pt>
    <dgm:pt modelId="{B6544843-A580-4B3B-A9CB-40D64548A53A}" type="pres">
      <dgm:prSet presAssocID="{F119DDDE-AB85-4C6F-ABEA-139F7964570E}" presName="nodes" presStyleCnt="0">
        <dgm:presLayoutVars>
          <dgm:chMax/>
          <dgm:chPref/>
          <dgm:animLvl val="lvl"/>
        </dgm:presLayoutVars>
      </dgm:prSet>
      <dgm:spPr/>
    </dgm:pt>
    <dgm:pt modelId="{F9BF06CF-57BA-42BD-A6EE-491B8112FF40}" type="pres">
      <dgm:prSet presAssocID="{3DD19F7B-7D42-40BF-A902-4EE44F715135}" presName="composite" presStyleCnt="0"/>
      <dgm:spPr/>
    </dgm:pt>
    <dgm:pt modelId="{1B0A61F5-9FB2-4C8B-960D-E83845CEA3E7}" type="pres">
      <dgm:prSet presAssocID="{3DD19F7B-7D42-40BF-A902-4EE44F715135}" presName="L1TextContainer" presStyleLbl="revTx" presStyleIdx="0" presStyleCnt="5">
        <dgm:presLayoutVars>
          <dgm:chMax val="1"/>
          <dgm:chPref val="1"/>
          <dgm:bulletEnabled val="1"/>
        </dgm:presLayoutVars>
      </dgm:prSet>
      <dgm:spPr/>
    </dgm:pt>
    <dgm:pt modelId="{8FAF1C26-5C69-4E7F-902C-0282D23017DA}" type="pres">
      <dgm:prSet presAssocID="{3DD19F7B-7D42-40BF-A902-4EE44F715135}" presName="L2TextContainerWrapper" presStyleCnt="0">
        <dgm:presLayoutVars>
          <dgm:chMax val="0"/>
          <dgm:chPref val="0"/>
          <dgm:bulletEnabled val="1"/>
        </dgm:presLayoutVars>
      </dgm:prSet>
      <dgm:spPr/>
    </dgm:pt>
    <dgm:pt modelId="{101C9BB9-4999-499A-96C3-B691A0CDA314}" type="pres">
      <dgm:prSet presAssocID="{3DD19F7B-7D42-40BF-A902-4EE44F715135}" presName="L2TextContainer" presStyleLbl="bgAcc1" presStyleIdx="0" presStyleCnt="5" custScaleX="83078" custScaleY="100352" custLinFactNeighborX="1397" custLinFactNeighborY="2396"/>
      <dgm:spPr/>
    </dgm:pt>
    <dgm:pt modelId="{9CEF2049-66DC-4E1A-828F-0F1DD479ADF5}" type="pres">
      <dgm:prSet presAssocID="{3DD19F7B-7D42-40BF-A902-4EE44F715135}" presName="FlexibleEmptyPlaceHolder" presStyleCnt="0"/>
      <dgm:spPr/>
    </dgm:pt>
    <dgm:pt modelId="{7D1A1B85-93E2-46ED-9A00-69A908BD64FF}" type="pres">
      <dgm:prSet presAssocID="{3DD19F7B-7D42-40BF-A902-4EE44F715135}" presName="ConnectLine"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D38031A-53EA-4980-9B9B-874F37A6FA26}" type="pres">
      <dgm:prSet presAssocID="{3DD19F7B-7D42-40BF-A902-4EE44F715135}" presName="ConnectorPoint" presStyleLbl="alignNode1" presStyleIdx="0" presStyleCnt="5"/>
      <dgm:spPr/>
    </dgm:pt>
    <dgm:pt modelId="{3C0C170D-AF34-422C-92D9-F151AC48ECDB}" type="pres">
      <dgm:prSet presAssocID="{3DD19F7B-7D42-40BF-A902-4EE44F715135}" presName="EmptyPlaceHolder" presStyleCnt="0"/>
      <dgm:spPr/>
    </dgm:pt>
    <dgm:pt modelId="{319E436C-85C3-478B-8857-3598D91F1B1B}" type="pres">
      <dgm:prSet presAssocID="{1AA95735-5EB4-40DD-8220-3758D6EFB8AB}" presName="spaceBetweenRectangles" presStyleCnt="0"/>
      <dgm:spPr/>
    </dgm:pt>
    <dgm:pt modelId="{542B6EB5-CC3E-4CAF-B42A-448C46A6974F}" type="pres">
      <dgm:prSet presAssocID="{7AB25948-A6E4-4532-BF58-6698B4F93E12}" presName="composite" presStyleCnt="0"/>
      <dgm:spPr/>
    </dgm:pt>
    <dgm:pt modelId="{069759EE-DCB8-4F08-B710-36AF8DA902ED}" type="pres">
      <dgm:prSet presAssocID="{7AB25948-A6E4-4532-BF58-6698B4F93E12}" presName="L1TextContainer" presStyleLbl="revTx" presStyleIdx="1" presStyleCnt="5">
        <dgm:presLayoutVars>
          <dgm:chMax val="1"/>
          <dgm:chPref val="1"/>
          <dgm:bulletEnabled val="1"/>
        </dgm:presLayoutVars>
      </dgm:prSet>
      <dgm:spPr/>
    </dgm:pt>
    <dgm:pt modelId="{782F3DA2-127D-4D36-92D0-51B80CF41E39}" type="pres">
      <dgm:prSet presAssocID="{7AB25948-A6E4-4532-BF58-6698B4F93E12}" presName="L2TextContainerWrapper" presStyleCnt="0">
        <dgm:presLayoutVars>
          <dgm:chMax val="0"/>
          <dgm:chPref val="0"/>
          <dgm:bulletEnabled val="1"/>
        </dgm:presLayoutVars>
      </dgm:prSet>
      <dgm:spPr/>
    </dgm:pt>
    <dgm:pt modelId="{016F5F8C-0D05-4261-AFEC-B54B58337924}" type="pres">
      <dgm:prSet presAssocID="{7AB25948-A6E4-4532-BF58-6698B4F93E12}" presName="L2TextContainer" presStyleLbl="bgAcc1" presStyleIdx="1" presStyleCnt="5"/>
      <dgm:spPr/>
    </dgm:pt>
    <dgm:pt modelId="{DCA69F32-BD54-4B6C-9A46-ADDAA14B883D}" type="pres">
      <dgm:prSet presAssocID="{7AB25948-A6E4-4532-BF58-6698B4F93E12}" presName="FlexibleEmptyPlaceHolder" presStyleCnt="0"/>
      <dgm:spPr/>
    </dgm:pt>
    <dgm:pt modelId="{4ED6BA79-85F6-4BB2-A1C1-2C8C6E9BCDF8}" type="pres">
      <dgm:prSet presAssocID="{7AB25948-A6E4-4532-BF58-6698B4F93E12}" presName="ConnectLine" presStyleLbl="sibTrans1D1" presStyleIdx="1" presStyleCnt="5"/>
      <dgm:spPr>
        <a:noFill/>
        <a:ln w="6350" cap="flat" cmpd="sng" algn="ctr">
          <a:solidFill>
            <a:schemeClr val="accent5">
              <a:hueOff val="-2252848"/>
              <a:satOff val="-5806"/>
              <a:lumOff val="-3922"/>
              <a:alphaOff val="0"/>
            </a:schemeClr>
          </a:solidFill>
          <a:prstDash val="dash"/>
          <a:miter lim="800000"/>
        </a:ln>
        <a:effectLst/>
      </dgm:spPr>
    </dgm:pt>
    <dgm:pt modelId="{893E643B-4189-465A-A8ED-1CD3CCFEF757}" type="pres">
      <dgm:prSet presAssocID="{7AB25948-A6E4-4532-BF58-6698B4F93E12}" presName="ConnectorPoint" presStyleLbl="alignNode1" presStyleIdx="1" presStyleCnt="5"/>
      <dgm:spPr/>
    </dgm:pt>
    <dgm:pt modelId="{97FFB9CB-879F-4E3A-B4B3-F52D91627072}" type="pres">
      <dgm:prSet presAssocID="{7AB25948-A6E4-4532-BF58-6698B4F93E12}" presName="EmptyPlaceHolder" presStyleCnt="0"/>
      <dgm:spPr/>
    </dgm:pt>
    <dgm:pt modelId="{0F96966A-F6EF-496B-B897-938A96EC3395}" type="pres">
      <dgm:prSet presAssocID="{3B53A567-2FC6-40C5-9E31-6C43A91A2C17}" presName="spaceBetweenRectangles" presStyleCnt="0"/>
      <dgm:spPr/>
    </dgm:pt>
    <dgm:pt modelId="{13652B2C-8B60-4D51-B548-16DCB316DD0E}" type="pres">
      <dgm:prSet presAssocID="{34F69B55-6FDE-4438-ADC9-E02FD8EA59E5}" presName="composite" presStyleCnt="0"/>
      <dgm:spPr/>
    </dgm:pt>
    <dgm:pt modelId="{169E8C4E-44AB-4E57-B9D8-BCB6D31A7C4F}" type="pres">
      <dgm:prSet presAssocID="{34F69B55-6FDE-4438-ADC9-E02FD8EA59E5}" presName="L1TextContainer" presStyleLbl="revTx" presStyleIdx="2" presStyleCnt="5">
        <dgm:presLayoutVars>
          <dgm:chMax val="1"/>
          <dgm:chPref val="1"/>
          <dgm:bulletEnabled val="1"/>
        </dgm:presLayoutVars>
      </dgm:prSet>
      <dgm:spPr/>
    </dgm:pt>
    <dgm:pt modelId="{4B4B5629-541B-40D1-AF44-C3B0EDEB05C6}" type="pres">
      <dgm:prSet presAssocID="{34F69B55-6FDE-4438-ADC9-E02FD8EA59E5}" presName="L2TextContainerWrapper" presStyleCnt="0">
        <dgm:presLayoutVars>
          <dgm:chMax val="0"/>
          <dgm:chPref val="0"/>
          <dgm:bulletEnabled val="1"/>
        </dgm:presLayoutVars>
      </dgm:prSet>
      <dgm:spPr/>
    </dgm:pt>
    <dgm:pt modelId="{135142D6-6D9A-4FA2-B595-964D3B1612F5}" type="pres">
      <dgm:prSet presAssocID="{34F69B55-6FDE-4438-ADC9-E02FD8EA59E5}" presName="L2TextContainer" presStyleLbl="bgAcc1" presStyleIdx="2" presStyleCnt="5"/>
      <dgm:spPr/>
    </dgm:pt>
    <dgm:pt modelId="{05473F0C-3504-44C0-9541-25D22C4A163B}" type="pres">
      <dgm:prSet presAssocID="{34F69B55-6FDE-4438-ADC9-E02FD8EA59E5}" presName="FlexibleEmptyPlaceHolder" presStyleCnt="0"/>
      <dgm:spPr/>
    </dgm:pt>
    <dgm:pt modelId="{0045CA98-3248-43D9-B55C-AAA52197F02D}" type="pres">
      <dgm:prSet presAssocID="{34F69B55-6FDE-4438-ADC9-E02FD8EA59E5}" presName="ConnectLine" presStyleLbl="sibTrans1D1" presStyleIdx="2" presStyleCnt="5"/>
      <dgm:spPr>
        <a:noFill/>
        <a:ln w="6350" cap="flat" cmpd="sng" algn="ctr">
          <a:solidFill>
            <a:schemeClr val="accent5">
              <a:hueOff val="-4505695"/>
              <a:satOff val="-11613"/>
              <a:lumOff val="-7843"/>
              <a:alphaOff val="0"/>
            </a:schemeClr>
          </a:solidFill>
          <a:prstDash val="dash"/>
          <a:miter lim="800000"/>
        </a:ln>
        <a:effectLst/>
      </dgm:spPr>
    </dgm:pt>
    <dgm:pt modelId="{30B0B98D-2283-4230-B510-E64EEA77702C}" type="pres">
      <dgm:prSet presAssocID="{34F69B55-6FDE-4438-ADC9-E02FD8EA59E5}" presName="ConnectorPoint" presStyleLbl="alignNode1" presStyleIdx="2" presStyleCnt="5"/>
      <dgm:spPr/>
    </dgm:pt>
    <dgm:pt modelId="{5776F28F-A183-4B53-B40D-A38FA1771B4A}" type="pres">
      <dgm:prSet presAssocID="{34F69B55-6FDE-4438-ADC9-E02FD8EA59E5}" presName="EmptyPlaceHolder" presStyleCnt="0"/>
      <dgm:spPr/>
    </dgm:pt>
    <dgm:pt modelId="{D2C529A1-4FB6-4EAC-AA18-9E171044884F}" type="pres">
      <dgm:prSet presAssocID="{679C6EB9-0197-4A2F-BA5B-8DEA9CF4FEEB}" presName="spaceBetweenRectangles" presStyleCnt="0"/>
      <dgm:spPr/>
    </dgm:pt>
    <dgm:pt modelId="{D0A9D029-1CCA-46EC-93CC-CFB2007E4879}" type="pres">
      <dgm:prSet presAssocID="{D1E8944E-9F92-43DA-8C62-E0FAF1F8527D}" presName="composite" presStyleCnt="0"/>
      <dgm:spPr/>
    </dgm:pt>
    <dgm:pt modelId="{EC9CF8E9-6B13-4DE7-A16A-E5B3CC2FCDBF}" type="pres">
      <dgm:prSet presAssocID="{D1E8944E-9F92-43DA-8C62-E0FAF1F8527D}" presName="L1TextContainer" presStyleLbl="revTx" presStyleIdx="3" presStyleCnt="5">
        <dgm:presLayoutVars>
          <dgm:chMax val="1"/>
          <dgm:chPref val="1"/>
          <dgm:bulletEnabled val="1"/>
        </dgm:presLayoutVars>
      </dgm:prSet>
      <dgm:spPr/>
    </dgm:pt>
    <dgm:pt modelId="{C36F3AA1-E84C-4075-BD5D-BEF71BE838F9}" type="pres">
      <dgm:prSet presAssocID="{D1E8944E-9F92-43DA-8C62-E0FAF1F8527D}" presName="L2TextContainerWrapper" presStyleCnt="0">
        <dgm:presLayoutVars>
          <dgm:chMax val="0"/>
          <dgm:chPref val="0"/>
          <dgm:bulletEnabled val="1"/>
        </dgm:presLayoutVars>
      </dgm:prSet>
      <dgm:spPr/>
    </dgm:pt>
    <dgm:pt modelId="{120C64D5-2DB8-4E22-BDEE-9832CA879C49}" type="pres">
      <dgm:prSet presAssocID="{D1E8944E-9F92-43DA-8C62-E0FAF1F8527D}" presName="L2TextContainer" presStyleLbl="bgAcc1" presStyleIdx="3" presStyleCnt="5"/>
      <dgm:spPr/>
    </dgm:pt>
    <dgm:pt modelId="{5AF002A3-7DCE-4BF7-8A10-674095FDAAD4}" type="pres">
      <dgm:prSet presAssocID="{D1E8944E-9F92-43DA-8C62-E0FAF1F8527D}" presName="FlexibleEmptyPlaceHolder" presStyleCnt="0"/>
      <dgm:spPr/>
    </dgm:pt>
    <dgm:pt modelId="{4E37401E-DDC5-4B0D-9C7A-B5CE7CC386FB}" type="pres">
      <dgm:prSet presAssocID="{D1E8944E-9F92-43DA-8C62-E0FAF1F8527D}" presName="ConnectLine" presStyleLbl="sibTrans1D1" presStyleIdx="3" presStyleCnt="5"/>
      <dgm:spPr>
        <a:noFill/>
        <a:ln w="6350" cap="flat" cmpd="sng" algn="ctr">
          <a:solidFill>
            <a:schemeClr val="accent5">
              <a:hueOff val="-2896518"/>
              <a:satOff val="-7465"/>
              <a:lumOff val="-5042"/>
              <a:alphaOff val="0"/>
            </a:schemeClr>
          </a:solidFill>
          <a:prstDash val="dash"/>
          <a:miter lim="800000"/>
        </a:ln>
        <a:effectLst/>
      </dgm:spPr>
    </dgm:pt>
    <dgm:pt modelId="{EB4661F7-5F35-4474-853E-5F0F73D13482}" type="pres">
      <dgm:prSet presAssocID="{D1E8944E-9F92-43DA-8C62-E0FAF1F8527D}" presName="ConnectorPoint" presStyleLbl="alignNode1" presStyleIdx="3" presStyleCnt="5"/>
      <dgm:spPr/>
    </dgm:pt>
    <dgm:pt modelId="{6C5B5BF5-30CE-41A9-8597-3E731EB917A0}" type="pres">
      <dgm:prSet presAssocID="{D1E8944E-9F92-43DA-8C62-E0FAF1F8527D}" presName="EmptyPlaceHolder" presStyleCnt="0"/>
      <dgm:spPr/>
    </dgm:pt>
    <dgm:pt modelId="{E89D1F82-9846-4780-A336-CD17E4F1D566}" type="pres">
      <dgm:prSet presAssocID="{7B80483B-3FFB-4B46-B73B-56B95011780A}" presName="spaceBetweenRectangles" presStyleCnt="0"/>
      <dgm:spPr/>
    </dgm:pt>
    <dgm:pt modelId="{0EB04736-C0A9-4BDC-92B9-A7344338E8E2}" type="pres">
      <dgm:prSet presAssocID="{91E346B9-22B6-4E58-B39A-27643F72B140}" presName="composite" presStyleCnt="0"/>
      <dgm:spPr/>
    </dgm:pt>
    <dgm:pt modelId="{773B5F91-8921-43F2-9B4C-F296B350B978}" type="pres">
      <dgm:prSet presAssocID="{91E346B9-22B6-4E58-B39A-27643F72B140}" presName="L1TextContainer" presStyleLbl="revTx" presStyleIdx="4" presStyleCnt="5">
        <dgm:presLayoutVars>
          <dgm:chMax val="1"/>
          <dgm:chPref val="1"/>
          <dgm:bulletEnabled val="1"/>
        </dgm:presLayoutVars>
      </dgm:prSet>
      <dgm:spPr/>
    </dgm:pt>
    <dgm:pt modelId="{CC02441F-B16C-41D4-913D-82A0AB033E2B}" type="pres">
      <dgm:prSet presAssocID="{91E346B9-22B6-4E58-B39A-27643F72B140}" presName="L2TextContainerWrapper" presStyleCnt="0">
        <dgm:presLayoutVars>
          <dgm:chMax val="0"/>
          <dgm:chPref val="0"/>
          <dgm:bulletEnabled val="1"/>
        </dgm:presLayoutVars>
      </dgm:prSet>
      <dgm:spPr/>
    </dgm:pt>
    <dgm:pt modelId="{8487CF80-D0D4-4754-A61C-B70620A874DC}" type="pres">
      <dgm:prSet presAssocID="{91E346B9-22B6-4E58-B39A-27643F72B140}" presName="L2TextContainer" presStyleLbl="bgAcc1" presStyleIdx="4" presStyleCnt="5"/>
      <dgm:spPr/>
    </dgm:pt>
    <dgm:pt modelId="{57BEC4A0-CD33-4514-B873-9786C97CB307}" type="pres">
      <dgm:prSet presAssocID="{91E346B9-22B6-4E58-B39A-27643F72B140}" presName="FlexibleEmptyPlaceHolder" presStyleCnt="0"/>
      <dgm:spPr/>
    </dgm:pt>
    <dgm:pt modelId="{0B223342-2DCF-41F0-8AEE-252B46BF6CC1}" type="pres">
      <dgm:prSet presAssocID="{91E346B9-22B6-4E58-B39A-27643F72B140}" presName="ConnectLine" presStyleLbl="sibTrans1D1" presStyleIdx="4" presStyleCnt="5"/>
      <dgm:spPr>
        <a:noFill/>
        <a:ln w="6350" cap="flat" cmpd="sng" algn="ctr">
          <a:solidFill>
            <a:schemeClr val="accent5">
              <a:hueOff val="-4505695"/>
              <a:satOff val="-11613"/>
              <a:lumOff val="-7843"/>
              <a:alphaOff val="0"/>
            </a:schemeClr>
          </a:solidFill>
          <a:prstDash val="dash"/>
          <a:miter lim="800000"/>
        </a:ln>
        <a:effectLst/>
      </dgm:spPr>
    </dgm:pt>
    <dgm:pt modelId="{98EBE898-A11D-4574-8F42-4BEB1C286A58}" type="pres">
      <dgm:prSet presAssocID="{91E346B9-22B6-4E58-B39A-27643F72B140}" presName="ConnectorPoint" presStyleLbl="alignNode1" presStyleIdx="4" presStyleCnt="5"/>
      <dgm:spPr/>
    </dgm:pt>
    <dgm:pt modelId="{35B03E0F-7545-4ACA-9479-C36E92B35F45}" type="pres">
      <dgm:prSet presAssocID="{91E346B9-22B6-4E58-B39A-27643F72B140}" presName="EmptyPlaceHolder" presStyleCnt="0"/>
      <dgm:spPr/>
    </dgm:pt>
  </dgm:ptLst>
  <dgm:cxnLst>
    <dgm:cxn modelId="{24B70806-BAE6-48D5-A22C-5D05E6769837}" srcId="{928D3F95-23E1-4C67-935D-980B81F12033}" destId="{B1E6A19D-C866-4487-97EA-AFBA42163484}" srcOrd="0" destOrd="0" parTransId="{4C8B2401-04D7-4823-BDB2-DDB55D09DBD3}" sibTransId="{ABD2A0CB-CEA1-488D-AD75-4F45E888917C}"/>
    <dgm:cxn modelId="{ED58A809-E2F7-486A-94AD-738DEDDF689C}" type="presOf" srcId="{098E850D-3047-4A92-8BAC-A01301B37ED4}" destId="{101C9BB9-4999-499A-96C3-B691A0CDA314}" srcOrd="0" destOrd="2" presId="urn:microsoft.com/office/officeart/2016/7/layout/BasicTimeline"/>
    <dgm:cxn modelId="{0CC19A14-266A-4E73-8F13-3717B8E96C23}" srcId="{928D3F95-23E1-4C67-935D-980B81F12033}" destId="{9385A07A-17DB-4443-BA15-4FEC0F2D30CA}" srcOrd="1" destOrd="0" parTransId="{EB88451D-1AF6-403B-8F6D-AC23F1E41C20}" sibTransId="{7CD6C9B8-63FC-4073-9726-AABD8EFBEA82}"/>
    <dgm:cxn modelId="{B8E7D216-0B71-4505-AA31-2FE3E2F8000C}" type="presOf" srcId="{928D3F95-23E1-4C67-935D-980B81F12033}" destId="{120C64D5-2DB8-4E22-BDEE-9832CA879C49}" srcOrd="0" destOrd="0" presId="urn:microsoft.com/office/officeart/2016/7/layout/BasicTimeline"/>
    <dgm:cxn modelId="{88442119-7A12-4382-BAA8-500DA71FE1FC}" type="presOf" srcId="{B1E6A19D-C866-4487-97EA-AFBA42163484}" destId="{120C64D5-2DB8-4E22-BDEE-9832CA879C49}" srcOrd="0" destOrd="1" presId="urn:microsoft.com/office/officeart/2016/7/layout/BasicTimeline"/>
    <dgm:cxn modelId="{65E9CD1D-C4A7-4665-9199-BD93CE8910DD}" srcId="{34F69B55-6FDE-4438-ADC9-E02FD8EA59E5}" destId="{B5C80941-B2F7-4DEB-B3BD-C9F7207D5F96}" srcOrd="0" destOrd="0" parTransId="{009F020C-170B-462B-B408-FDB171542A13}" sibTransId="{1F9C14E4-980B-4A56-95FC-81B6796207BB}"/>
    <dgm:cxn modelId="{FA006E1F-FF45-4651-8E78-5C96640F9741}" type="presOf" srcId="{E8F805C1-50F0-452C-B644-131825F1B790}" destId="{101C9BB9-4999-499A-96C3-B691A0CDA314}" srcOrd="0" destOrd="1" presId="urn:microsoft.com/office/officeart/2016/7/layout/BasicTimeline"/>
    <dgm:cxn modelId="{E4E41C25-F7B2-4CE0-BC2E-2A5FA0045BB7}" srcId="{7AB25948-A6E4-4532-BF58-6698B4F93E12}" destId="{B93E15FF-1BDC-43EE-8EC6-CFE3A14F73BD}" srcOrd="0" destOrd="0" parTransId="{6E7A2BDE-379D-4E6B-BF65-3DDA231FEFFA}" sibTransId="{D960B24D-F985-4E78-89FA-7D38BCB30055}"/>
    <dgm:cxn modelId="{81A2C129-AFF9-4807-90ED-4F0327A3538F}" type="presOf" srcId="{3DD19F7B-7D42-40BF-A902-4EE44F715135}" destId="{1B0A61F5-9FB2-4C8B-960D-E83845CEA3E7}" srcOrd="0" destOrd="0" presId="urn:microsoft.com/office/officeart/2016/7/layout/BasicTimeline"/>
    <dgm:cxn modelId="{0A7A212C-AD27-48B8-BC5E-F23BE58F8CB0}" type="presOf" srcId="{50F1989C-08E1-42EC-BAC7-756A5D3DFA90}" destId="{016F5F8C-0D05-4261-AFEC-B54B58337924}" srcOrd="0" destOrd="1" presId="urn:microsoft.com/office/officeart/2016/7/layout/BasicTimeline"/>
    <dgm:cxn modelId="{CF6B5B3B-E83B-4E9E-8ABF-31FC1A62A426}" type="presOf" srcId="{19210749-978A-447F-B2F7-A55808C754CC}" destId="{8487CF80-D0D4-4754-A61C-B70620A874DC}" srcOrd="0" destOrd="2" presId="urn:microsoft.com/office/officeart/2016/7/layout/BasicTimeline"/>
    <dgm:cxn modelId="{C4EAD63D-4C30-4B50-ADC2-FAA22357BDE6}" type="presOf" srcId="{F119DDDE-AB85-4C6F-ABEA-139F7964570E}" destId="{BD27A523-0A83-46C3-B2FB-2D24A1331DD3}" srcOrd="0" destOrd="0" presId="urn:microsoft.com/office/officeart/2016/7/layout/BasicTimeline"/>
    <dgm:cxn modelId="{4D876B3E-BED5-4B4D-BE1B-4E974F9EE1B4}" srcId="{F119DDDE-AB85-4C6F-ABEA-139F7964570E}" destId="{34F69B55-6FDE-4438-ADC9-E02FD8EA59E5}" srcOrd="2" destOrd="0" parTransId="{AA97A269-E610-47F9-B963-5E211C41F895}" sibTransId="{679C6EB9-0197-4A2F-BA5B-8DEA9CF4FEEB}"/>
    <dgm:cxn modelId="{AA6EE23F-EF23-4648-88AF-20665102D972}" srcId="{B5C80941-B2F7-4DEB-B3BD-C9F7207D5F96}" destId="{89B0157B-F660-4B8E-87B6-73E6D4E84D7B}" srcOrd="0" destOrd="0" parTransId="{7527A073-9251-4967-A402-D6B9E5845A0E}" sibTransId="{A11E2AE6-5437-4960-B61C-67F77B8FBC2C}"/>
    <dgm:cxn modelId="{7A487856-B51D-4FBC-81A7-C4E5CD60E807}" srcId="{DA95D737-18A2-4F8F-9C50-2F6ADC90D90B}" destId="{7F1FE08B-11D0-4CFD-A250-81A0AB8B1B61}" srcOrd="2" destOrd="0" parTransId="{9B6C1D25-23D3-4A37-9D28-D8F22EF3827C}" sibTransId="{788ACDE6-7AEF-43B5-8CF2-2D08E2720B71}"/>
    <dgm:cxn modelId="{7E9AD35A-65A3-408C-BC38-04688D244520}" type="presOf" srcId="{91E346B9-22B6-4E58-B39A-27643F72B140}" destId="{773B5F91-8921-43F2-9B4C-F296B350B978}" srcOrd="0" destOrd="0" presId="urn:microsoft.com/office/officeart/2016/7/layout/BasicTimeline"/>
    <dgm:cxn modelId="{B4703C5C-00C2-4008-9A3C-8B582AF1B40A}" srcId="{B93E15FF-1BDC-43EE-8EC6-CFE3A14F73BD}" destId="{2286167D-9AA2-4C77-8F84-03D07072E7BC}" srcOrd="1" destOrd="0" parTransId="{FC0E88E0-27CC-4C0D-82B8-C088851A61FA}" sibTransId="{89174974-F611-4FB1-974B-C43B41B4C56B}"/>
    <dgm:cxn modelId="{200FD65C-E12E-4876-94C5-6A253C69E2E7}" srcId="{D1E8944E-9F92-43DA-8C62-E0FAF1F8527D}" destId="{928D3F95-23E1-4C67-935D-980B81F12033}" srcOrd="0" destOrd="0" parTransId="{C5A1A0FF-3B1E-4921-8546-AFD1F5441786}" sibTransId="{9CE0951A-54E5-4770-8750-334F30C79566}"/>
    <dgm:cxn modelId="{808D735E-89AA-4255-B7D8-8FDF7CE246DF}" srcId="{F119DDDE-AB85-4C6F-ABEA-139F7964570E}" destId="{7AB25948-A6E4-4532-BF58-6698B4F93E12}" srcOrd="1" destOrd="0" parTransId="{3E65890D-8BC2-49CD-ABF8-D9A4F5B2EEB5}" sibTransId="{3B53A567-2FC6-40C5-9E31-6C43A91A2C17}"/>
    <dgm:cxn modelId="{16B08963-7B98-4878-BF46-3D9435F1A18C}" type="presOf" srcId="{B93E15FF-1BDC-43EE-8EC6-CFE3A14F73BD}" destId="{016F5F8C-0D05-4261-AFEC-B54B58337924}" srcOrd="0" destOrd="0" presId="urn:microsoft.com/office/officeart/2016/7/layout/BasicTimeline"/>
    <dgm:cxn modelId="{2C755367-9E98-49DA-80B4-143FAE463D99}" srcId="{F119DDDE-AB85-4C6F-ABEA-139F7964570E}" destId="{D1E8944E-9F92-43DA-8C62-E0FAF1F8527D}" srcOrd="3" destOrd="0" parTransId="{BD978B2F-DAC1-485E-8E19-2F08E1914FB7}" sibTransId="{7B80483B-3FFB-4B46-B73B-56B95011780A}"/>
    <dgm:cxn modelId="{2DD4F968-DA3F-4396-BAF7-92A0CEF9FA75}" srcId="{DA95D737-18A2-4F8F-9C50-2F6ADC90D90B}" destId="{E8F805C1-50F0-452C-B644-131825F1B790}" srcOrd="0" destOrd="0" parTransId="{2F9CA7A1-8C9E-455F-BD99-66AD5A73783F}" sibTransId="{F5A1AFB9-96CE-447B-B94C-739C6C549D9B}"/>
    <dgm:cxn modelId="{848DA569-BB3F-4574-B53B-81E74A02B9CB}" type="presOf" srcId="{7F1FE08B-11D0-4CFD-A250-81A0AB8B1B61}" destId="{101C9BB9-4999-499A-96C3-B691A0CDA314}" srcOrd="0" destOrd="3" presId="urn:microsoft.com/office/officeart/2016/7/layout/BasicTimeline"/>
    <dgm:cxn modelId="{A375756F-8499-4942-B9BC-CD2704931FAD}" type="presOf" srcId="{34F69B55-6FDE-4438-ADC9-E02FD8EA59E5}" destId="{169E8C4E-44AB-4E57-B9D8-BCB6D31A7C4F}" srcOrd="0" destOrd="0" presId="urn:microsoft.com/office/officeart/2016/7/layout/BasicTimeline"/>
    <dgm:cxn modelId="{8D70A679-230E-4CA5-9A40-8B9AD39F3945}" srcId="{F119DDDE-AB85-4C6F-ABEA-139F7964570E}" destId="{3DD19F7B-7D42-40BF-A902-4EE44F715135}" srcOrd="0" destOrd="0" parTransId="{290D2EE6-E270-41D0-A497-55FE6D57F6E4}" sibTransId="{1AA95735-5EB4-40DD-8220-3758D6EFB8AB}"/>
    <dgm:cxn modelId="{A1BBE88D-8018-4CDE-835E-0611C16DFAA2}" type="presOf" srcId="{B5C80941-B2F7-4DEB-B3BD-C9F7207D5F96}" destId="{135142D6-6D9A-4FA2-B595-964D3B1612F5}" srcOrd="0" destOrd="0" presId="urn:microsoft.com/office/officeart/2016/7/layout/BasicTimeline"/>
    <dgm:cxn modelId="{9A5A658F-B4AA-4B62-A369-5141C1EBF5AF}" srcId="{F119DDDE-AB85-4C6F-ABEA-139F7964570E}" destId="{91E346B9-22B6-4E58-B39A-27643F72B140}" srcOrd="4" destOrd="0" parTransId="{49357544-1BA3-4255-9792-92A994348625}" sibTransId="{EF8A7EF8-9536-4319-8E9F-0B463802B302}"/>
    <dgm:cxn modelId="{76529694-8D45-447E-A761-EF9A728BA2DE}" type="presOf" srcId="{D1E8944E-9F92-43DA-8C62-E0FAF1F8527D}" destId="{EC9CF8E9-6B13-4DE7-A16A-E5B3CC2FCDBF}" srcOrd="0" destOrd="0" presId="urn:microsoft.com/office/officeart/2016/7/layout/BasicTimeline"/>
    <dgm:cxn modelId="{4188559E-9691-41DD-B4A9-2F7D2450BD98}" srcId="{DA95D737-18A2-4F8F-9C50-2F6ADC90D90B}" destId="{098E850D-3047-4A92-8BAC-A01301B37ED4}" srcOrd="1" destOrd="0" parTransId="{63D30347-77D7-48F9-8EA4-DD92E00EA76B}" sibTransId="{2CB191C1-1862-4B51-A40F-C0F8B3CEA949}"/>
    <dgm:cxn modelId="{3B8CBBA2-45C5-4B5B-A138-3C19D977B63D}" srcId="{91E346B9-22B6-4E58-B39A-27643F72B140}" destId="{D2F82BDB-051D-492D-B5CE-1D4B08379CD5}" srcOrd="0" destOrd="0" parTransId="{30C998F2-0025-4D2B-9C09-D03442EF5530}" sibTransId="{97BCE8CE-5C21-4F87-93F2-14DB172974D4}"/>
    <dgm:cxn modelId="{DA1257A9-0189-4203-9F55-4B94BD3A5F69}" type="presOf" srcId="{D3E505F4-8522-439D-82D1-0651C745BA4E}" destId="{135142D6-6D9A-4FA2-B595-964D3B1612F5}" srcOrd="0" destOrd="2" presId="urn:microsoft.com/office/officeart/2016/7/layout/BasicTimeline"/>
    <dgm:cxn modelId="{DA8F9CAA-8428-4B51-A1A0-0FA8BDE462FD}" type="presOf" srcId="{BD4E3C4A-2D80-47B1-9415-3D11C58473AA}" destId="{8487CF80-D0D4-4754-A61C-B70620A874DC}" srcOrd="0" destOrd="1" presId="urn:microsoft.com/office/officeart/2016/7/layout/BasicTimeline"/>
    <dgm:cxn modelId="{12A032B9-74BF-40CD-A9C0-B14A98981969}" type="presOf" srcId="{2286167D-9AA2-4C77-8F84-03D07072E7BC}" destId="{016F5F8C-0D05-4261-AFEC-B54B58337924}" srcOrd="0" destOrd="2" presId="urn:microsoft.com/office/officeart/2016/7/layout/BasicTimeline"/>
    <dgm:cxn modelId="{57C67EC5-2B87-4873-933A-F233D854CFB9}" srcId="{3DD19F7B-7D42-40BF-A902-4EE44F715135}" destId="{DA95D737-18A2-4F8F-9C50-2F6ADC90D90B}" srcOrd="0" destOrd="0" parTransId="{84377636-BCED-40C7-979D-7CD19CE3D6B4}" sibTransId="{216F4EE9-9D7A-48F2-BFAE-F60479DC2355}"/>
    <dgm:cxn modelId="{4167BCCC-FABF-41AF-A787-4FA1955ABF31}" srcId="{D2F82BDB-051D-492D-B5CE-1D4B08379CD5}" destId="{BD4E3C4A-2D80-47B1-9415-3D11C58473AA}" srcOrd="0" destOrd="0" parTransId="{4A22816E-89E0-46A8-A8D2-BDF987B8872B}" sibTransId="{AE829174-AE25-44C9-8C45-C7716B20CB12}"/>
    <dgm:cxn modelId="{BD9BDBCE-37D0-4C72-A76B-81F4C3C5F5AD}" type="presOf" srcId="{89B0157B-F660-4B8E-87B6-73E6D4E84D7B}" destId="{135142D6-6D9A-4FA2-B595-964D3B1612F5}" srcOrd="0" destOrd="1" presId="urn:microsoft.com/office/officeart/2016/7/layout/BasicTimeline"/>
    <dgm:cxn modelId="{3A7F48DC-FE25-45DB-A124-7DEEC559F911}" type="presOf" srcId="{D2F82BDB-051D-492D-B5CE-1D4B08379CD5}" destId="{8487CF80-D0D4-4754-A61C-B70620A874DC}" srcOrd="0" destOrd="0" presId="urn:microsoft.com/office/officeart/2016/7/layout/BasicTimeline"/>
    <dgm:cxn modelId="{101B97E0-5FDB-47C7-A6F6-5F5F614CD5CE}" srcId="{D2F82BDB-051D-492D-B5CE-1D4B08379CD5}" destId="{19210749-978A-447F-B2F7-A55808C754CC}" srcOrd="1" destOrd="0" parTransId="{C2E8CA8B-54F2-4CEA-BFEF-D9D6E2844ECF}" sibTransId="{967DF1E4-309E-41D1-8C13-B7D6E4C09232}"/>
    <dgm:cxn modelId="{4DA9BFE2-BBBF-4D17-B6CA-A6D0CE9D3DA3}" srcId="{B5C80941-B2F7-4DEB-B3BD-C9F7207D5F96}" destId="{D3E505F4-8522-439D-82D1-0651C745BA4E}" srcOrd="1" destOrd="0" parTransId="{3E8FED4D-B50C-407C-98D4-20F2176F6B35}" sibTransId="{BE9BA6B3-7D18-47CF-85A2-0DA413EB5A8A}"/>
    <dgm:cxn modelId="{CADA4BE7-4AA6-4827-8FAF-922D1284F101}" type="presOf" srcId="{9385A07A-17DB-4443-BA15-4FEC0F2D30CA}" destId="{120C64D5-2DB8-4E22-BDEE-9832CA879C49}" srcOrd="0" destOrd="2" presId="urn:microsoft.com/office/officeart/2016/7/layout/BasicTimeline"/>
    <dgm:cxn modelId="{DD7E95EB-0623-4E61-B222-0A02420E0A09}" type="presOf" srcId="{DA95D737-18A2-4F8F-9C50-2F6ADC90D90B}" destId="{101C9BB9-4999-499A-96C3-B691A0CDA314}" srcOrd="0" destOrd="0" presId="urn:microsoft.com/office/officeart/2016/7/layout/BasicTimeline"/>
    <dgm:cxn modelId="{92C0A7EF-826C-429C-9E4A-B5F599D4A5EE}" type="presOf" srcId="{7AB25948-A6E4-4532-BF58-6698B4F93E12}" destId="{069759EE-DCB8-4F08-B710-36AF8DA902ED}" srcOrd="0" destOrd="0" presId="urn:microsoft.com/office/officeart/2016/7/layout/BasicTimeline"/>
    <dgm:cxn modelId="{B8C5F9EF-22E3-402F-B48F-2CEE78D95946}" srcId="{B93E15FF-1BDC-43EE-8EC6-CFE3A14F73BD}" destId="{50F1989C-08E1-42EC-BAC7-756A5D3DFA90}" srcOrd="0" destOrd="0" parTransId="{1BCF430E-974F-4A28-A112-EB8E16EF907D}" sibTransId="{181B79BE-6F21-430B-9D91-502967BD9B11}"/>
    <dgm:cxn modelId="{CCE3354E-A771-429C-9A8F-09AF41A7EF07}" type="presParOf" srcId="{BD27A523-0A83-46C3-B2FB-2D24A1331DD3}" destId="{F26ACD96-9DFE-4420-9C05-F365DBEC8C83}" srcOrd="0" destOrd="0" presId="urn:microsoft.com/office/officeart/2016/7/layout/BasicTimeline"/>
    <dgm:cxn modelId="{53B15642-43E0-4434-BCC7-AEAB457DAEEE}" type="presParOf" srcId="{BD27A523-0A83-46C3-B2FB-2D24A1331DD3}" destId="{B6544843-A580-4B3B-A9CB-40D64548A53A}" srcOrd="1" destOrd="0" presId="urn:microsoft.com/office/officeart/2016/7/layout/BasicTimeline"/>
    <dgm:cxn modelId="{0EDF162F-92E8-4A11-B628-8D17C7145D3F}" type="presParOf" srcId="{B6544843-A580-4B3B-A9CB-40D64548A53A}" destId="{F9BF06CF-57BA-42BD-A6EE-491B8112FF40}" srcOrd="0" destOrd="0" presId="urn:microsoft.com/office/officeart/2016/7/layout/BasicTimeline"/>
    <dgm:cxn modelId="{A9605CF2-A60A-4637-8936-1DAAD64639F4}" type="presParOf" srcId="{F9BF06CF-57BA-42BD-A6EE-491B8112FF40}" destId="{1B0A61F5-9FB2-4C8B-960D-E83845CEA3E7}" srcOrd="0" destOrd="0" presId="urn:microsoft.com/office/officeart/2016/7/layout/BasicTimeline"/>
    <dgm:cxn modelId="{48CE23A5-72F0-4D0A-B8DD-01CAF4D1EFB2}" type="presParOf" srcId="{F9BF06CF-57BA-42BD-A6EE-491B8112FF40}" destId="{8FAF1C26-5C69-4E7F-902C-0282D23017DA}" srcOrd="1" destOrd="0" presId="urn:microsoft.com/office/officeart/2016/7/layout/BasicTimeline"/>
    <dgm:cxn modelId="{2F002184-FEF8-4F38-A588-40AF7D7137CD}" type="presParOf" srcId="{8FAF1C26-5C69-4E7F-902C-0282D23017DA}" destId="{101C9BB9-4999-499A-96C3-B691A0CDA314}" srcOrd="0" destOrd="0" presId="urn:microsoft.com/office/officeart/2016/7/layout/BasicTimeline"/>
    <dgm:cxn modelId="{A8822EB6-F3DC-43DF-8891-039A93E66730}" type="presParOf" srcId="{8FAF1C26-5C69-4E7F-902C-0282D23017DA}" destId="{9CEF2049-66DC-4E1A-828F-0F1DD479ADF5}" srcOrd="1" destOrd="0" presId="urn:microsoft.com/office/officeart/2016/7/layout/BasicTimeline"/>
    <dgm:cxn modelId="{CE984858-CCAD-4993-99FA-8D119984B3B4}" type="presParOf" srcId="{F9BF06CF-57BA-42BD-A6EE-491B8112FF40}" destId="{7D1A1B85-93E2-46ED-9A00-69A908BD64FF}" srcOrd="2" destOrd="0" presId="urn:microsoft.com/office/officeart/2016/7/layout/BasicTimeline"/>
    <dgm:cxn modelId="{A97EBFB8-C42E-4E0D-AECF-876CD0E1F0A0}" type="presParOf" srcId="{F9BF06CF-57BA-42BD-A6EE-491B8112FF40}" destId="{0D38031A-53EA-4980-9B9B-874F37A6FA26}" srcOrd="3" destOrd="0" presId="urn:microsoft.com/office/officeart/2016/7/layout/BasicTimeline"/>
    <dgm:cxn modelId="{A9059BA7-6923-407B-A747-FCB9225B3E0B}" type="presParOf" srcId="{F9BF06CF-57BA-42BD-A6EE-491B8112FF40}" destId="{3C0C170D-AF34-422C-92D9-F151AC48ECDB}" srcOrd="4" destOrd="0" presId="urn:microsoft.com/office/officeart/2016/7/layout/BasicTimeline"/>
    <dgm:cxn modelId="{AEBE00D3-5DB6-444E-A3C6-142D6D35234F}" type="presParOf" srcId="{B6544843-A580-4B3B-A9CB-40D64548A53A}" destId="{319E436C-85C3-478B-8857-3598D91F1B1B}" srcOrd="1" destOrd="0" presId="urn:microsoft.com/office/officeart/2016/7/layout/BasicTimeline"/>
    <dgm:cxn modelId="{856CD0AA-4001-4657-AFE3-BB1A15D48B9A}" type="presParOf" srcId="{B6544843-A580-4B3B-A9CB-40D64548A53A}" destId="{542B6EB5-CC3E-4CAF-B42A-448C46A6974F}" srcOrd="2" destOrd="0" presId="urn:microsoft.com/office/officeart/2016/7/layout/BasicTimeline"/>
    <dgm:cxn modelId="{0EC5A1E3-E38E-4B44-A55F-D5E3DC5BBB3A}" type="presParOf" srcId="{542B6EB5-CC3E-4CAF-B42A-448C46A6974F}" destId="{069759EE-DCB8-4F08-B710-36AF8DA902ED}" srcOrd="0" destOrd="0" presId="urn:microsoft.com/office/officeart/2016/7/layout/BasicTimeline"/>
    <dgm:cxn modelId="{28B92AF4-5A86-4339-A931-CF21FF22C429}" type="presParOf" srcId="{542B6EB5-CC3E-4CAF-B42A-448C46A6974F}" destId="{782F3DA2-127D-4D36-92D0-51B80CF41E39}" srcOrd="1" destOrd="0" presId="urn:microsoft.com/office/officeart/2016/7/layout/BasicTimeline"/>
    <dgm:cxn modelId="{7132298A-5479-4C7B-B6F7-69CD1694E6F5}" type="presParOf" srcId="{782F3DA2-127D-4D36-92D0-51B80CF41E39}" destId="{016F5F8C-0D05-4261-AFEC-B54B58337924}" srcOrd="0" destOrd="0" presId="urn:microsoft.com/office/officeart/2016/7/layout/BasicTimeline"/>
    <dgm:cxn modelId="{209181F4-667D-4E3F-BB86-66C94C8D80A1}" type="presParOf" srcId="{782F3DA2-127D-4D36-92D0-51B80CF41E39}" destId="{DCA69F32-BD54-4B6C-9A46-ADDAA14B883D}" srcOrd="1" destOrd="0" presId="urn:microsoft.com/office/officeart/2016/7/layout/BasicTimeline"/>
    <dgm:cxn modelId="{76EC20FA-1F9D-47F4-A247-AE1352C90D42}" type="presParOf" srcId="{542B6EB5-CC3E-4CAF-B42A-448C46A6974F}" destId="{4ED6BA79-85F6-4BB2-A1C1-2C8C6E9BCDF8}" srcOrd="2" destOrd="0" presId="urn:microsoft.com/office/officeart/2016/7/layout/BasicTimeline"/>
    <dgm:cxn modelId="{BEF9B069-E241-4C81-A58D-1DE0B78D214A}" type="presParOf" srcId="{542B6EB5-CC3E-4CAF-B42A-448C46A6974F}" destId="{893E643B-4189-465A-A8ED-1CD3CCFEF757}" srcOrd="3" destOrd="0" presId="urn:microsoft.com/office/officeart/2016/7/layout/BasicTimeline"/>
    <dgm:cxn modelId="{AAA64E00-F912-4555-BB9E-3F32C8A63020}" type="presParOf" srcId="{542B6EB5-CC3E-4CAF-B42A-448C46A6974F}" destId="{97FFB9CB-879F-4E3A-B4B3-F52D91627072}" srcOrd="4" destOrd="0" presId="urn:microsoft.com/office/officeart/2016/7/layout/BasicTimeline"/>
    <dgm:cxn modelId="{C21481FE-1645-40E4-8C17-5E10AE468BDA}" type="presParOf" srcId="{B6544843-A580-4B3B-A9CB-40D64548A53A}" destId="{0F96966A-F6EF-496B-B897-938A96EC3395}" srcOrd="3" destOrd="0" presId="urn:microsoft.com/office/officeart/2016/7/layout/BasicTimeline"/>
    <dgm:cxn modelId="{0228BCFE-5534-49FC-9DAA-A4E5D4BF0260}" type="presParOf" srcId="{B6544843-A580-4B3B-A9CB-40D64548A53A}" destId="{13652B2C-8B60-4D51-B548-16DCB316DD0E}" srcOrd="4" destOrd="0" presId="urn:microsoft.com/office/officeart/2016/7/layout/BasicTimeline"/>
    <dgm:cxn modelId="{F166DB4F-3968-4F3C-A121-7377080D47C8}" type="presParOf" srcId="{13652B2C-8B60-4D51-B548-16DCB316DD0E}" destId="{169E8C4E-44AB-4E57-B9D8-BCB6D31A7C4F}" srcOrd="0" destOrd="0" presId="urn:microsoft.com/office/officeart/2016/7/layout/BasicTimeline"/>
    <dgm:cxn modelId="{E78A608F-CD2A-452E-A577-CB5F7A1D5AE3}" type="presParOf" srcId="{13652B2C-8B60-4D51-B548-16DCB316DD0E}" destId="{4B4B5629-541B-40D1-AF44-C3B0EDEB05C6}" srcOrd="1" destOrd="0" presId="urn:microsoft.com/office/officeart/2016/7/layout/BasicTimeline"/>
    <dgm:cxn modelId="{7D50616E-A406-4795-B12A-DAA520C144E8}" type="presParOf" srcId="{4B4B5629-541B-40D1-AF44-C3B0EDEB05C6}" destId="{135142D6-6D9A-4FA2-B595-964D3B1612F5}" srcOrd="0" destOrd="0" presId="urn:microsoft.com/office/officeart/2016/7/layout/BasicTimeline"/>
    <dgm:cxn modelId="{332C6221-621B-43F3-8B94-A7546A860DB6}" type="presParOf" srcId="{4B4B5629-541B-40D1-AF44-C3B0EDEB05C6}" destId="{05473F0C-3504-44C0-9541-25D22C4A163B}" srcOrd="1" destOrd="0" presId="urn:microsoft.com/office/officeart/2016/7/layout/BasicTimeline"/>
    <dgm:cxn modelId="{8218393E-A49C-4D7F-A251-791449ACDCF8}" type="presParOf" srcId="{13652B2C-8B60-4D51-B548-16DCB316DD0E}" destId="{0045CA98-3248-43D9-B55C-AAA52197F02D}" srcOrd="2" destOrd="0" presId="urn:microsoft.com/office/officeart/2016/7/layout/BasicTimeline"/>
    <dgm:cxn modelId="{CC3FBBF0-99C5-4FEA-A894-0A8A4BD16240}" type="presParOf" srcId="{13652B2C-8B60-4D51-B548-16DCB316DD0E}" destId="{30B0B98D-2283-4230-B510-E64EEA77702C}" srcOrd="3" destOrd="0" presId="urn:microsoft.com/office/officeart/2016/7/layout/BasicTimeline"/>
    <dgm:cxn modelId="{2D15082A-9FED-4642-BDD3-16BB598F5778}" type="presParOf" srcId="{13652B2C-8B60-4D51-B548-16DCB316DD0E}" destId="{5776F28F-A183-4B53-B40D-A38FA1771B4A}" srcOrd="4" destOrd="0" presId="urn:microsoft.com/office/officeart/2016/7/layout/BasicTimeline"/>
    <dgm:cxn modelId="{123F34AF-1EFF-44AE-BB80-C9EE4B0BC84E}" type="presParOf" srcId="{B6544843-A580-4B3B-A9CB-40D64548A53A}" destId="{D2C529A1-4FB6-4EAC-AA18-9E171044884F}" srcOrd="5" destOrd="0" presId="urn:microsoft.com/office/officeart/2016/7/layout/BasicTimeline"/>
    <dgm:cxn modelId="{3201F91B-0911-4405-8BA6-DA0B40A2DA76}" type="presParOf" srcId="{B6544843-A580-4B3B-A9CB-40D64548A53A}" destId="{D0A9D029-1CCA-46EC-93CC-CFB2007E4879}" srcOrd="6" destOrd="0" presId="urn:microsoft.com/office/officeart/2016/7/layout/BasicTimeline"/>
    <dgm:cxn modelId="{7CE6BFD7-7013-4083-B7AA-8B86A0A83AB7}" type="presParOf" srcId="{D0A9D029-1CCA-46EC-93CC-CFB2007E4879}" destId="{EC9CF8E9-6B13-4DE7-A16A-E5B3CC2FCDBF}" srcOrd="0" destOrd="0" presId="urn:microsoft.com/office/officeart/2016/7/layout/BasicTimeline"/>
    <dgm:cxn modelId="{E0A1B8E1-C07E-4B99-916A-C53F6A0D3AEF}" type="presParOf" srcId="{D0A9D029-1CCA-46EC-93CC-CFB2007E4879}" destId="{C36F3AA1-E84C-4075-BD5D-BEF71BE838F9}" srcOrd="1" destOrd="0" presId="urn:microsoft.com/office/officeart/2016/7/layout/BasicTimeline"/>
    <dgm:cxn modelId="{0B83CB12-526D-4507-9850-13F2869B2ABB}" type="presParOf" srcId="{C36F3AA1-E84C-4075-BD5D-BEF71BE838F9}" destId="{120C64D5-2DB8-4E22-BDEE-9832CA879C49}" srcOrd="0" destOrd="0" presId="urn:microsoft.com/office/officeart/2016/7/layout/BasicTimeline"/>
    <dgm:cxn modelId="{36E10784-E52C-45D5-A9BB-7985D1684A5F}" type="presParOf" srcId="{C36F3AA1-E84C-4075-BD5D-BEF71BE838F9}" destId="{5AF002A3-7DCE-4BF7-8A10-674095FDAAD4}" srcOrd="1" destOrd="0" presId="urn:microsoft.com/office/officeart/2016/7/layout/BasicTimeline"/>
    <dgm:cxn modelId="{DD4F6A3C-B616-46B4-9224-D05FD4D5059D}" type="presParOf" srcId="{D0A9D029-1CCA-46EC-93CC-CFB2007E4879}" destId="{4E37401E-DDC5-4B0D-9C7A-B5CE7CC386FB}" srcOrd="2" destOrd="0" presId="urn:microsoft.com/office/officeart/2016/7/layout/BasicTimeline"/>
    <dgm:cxn modelId="{5F1135D9-99EF-4011-AD30-BF032B0BAD42}" type="presParOf" srcId="{D0A9D029-1CCA-46EC-93CC-CFB2007E4879}" destId="{EB4661F7-5F35-4474-853E-5F0F73D13482}" srcOrd="3" destOrd="0" presId="urn:microsoft.com/office/officeart/2016/7/layout/BasicTimeline"/>
    <dgm:cxn modelId="{CD34C84A-B354-43A4-8AB3-65A5557B545D}" type="presParOf" srcId="{D0A9D029-1CCA-46EC-93CC-CFB2007E4879}" destId="{6C5B5BF5-30CE-41A9-8597-3E731EB917A0}" srcOrd="4" destOrd="0" presId="urn:microsoft.com/office/officeart/2016/7/layout/BasicTimeline"/>
    <dgm:cxn modelId="{1D9EB5A7-2A97-4814-B117-E0020EE16C78}" type="presParOf" srcId="{B6544843-A580-4B3B-A9CB-40D64548A53A}" destId="{E89D1F82-9846-4780-A336-CD17E4F1D566}" srcOrd="7" destOrd="0" presId="urn:microsoft.com/office/officeart/2016/7/layout/BasicTimeline"/>
    <dgm:cxn modelId="{D26D84EF-236B-440C-B676-B3CD901FA201}" type="presParOf" srcId="{B6544843-A580-4B3B-A9CB-40D64548A53A}" destId="{0EB04736-C0A9-4BDC-92B9-A7344338E8E2}" srcOrd="8" destOrd="0" presId="urn:microsoft.com/office/officeart/2016/7/layout/BasicTimeline"/>
    <dgm:cxn modelId="{2450C962-CC38-4DA8-B6AE-8FC73F2D9E7A}" type="presParOf" srcId="{0EB04736-C0A9-4BDC-92B9-A7344338E8E2}" destId="{773B5F91-8921-43F2-9B4C-F296B350B978}" srcOrd="0" destOrd="0" presId="urn:microsoft.com/office/officeart/2016/7/layout/BasicTimeline"/>
    <dgm:cxn modelId="{FEAEAB08-5E0C-4D66-A81E-4172B87D5036}" type="presParOf" srcId="{0EB04736-C0A9-4BDC-92B9-A7344338E8E2}" destId="{CC02441F-B16C-41D4-913D-82A0AB033E2B}" srcOrd="1" destOrd="0" presId="urn:microsoft.com/office/officeart/2016/7/layout/BasicTimeline"/>
    <dgm:cxn modelId="{0A434EF5-1918-4B84-AA0A-E0A918720BF5}" type="presParOf" srcId="{CC02441F-B16C-41D4-913D-82A0AB033E2B}" destId="{8487CF80-D0D4-4754-A61C-B70620A874DC}" srcOrd="0" destOrd="0" presId="urn:microsoft.com/office/officeart/2016/7/layout/BasicTimeline"/>
    <dgm:cxn modelId="{209295EE-E27E-42B5-88BA-A1D12942D1AE}" type="presParOf" srcId="{CC02441F-B16C-41D4-913D-82A0AB033E2B}" destId="{57BEC4A0-CD33-4514-B873-9786C97CB307}" srcOrd="1" destOrd="0" presId="urn:microsoft.com/office/officeart/2016/7/layout/BasicTimeline"/>
    <dgm:cxn modelId="{F8A9957B-3D11-4EA4-BB35-8EC262EB932B}" type="presParOf" srcId="{0EB04736-C0A9-4BDC-92B9-A7344338E8E2}" destId="{0B223342-2DCF-41F0-8AEE-252B46BF6CC1}" srcOrd="2" destOrd="0" presId="urn:microsoft.com/office/officeart/2016/7/layout/BasicTimeline"/>
    <dgm:cxn modelId="{886BBD9B-FFE5-4147-B228-76BF3E56A828}" type="presParOf" srcId="{0EB04736-C0A9-4BDC-92B9-A7344338E8E2}" destId="{98EBE898-A11D-4574-8F42-4BEB1C286A58}" srcOrd="3" destOrd="0" presId="urn:microsoft.com/office/officeart/2016/7/layout/BasicTimeline"/>
    <dgm:cxn modelId="{E9E569C8-3078-4399-951D-DCD9890C1F8A}" type="presParOf" srcId="{0EB04736-C0A9-4BDC-92B9-A7344338E8E2}" destId="{35B03E0F-7545-4ACA-9479-C36E92B35F45}" srcOrd="4" destOrd="0" presId="urn:microsoft.com/office/officeart/2016/7/layout/BasicTimeline"/>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AE828-C9F4-4A9A-9A1B-1594272FA1A0}">
      <dsp:nvSpPr>
        <dsp:cNvPr id="0" name=""/>
        <dsp:cNvSpPr/>
      </dsp:nvSpPr>
      <dsp:spPr>
        <a:xfrm>
          <a:off x="1283" y="673807"/>
          <a:ext cx="5006206" cy="300372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a:t>What is your work setting and role? </a:t>
          </a:r>
        </a:p>
      </dsp:txBody>
      <dsp:txXfrm>
        <a:off x="1283" y="673807"/>
        <a:ext cx="5006206" cy="3003723"/>
      </dsp:txXfrm>
    </dsp:sp>
    <dsp:sp modelId="{2A138526-A931-4358-89E9-EBC8FDB641C6}">
      <dsp:nvSpPr>
        <dsp:cNvPr id="0" name=""/>
        <dsp:cNvSpPr/>
      </dsp:nvSpPr>
      <dsp:spPr>
        <a:xfrm>
          <a:off x="5508110" y="673807"/>
          <a:ext cx="5006206" cy="3003723"/>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a:t>What do you want to learn from this presentation? </a:t>
          </a:r>
        </a:p>
      </dsp:txBody>
      <dsp:txXfrm>
        <a:off x="5508110" y="673807"/>
        <a:ext cx="5006206" cy="3003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D5511-5EA2-4004-8CA6-40BCCF8AA622}">
      <dsp:nvSpPr>
        <dsp:cNvPr id="0" name=""/>
        <dsp:cNvSpPr/>
      </dsp:nvSpPr>
      <dsp:spPr>
        <a:xfrm>
          <a:off x="0" y="1290"/>
          <a:ext cx="6900512" cy="27120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Describe one process of curricular update as required by accreditation, using Quality Matters (QM) standards.</a:t>
          </a:r>
        </a:p>
      </dsp:txBody>
      <dsp:txXfrm>
        <a:off x="132392" y="133682"/>
        <a:ext cx="6635728" cy="2447275"/>
      </dsp:txXfrm>
    </dsp:sp>
    <dsp:sp modelId="{94E05912-643C-4074-9D21-E936CDCE29C3}">
      <dsp:nvSpPr>
        <dsp:cNvPr id="0" name=""/>
        <dsp:cNvSpPr/>
      </dsp:nvSpPr>
      <dsp:spPr>
        <a:xfrm>
          <a:off x="0" y="2822790"/>
          <a:ext cx="6900512" cy="27120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Analyze our process and provide suggestions on the pathway to QM benchmarking.</a:t>
          </a:r>
        </a:p>
      </dsp:txBody>
      <dsp:txXfrm>
        <a:off x="132392" y="2955182"/>
        <a:ext cx="6635728" cy="2447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22B07-2E0D-42AB-BB2E-537C56F427A0}">
      <dsp:nvSpPr>
        <dsp:cNvPr id="0" name=""/>
        <dsp:cNvSpPr/>
      </dsp:nvSpPr>
      <dsp:spPr>
        <a:xfrm>
          <a:off x="0" y="18117"/>
          <a:ext cx="6291714"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Nursing</a:t>
          </a:r>
        </a:p>
      </dsp:txBody>
      <dsp:txXfrm>
        <a:off x="29271" y="47388"/>
        <a:ext cx="6233172" cy="541083"/>
      </dsp:txXfrm>
    </dsp:sp>
    <dsp:sp modelId="{BEB6F3B2-7192-44C0-ACDE-2131F4A10819}">
      <dsp:nvSpPr>
        <dsp:cNvPr id="0" name=""/>
        <dsp:cNvSpPr/>
      </dsp:nvSpPr>
      <dsp:spPr>
        <a:xfrm>
          <a:off x="0" y="617742"/>
          <a:ext cx="6291714" cy="232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6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External accreditation</a:t>
          </a:r>
        </a:p>
        <a:p>
          <a:pPr marL="457200" lvl="2" indent="-228600" algn="l" defTabSz="889000">
            <a:lnSpc>
              <a:spcPct val="90000"/>
            </a:lnSpc>
            <a:spcBef>
              <a:spcPct val="0"/>
            </a:spcBef>
            <a:spcAft>
              <a:spcPct val="20000"/>
            </a:spcAft>
            <a:buChar char="•"/>
          </a:pPr>
          <a:r>
            <a:rPr lang="en-US" sz="2000" kern="1200"/>
            <a:t>New Standards</a:t>
          </a:r>
        </a:p>
        <a:p>
          <a:pPr marL="457200" lvl="2" indent="-228600" algn="l" defTabSz="889000">
            <a:lnSpc>
              <a:spcPct val="90000"/>
            </a:lnSpc>
            <a:spcBef>
              <a:spcPct val="0"/>
            </a:spcBef>
            <a:spcAft>
              <a:spcPct val="20000"/>
            </a:spcAft>
            <a:buChar char="•"/>
          </a:pPr>
          <a:r>
            <a:rPr lang="en-US" sz="2000" kern="1200"/>
            <a:t>New Essentials: Core Competencies for Professional Nursing Education</a:t>
          </a:r>
        </a:p>
        <a:p>
          <a:pPr marL="228600" lvl="1" indent="-228600" algn="l" defTabSz="889000">
            <a:lnSpc>
              <a:spcPct val="90000"/>
            </a:lnSpc>
            <a:spcBef>
              <a:spcPct val="0"/>
            </a:spcBef>
            <a:spcAft>
              <a:spcPct val="20000"/>
            </a:spcAft>
            <a:buChar char="•"/>
          </a:pPr>
          <a:r>
            <a:rPr lang="en-US" sz="2000" kern="1200"/>
            <a:t>External stakeholders</a:t>
          </a:r>
        </a:p>
        <a:p>
          <a:pPr marL="457200" lvl="2" indent="-228600" algn="l" defTabSz="889000">
            <a:lnSpc>
              <a:spcPct val="90000"/>
            </a:lnSpc>
            <a:spcBef>
              <a:spcPct val="0"/>
            </a:spcBef>
            <a:spcAft>
              <a:spcPct val="20000"/>
            </a:spcAft>
            <a:buChar char="•"/>
          </a:pPr>
          <a:r>
            <a:rPr lang="en-US" sz="2000" kern="1200"/>
            <a:t>Clinical practice sites</a:t>
          </a:r>
        </a:p>
        <a:p>
          <a:pPr marL="457200" lvl="2" indent="-228600" algn="l" defTabSz="889000">
            <a:lnSpc>
              <a:spcPct val="90000"/>
            </a:lnSpc>
            <a:spcBef>
              <a:spcPct val="0"/>
            </a:spcBef>
            <a:spcAft>
              <a:spcPct val="20000"/>
            </a:spcAft>
            <a:buChar char="•"/>
          </a:pPr>
          <a:r>
            <a:rPr lang="en-US" sz="2000" kern="1200"/>
            <a:t>Communities</a:t>
          </a:r>
        </a:p>
      </dsp:txBody>
      <dsp:txXfrm>
        <a:off x="0" y="617742"/>
        <a:ext cx="6291714" cy="2328750"/>
      </dsp:txXfrm>
    </dsp:sp>
    <dsp:sp modelId="{BE6F30B4-EF0E-4BEE-A5C2-6F2C4858514F}">
      <dsp:nvSpPr>
        <dsp:cNvPr id="0" name=""/>
        <dsp:cNvSpPr/>
      </dsp:nvSpPr>
      <dsp:spPr>
        <a:xfrm>
          <a:off x="0" y="2946492"/>
          <a:ext cx="6291714" cy="59962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University</a:t>
          </a:r>
        </a:p>
      </dsp:txBody>
      <dsp:txXfrm>
        <a:off x="29271" y="2975763"/>
        <a:ext cx="6233172" cy="541083"/>
      </dsp:txXfrm>
    </dsp:sp>
    <dsp:sp modelId="{333452B3-4923-4D51-B84E-8CD14DF06759}">
      <dsp:nvSpPr>
        <dsp:cNvPr id="0" name=""/>
        <dsp:cNvSpPr/>
      </dsp:nvSpPr>
      <dsp:spPr>
        <a:xfrm>
          <a:off x="0" y="3546117"/>
          <a:ext cx="6291714" cy="196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6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New Vice Provost for Online &amp; Continuing Education</a:t>
          </a:r>
        </a:p>
        <a:p>
          <a:pPr marL="228600" lvl="1" indent="-228600" algn="l" defTabSz="889000">
            <a:lnSpc>
              <a:spcPct val="90000"/>
            </a:lnSpc>
            <a:spcBef>
              <a:spcPct val="0"/>
            </a:spcBef>
            <a:spcAft>
              <a:spcPct val="20000"/>
            </a:spcAft>
            <a:buChar char="•"/>
          </a:pPr>
          <a:r>
            <a:rPr lang="en-US" sz="2000" kern="1200"/>
            <a:t>Online and Digital Learning Team with improved support and access </a:t>
          </a:r>
        </a:p>
        <a:p>
          <a:pPr marL="457200" lvl="2" indent="-228600" algn="l" defTabSz="889000">
            <a:lnSpc>
              <a:spcPct val="90000"/>
            </a:lnSpc>
            <a:spcBef>
              <a:spcPct val="0"/>
            </a:spcBef>
            <a:spcAft>
              <a:spcPct val="20000"/>
            </a:spcAft>
            <a:buChar char="•"/>
          </a:pPr>
          <a:r>
            <a:rPr lang="en-US" sz="2000" kern="1200"/>
            <a:t>Hired 3 new instructional designers in 2024 (100% increase) </a:t>
          </a:r>
        </a:p>
        <a:p>
          <a:pPr marL="228600" lvl="1" indent="-228600" algn="l" defTabSz="889000">
            <a:lnSpc>
              <a:spcPct val="90000"/>
            </a:lnSpc>
            <a:spcBef>
              <a:spcPct val="0"/>
            </a:spcBef>
            <a:spcAft>
              <a:spcPct val="20000"/>
            </a:spcAft>
            <a:buChar char="•"/>
          </a:pPr>
          <a:r>
            <a:rPr lang="en-US" sz="2000" kern="1200"/>
            <a:t>Focus on Quality of Online and Digital Learning</a:t>
          </a:r>
        </a:p>
      </dsp:txBody>
      <dsp:txXfrm>
        <a:off x="0" y="3546117"/>
        <a:ext cx="6291714" cy="1966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1137B-1728-4165-80FC-6EFA642A24F0}">
      <dsp:nvSpPr>
        <dsp:cNvPr id="0" name=""/>
        <dsp:cNvSpPr/>
      </dsp:nvSpPr>
      <dsp:spPr>
        <a:xfrm rot="5400000">
          <a:off x="2818464" y="-692920"/>
          <a:ext cx="1698041" cy="345175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Novice educators, expert clinicians</a:t>
          </a:r>
        </a:p>
        <a:p>
          <a:pPr marL="114300" lvl="1" indent="-114300" algn="l" defTabSz="577850">
            <a:lnSpc>
              <a:spcPct val="90000"/>
            </a:lnSpc>
            <a:spcBef>
              <a:spcPct val="0"/>
            </a:spcBef>
            <a:spcAft>
              <a:spcPct val="15000"/>
            </a:spcAft>
            <a:buChar char="•"/>
          </a:pPr>
          <a:r>
            <a:rPr lang="en-US" sz="1300" kern="1200"/>
            <a:t>Teaching in BSNc programs</a:t>
          </a:r>
        </a:p>
        <a:p>
          <a:pPr marL="114300" lvl="1" indent="-114300" algn="l" defTabSz="577850">
            <a:lnSpc>
              <a:spcPct val="90000"/>
            </a:lnSpc>
            <a:spcBef>
              <a:spcPct val="0"/>
            </a:spcBef>
            <a:spcAft>
              <a:spcPct val="15000"/>
            </a:spcAft>
            <a:buChar char="•"/>
          </a:pPr>
          <a:r>
            <a:rPr lang="en-US" sz="1300" kern="1200"/>
            <a:t>Learning about curricular design</a:t>
          </a:r>
        </a:p>
        <a:p>
          <a:pPr marL="228600" lvl="2" indent="-114300" algn="l" defTabSz="577850">
            <a:lnSpc>
              <a:spcPct val="90000"/>
            </a:lnSpc>
            <a:spcBef>
              <a:spcPct val="0"/>
            </a:spcBef>
            <a:spcAft>
              <a:spcPct val="15000"/>
            </a:spcAft>
            <a:buChar char="•"/>
          </a:pPr>
          <a:r>
            <a:rPr lang="en-US" sz="1300" kern="1200"/>
            <a:t>Curricular mapping</a:t>
          </a:r>
        </a:p>
        <a:p>
          <a:pPr marL="228600" lvl="2" indent="-114300" algn="l" defTabSz="577850">
            <a:lnSpc>
              <a:spcPct val="90000"/>
            </a:lnSpc>
            <a:spcBef>
              <a:spcPct val="0"/>
            </a:spcBef>
            <a:spcAft>
              <a:spcPct val="15000"/>
            </a:spcAft>
            <a:buChar char="•"/>
          </a:pPr>
          <a:r>
            <a:rPr lang="en-US" sz="1300" kern="1200"/>
            <a:t>Gaps identified </a:t>
          </a:r>
        </a:p>
        <a:p>
          <a:pPr marL="342900" lvl="3" indent="-114300" algn="l" defTabSz="577850">
            <a:lnSpc>
              <a:spcPct val="90000"/>
            </a:lnSpc>
            <a:spcBef>
              <a:spcPct val="0"/>
            </a:spcBef>
            <a:spcAft>
              <a:spcPct val="15000"/>
            </a:spcAft>
            <a:buChar char="•"/>
          </a:pPr>
          <a:r>
            <a:rPr lang="en-US" sz="1300" kern="1200"/>
            <a:t>Gaps addressed</a:t>
          </a:r>
        </a:p>
        <a:p>
          <a:pPr marL="228600" lvl="2" indent="-114300" algn="l" defTabSz="577850">
            <a:lnSpc>
              <a:spcPct val="90000"/>
            </a:lnSpc>
            <a:spcBef>
              <a:spcPct val="0"/>
            </a:spcBef>
            <a:spcAft>
              <a:spcPct val="15000"/>
            </a:spcAft>
            <a:buChar char="•"/>
          </a:pPr>
          <a:r>
            <a:rPr lang="en-US" sz="1300" kern="1200"/>
            <a:t>Iterative process</a:t>
          </a:r>
        </a:p>
      </dsp:txBody>
      <dsp:txXfrm rot="-5400000">
        <a:off x="1941609" y="266827"/>
        <a:ext cx="3368859" cy="1532257"/>
      </dsp:txXfrm>
    </dsp:sp>
    <dsp:sp modelId="{F7D0141A-155B-4918-8456-46FF8A115D0C}">
      <dsp:nvSpPr>
        <dsp:cNvPr id="0" name=""/>
        <dsp:cNvSpPr/>
      </dsp:nvSpPr>
      <dsp:spPr>
        <a:xfrm>
          <a:off x="0" y="53"/>
          <a:ext cx="1941609" cy="21225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Nursing faculty</a:t>
          </a:r>
        </a:p>
      </dsp:txBody>
      <dsp:txXfrm>
        <a:off x="94782" y="94835"/>
        <a:ext cx="1752045" cy="1932988"/>
      </dsp:txXfrm>
    </dsp:sp>
    <dsp:sp modelId="{5C9E4817-CF32-45CF-B28D-F3E6D55182A5}">
      <dsp:nvSpPr>
        <dsp:cNvPr id="0" name=""/>
        <dsp:cNvSpPr/>
      </dsp:nvSpPr>
      <dsp:spPr>
        <a:xfrm rot="5400000">
          <a:off x="2818464" y="1564133"/>
          <a:ext cx="1698041" cy="345175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Engaged with</a:t>
          </a:r>
        </a:p>
        <a:p>
          <a:pPr marL="228600" lvl="2" indent="-114300" algn="l" defTabSz="577850">
            <a:lnSpc>
              <a:spcPct val="90000"/>
            </a:lnSpc>
            <a:spcBef>
              <a:spcPct val="0"/>
            </a:spcBef>
            <a:spcAft>
              <a:spcPct val="15000"/>
            </a:spcAft>
            <a:buChar char="•"/>
          </a:pPr>
          <a:r>
            <a:rPr lang="en-US" sz="1300" kern="1200"/>
            <a:t>Quality Assurance</a:t>
          </a:r>
        </a:p>
        <a:p>
          <a:pPr marL="228600" lvl="2" indent="-114300" algn="l" defTabSz="577850">
            <a:lnSpc>
              <a:spcPct val="90000"/>
            </a:lnSpc>
            <a:spcBef>
              <a:spcPct val="0"/>
            </a:spcBef>
            <a:spcAft>
              <a:spcPct val="15000"/>
            </a:spcAft>
            <a:buChar char="•"/>
          </a:pPr>
          <a:r>
            <a:rPr lang="en-US" sz="1300" kern="1200"/>
            <a:t>Faculty Development</a:t>
          </a:r>
        </a:p>
        <a:p>
          <a:pPr marL="114300" lvl="1" indent="-114300" algn="l" defTabSz="577850">
            <a:lnSpc>
              <a:spcPct val="90000"/>
            </a:lnSpc>
            <a:spcBef>
              <a:spcPct val="0"/>
            </a:spcBef>
            <a:spcAft>
              <a:spcPct val="15000"/>
            </a:spcAft>
            <a:buChar char="•"/>
          </a:pPr>
          <a:r>
            <a:rPr lang="en-US" sz="1300" kern="1200"/>
            <a:t>4 Instructional Designers in Design Cycle work</a:t>
          </a:r>
        </a:p>
        <a:p>
          <a:pPr marL="114300" lvl="1" indent="-114300" algn="l" defTabSz="577850">
            <a:lnSpc>
              <a:spcPct val="90000"/>
            </a:lnSpc>
            <a:spcBef>
              <a:spcPct val="0"/>
            </a:spcBef>
            <a:spcAft>
              <a:spcPct val="15000"/>
            </a:spcAft>
            <a:buChar char="•"/>
          </a:pPr>
          <a:r>
            <a:rPr lang="en-US" sz="1300" kern="1200"/>
            <a:t>1 Media Specialist</a:t>
          </a:r>
        </a:p>
        <a:p>
          <a:pPr marL="114300" lvl="1" indent="-114300" algn="l" defTabSz="577850">
            <a:lnSpc>
              <a:spcPct val="90000"/>
            </a:lnSpc>
            <a:spcBef>
              <a:spcPct val="0"/>
            </a:spcBef>
            <a:spcAft>
              <a:spcPct val="15000"/>
            </a:spcAft>
            <a:buChar char="•"/>
          </a:pPr>
          <a:r>
            <a:rPr lang="en-US" sz="1300" kern="1200"/>
            <a:t>And 1 librarian – outside of the ID group </a:t>
          </a:r>
        </a:p>
        <a:p>
          <a:pPr marL="114300" lvl="1" indent="-114300" algn="l" defTabSz="577850">
            <a:lnSpc>
              <a:spcPct val="90000"/>
            </a:lnSpc>
            <a:spcBef>
              <a:spcPct val="0"/>
            </a:spcBef>
            <a:spcAft>
              <a:spcPct val="15000"/>
            </a:spcAft>
            <a:buChar char="•"/>
          </a:pPr>
          <a:endParaRPr lang="en-US" sz="1300" kern="1200"/>
        </a:p>
      </dsp:txBody>
      <dsp:txXfrm rot="-5400000">
        <a:off x="1941609" y="2523880"/>
        <a:ext cx="3368859" cy="1532257"/>
      </dsp:txXfrm>
    </dsp:sp>
    <dsp:sp modelId="{F53F882F-DD59-49AB-8999-2281425ECEA7}">
      <dsp:nvSpPr>
        <dsp:cNvPr id="0" name=""/>
        <dsp:cNvSpPr/>
      </dsp:nvSpPr>
      <dsp:spPr>
        <a:xfrm>
          <a:off x="0" y="2228732"/>
          <a:ext cx="1941609" cy="21225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Instructional Designers</a:t>
          </a:r>
        </a:p>
      </dsp:txBody>
      <dsp:txXfrm>
        <a:off x="94782" y="2323514"/>
        <a:ext cx="1752045" cy="19329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ACD96-9DFE-4420-9C05-F365DBEC8C83}">
      <dsp:nvSpPr>
        <dsp:cNvPr id="0" name=""/>
        <dsp:cNvSpPr/>
      </dsp:nvSpPr>
      <dsp:spPr>
        <a:xfrm>
          <a:off x="0" y="1981134"/>
          <a:ext cx="10691070" cy="0"/>
        </a:xfrm>
        <a:prstGeom prst="line">
          <a:avLst/>
        </a:prstGeom>
        <a:blipFill rotWithShape="0">
          <a:blip xmlns:r="http://schemas.openxmlformats.org/officeDocument/2006/relationships" r:embed="rId1"/>
          <a:srcRect/>
          <a:stretch>
            <a:fillRect t="-7499000" b="-7499000"/>
          </a:stretch>
        </a:blipFill>
        <a:ln w="12700" cap="flat" cmpd="sng" algn="ctr">
          <a:solidFill>
            <a:schemeClr val="accent5">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B0A61F5-9FB2-4C8B-960D-E83845CEA3E7}">
      <dsp:nvSpPr>
        <dsp:cNvPr id="0" name=""/>
        <dsp:cNvSpPr/>
      </dsp:nvSpPr>
      <dsp:spPr>
        <a:xfrm>
          <a:off x="200457" y="2128338"/>
          <a:ext cx="2829792" cy="447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0" kern="1200">
              <a:latin typeface="Calibri Light" panose="020F0302020204030204"/>
            </a:rPr>
            <a:t>Spring</a:t>
          </a:r>
          <a:r>
            <a:rPr lang="en-US" sz="1400" b="0" kern="1200"/>
            <a:t> 2024</a:t>
          </a:r>
        </a:p>
      </dsp:txBody>
      <dsp:txXfrm>
        <a:off x="200457" y="2128338"/>
        <a:ext cx="2829792" cy="447332"/>
      </dsp:txXfrm>
    </dsp:sp>
    <dsp:sp modelId="{101C9BB9-4999-499A-96C3-B691A0CDA314}">
      <dsp:nvSpPr>
        <dsp:cNvPr id="0" name=""/>
        <dsp:cNvSpPr/>
      </dsp:nvSpPr>
      <dsp:spPr>
        <a:xfrm>
          <a:off x="270875" y="52267"/>
          <a:ext cx="2219443" cy="1206500"/>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Eight nursing faculty completed the QM TOC in spring 2024</a:t>
          </a:r>
        </a:p>
        <a:p>
          <a:pPr marL="57150" lvl="1" indent="-57150" algn="l" defTabSz="444500">
            <a:lnSpc>
              <a:spcPct val="90000"/>
            </a:lnSpc>
            <a:spcBef>
              <a:spcPct val="0"/>
            </a:spcBef>
            <a:spcAft>
              <a:spcPct val="15000"/>
            </a:spcAft>
            <a:buChar char="•"/>
          </a:pPr>
          <a:r>
            <a:rPr lang="en-US" sz="1000" kern="1200"/>
            <a:t>7 workshops</a:t>
          </a:r>
        </a:p>
        <a:p>
          <a:pPr marL="57150" lvl="1" indent="-57150" algn="l" defTabSz="444500">
            <a:lnSpc>
              <a:spcPct val="90000"/>
            </a:lnSpc>
            <a:spcBef>
              <a:spcPct val="0"/>
            </a:spcBef>
            <a:spcAft>
              <a:spcPct val="15000"/>
            </a:spcAft>
            <a:buChar char="•"/>
          </a:pPr>
          <a:r>
            <a:rPr lang="en-US" sz="1000" kern="1200"/>
            <a:t>Cost</a:t>
          </a:r>
        </a:p>
        <a:p>
          <a:pPr marL="57150" lvl="1" indent="-57150" algn="l" defTabSz="444500">
            <a:lnSpc>
              <a:spcPct val="90000"/>
            </a:lnSpc>
            <a:spcBef>
              <a:spcPct val="0"/>
            </a:spcBef>
            <a:spcAft>
              <a:spcPct val="15000"/>
            </a:spcAft>
            <a:buChar char="•"/>
          </a:pPr>
          <a:r>
            <a:rPr lang="en-US" sz="1000" kern="1200"/>
            <a:t>Time commitment</a:t>
          </a:r>
        </a:p>
      </dsp:txBody>
      <dsp:txXfrm>
        <a:off x="329771" y="111163"/>
        <a:ext cx="2101651" cy="1088708"/>
      </dsp:txXfrm>
    </dsp:sp>
    <dsp:sp modelId="{7D1A1B85-93E2-46ED-9A00-69A908BD64FF}">
      <dsp:nvSpPr>
        <dsp:cNvPr id="0" name=""/>
        <dsp:cNvSpPr/>
      </dsp:nvSpPr>
      <dsp:spPr>
        <a:xfrm>
          <a:off x="1615353" y="1228903"/>
          <a:ext cx="0" cy="75215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69759EE-DCB8-4F08-B710-36AF8DA902ED}">
      <dsp:nvSpPr>
        <dsp:cNvPr id="0" name=""/>
        <dsp:cNvSpPr/>
      </dsp:nvSpPr>
      <dsp:spPr>
        <a:xfrm>
          <a:off x="2065548" y="1386794"/>
          <a:ext cx="2829792" cy="44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0" kern="1200">
              <a:solidFill>
                <a:srgbClr val="000000"/>
              </a:solidFill>
              <a:latin typeface="Calibri"/>
              <a:ea typeface="Calibri"/>
              <a:cs typeface="Calibri"/>
            </a:rPr>
            <a:t>Fall 2024</a:t>
          </a:r>
        </a:p>
      </dsp:txBody>
      <dsp:txXfrm>
        <a:off x="2065548" y="1386794"/>
        <a:ext cx="2829792" cy="447736"/>
      </dsp:txXfrm>
    </dsp:sp>
    <dsp:sp modelId="{0D38031A-53EA-4980-9B9B-874F37A6FA26}">
      <dsp:nvSpPr>
        <dsp:cNvPr id="0" name=""/>
        <dsp:cNvSpPr/>
      </dsp:nvSpPr>
      <dsp:spPr>
        <a:xfrm>
          <a:off x="1585636" y="1952044"/>
          <a:ext cx="59434" cy="59380"/>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6F5F8C-0D05-4261-AFEC-B54B58337924}">
      <dsp:nvSpPr>
        <dsp:cNvPr id="0" name=""/>
        <dsp:cNvSpPr/>
      </dsp:nvSpPr>
      <dsp:spPr>
        <a:xfrm>
          <a:off x="1872607" y="2733965"/>
          <a:ext cx="3215673" cy="844458"/>
        </a:xfrm>
        <a:prstGeom prst="round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solidFill>
                <a:srgbClr val="000000"/>
              </a:solidFill>
              <a:latin typeface="Calibri"/>
              <a:ea typeface="Calibri"/>
              <a:cs typeface="Calibri"/>
            </a:rPr>
            <a:t>One course redesign completed</a:t>
          </a:r>
        </a:p>
        <a:p>
          <a:pPr marL="57150" lvl="1" indent="-57150" algn="l" defTabSz="444500">
            <a:lnSpc>
              <a:spcPct val="90000"/>
            </a:lnSpc>
            <a:spcBef>
              <a:spcPct val="0"/>
            </a:spcBef>
            <a:spcAft>
              <a:spcPct val="15000"/>
            </a:spcAft>
            <a:buChar char="•"/>
          </a:pPr>
          <a:r>
            <a:rPr lang="en-US" sz="1000" b="0" kern="1200">
              <a:solidFill>
                <a:srgbClr val="000000"/>
              </a:solidFill>
              <a:latin typeface="Calibri"/>
              <a:ea typeface="Calibri"/>
              <a:cs typeface="Calibri"/>
            </a:rPr>
            <a:t>New course to be used as template for other courses</a:t>
          </a:r>
        </a:p>
        <a:p>
          <a:pPr marL="57150" lvl="1" indent="-57150" algn="l" defTabSz="444500">
            <a:lnSpc>
              <a:spcPct val="90000"/>
            </a:lnSpc>
            <a:spcBef>
              <a:spcPct val="0"/>
            </a:spcBef>
            <a:spcAft>
              <a:spcPct val="15000"/>
            </a:spcAft>
            <a:buChar char="•"/>
          </a:pPr>
          <a:r>
            <a:rPr lang="en-US" sz="1000" b="0" kern="1200">
              <a:solidFill>
                <a:srgbClr val="000000"/>
              </a:solidFill>
              <a:latin typeface="Calibri"/>
              <a:ea typeface="Calibri"/>
              <a:cs typeface="Calibri"/>
            </a:rPr>
            <a:t>Faculty member is QM certified</a:t>
          </a:r>
        </a:p>
      </dsp:txBody>
      <dsp:txXfrm>
        <a:off x="1913830" y="2775188"/>
        <a:ext cx="3133227" cy="762012"/>
      </dsp:txXfrm>
    </dsp:sp>
    <dsp:sp modelId="{4ED6BA79-85F6-4BB2-A1C1-2C8C6E9BCDF8}">
      <dsp:nvSpPr>
        <dsp:cNvPr id="0" name=""/>
        <dsp:cNvSpPr/>
      </dsp:nvSpPr>
      <dsp:spPr>
        <a:xfrm>
          <a:off x="3480444" y="1981134"/>
          <a:ext cx="0" cy="752831"/>
        </a:xfrm>
        <a:prstGeom prst="line">
          <a:avLst/>
        </a:prstGeom>
        <a:noFill/>
        <a:ln w="6350" cap="flat" cmpd="sng" algn="ctr">
          <a:solidFill>
            <a:schemeClr val="accent5">
              <a:hueOff val="-2252848"/>
              <a:satOff val="-5806"/>
              <a:lumOff val="-3922"/>
              <a:alphaOff val="0"/>
            </a:schemeClr>
          </a:solidFill>
          <a:prstDash val="dash"/>
          <a:miter lim="800000"/>
        </a:ln>
        <a:effectLst/>
      </dsp:spPr>
      <dsp:style>
        <a:lnRef idx="1">
          <a:scrgbClr r="0" g="0" b="0"/>
        </a:lnRef>
        <a:fillRef idx="0">
          <a:scrgbClr r="0" g="0" b="0"/>
        </a:fillRef>
        <a:effectRef idx="0">
          <a:scrgbClr r="0" g="0" b="0"/>
        </a:effectRef>
        <a:fontRef idx="minor"/>
      </dsp:style>
    </dsp:sp>
    <dsp:sp modelId="{169E8C4E-44AB-4E57-B9D8-BCB6D31A7C4F}">
      <dsp:nvSpPr>
        <dsp:cNvPr id="0" name=""/>
        <dsp:cNvSpPr/>
      </dsp:nvSpPr>
      <dsp:spPr>
        <a:xfrm>
          <a:off x="3930638" y="2127738"/>
          <a:ext cx="2829792" cy="44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0" kern="1200">
              <a:solidFill>
                <a:srgbClr val="444444"/>
              </a:solidFill>
              <a:latin typeface="Calibri"/>
              <a:ea typeface="Calibri"/>
              <a:cs typeface="Calibri"/>
            </a:rPr>
            <a:t>Fall 2024– Spring 2025</a:t>
          </a:r>
        </a:p>
      </dsp:txBody>
      <dsp:txXfrm>
        <a:off x="3930638" y="2127738"/>
        <a:ext cx="2829792" cy="447736"/>
      </dsp:txXfrm>
    </dsp:sp>
    <dsp:sp modelId="{893E643B-4189-465A-A8ED-1CD3CCFEF757}">
      <dsp:nvSpPr>
        <dsp:cNvPr id="0" name=""/>
        <dsp:cNvSpPr/>
      </dsp:nvSpPr>
      <dsp:spPr>
        <a:xfrm>
          <a:off x="3450727" y="1951417"/>
          <a:ext cx="59434" cy="59434"/>
        </a:xfrm>
        <a:prstGeom prst="ellips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5142D6-6D9A-4FA2-B595-964D3B1612F5}">
      <dsp:nvSpPr>
        <dsp:cNvPr id="0" name=""/>
        <dsp:cNvSpPr/>
      </dsp:nvSpPr>
      <dsp:spPr>
        <a:xfrm>
          <a:off x="3737698" y="24949"/>
          <a:ext cx="3215673" cy="1203353"/>
        </a:xfrm>
        <a:prstGeom prst="round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solidFill>
                <a:srgbClr val="444444"/>
              </a:solidFill>
              <a:latin typeface="Calibri"/>
              <a:ea typeface="Calibri"/>
              <a:cs typeface="Calibri"/>
            </a:rPr>
            <a:t>Three nursing faculty participating in Teaching Online Learning Community in fall 2024- spring 2025</a:t>
          </a:r>
        </a:p>
        <a:p>
          <a:pPr marL="57150" lvl="1" indent="-57150" algn="l" defTabSz="444500">
            <a:lnSpc>
              <a:spcPct val="90000"/>
            </a:lnSpc>
            <a:spcBef>
              <a:spcPct val="0"/>
            </a:spcBef>
            <a:spcAft>
              <a:spcPct val="15000"/>
            </a:spcAft>
            <a:buChar char="•"/>
          </a:pPr>
          <a:r>
            <a:rPr lang="en-US" sz="1000" b="0" kern="1200">
              <a:solidFill>
                <a:srgbClr val="444444"/>
              </a:solidFill>
              <a:latin typeface="Calibri"/>
              <a:ea typeface="Calibri"/>
              <a:cs typeface="Calibri"/>
            </a:rPr>
            <a:t>Reading Small Teaching Online book in the fall</a:t>
          </a:r>
        </a:p>
        <a:p>
          <a:pPr marL="57150" lvl="1" indent="-57150" algn="l" defTabSz="444500">
            <a:lnSpc>
              <a:spcPct val="90000"/>
            </a:lnSpc>
            <a:spcBef>
              <a:spcPct val="0"/>
            </a:spcBef>
            <a:spcAft>
              <a:spcPct val="15000"/>
            </a:spcAft>
            <a:buChar char="•"/>
          </a:pPr>
          <a:r>
            <a:rPr lang="en-US" sz="1000" b="0" kern="1200">
              <a:solidFill>
                <a:srgbClr val="444444"/>
              </a:solidFill>
              <a:latin typeface="Calibri"/>
              <a:ea typeface="Calibri"/>
              <a:cs typeface="Calibri"/>
            </a:rPr>
            <a:t>Implementation in the spring</a:t>
          </a:r>
          <a:endParaRPr lang="en-US" sz="1000" kern="1200"/>
        </a:p>
      </dsp:txBody>
      <dsp:txXfrm>
        <a:off x="3796441" y="83692"/>
        <a:ext cx="3098187" cy="1085867"/>
      </dsp:txXfrm>
    </dsp:sp>
    <dsp:sp modelId="{0045CA98-3248-43D9-B55C-AAA52197F02D}">
      <dsp:nvSpPr>
        <dsp:cNvPr id="0" name=""/>
        <dsp:cNvSpPr/>
      </dsp:nvSpPr>
      <dsp:spPr>
        <a:xfrm>
          <a:off x="5345535" y="1228303"/>
          <a:ext cx="0" cy="752831"/>
        </a:xfrm>
        <a:prstGeom prst="line">
          <a:avLst/>
        </a:prstGeom>
        <a:noFill/>
        <a:ln w="6350" cap="flat" cmpd="sng" algn="ctr">
          <a:solidFill>
            <a:schemeClr val="accent5">
              <a:hueOff val="-4505695"/>
              <a:satOff val="-11613"/>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EC9CF8E9-6B13-4DE7-A16A-E5B3CC2FCDBF}">
      <dsp:nvSpPr>
        <dsp:cNvPr id="0" name=""/>
        <dsp:cNvSpPr/>
      </dsp:nvSpPr>
      <dsp:spPr>
        <a:xfrm>
          <a:off x="5795729" y="1386794"/>
          <a:ext cx="2829792" cy="44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0" kern="1200">
              <a:solidFill>
                <a:srgbClr val="000000"/>
              </a:solidFill>
              <a:latin typeface="Calibri"/>
              <a:ea typeface="Calibri"/>
              <a:cs typeface="Calibri"/>
            </a:rPr>
            <a:t>Spring 2025</a:t>
          </a:r>
          <a:endParaRPr lang="en-US" sz="1400" kern="1200"/>
        </a:p>
      </dsp:txBody>
      <dsp:txXfrm>
        <a:off x="5795729" y="1386794"/>
        <a:ext cx="2829792" cy="447736"/>
      </dsp:txXfrm>
    </dsp:sp>
    <dsp:sp modelId="{30B0B98D-2283-4230-B510-E64EEA77702C}">
      <dsp:nvSpPr>
        <dsp:cNvPr id="0" name=""/>
        <dsp:cNvSpPr/>
      </dsp:nvSpPr>
      <dsp:spPr>
        <a:xfrm>
          <a:off x="5315817" y="1951417"/>
          <a:ext cx="59434" cy="59434"/>
        </a:xfrm>
        <a:prstGeom prst="ellips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0C64D5-2DB8-4E22-BDEE-9832CA879C49}">
      <dsp:nvSpPr>
        <dsp:cNvPr id="0" name=""/>
        <dsp:cNvSpPr/>
      </dsp:nvSpPr>
      <dsp:spPr>
        <a:xfrm>
          <a:off x="5602788" y="2733965"/>
          <a:ext cx="3215673" cy="1228303"/>
        </a:xfrm>
        <a:prstGeom prst="round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solidFill>
                <a:srgbClr val="000000"/>
              </a:solidFill>
              <a:latin typeface="Calibri"/>
              <a:ea typeface="Calibri"/>
              <a:cs typeface="Calibri"/>
            </a:rPr>
            <a:t>Nine nursing courses undergoing course development</a:t>
          </a:r>
        </a:p>
        <a:p>
          <a:pPr marL="57150" lvl="1" indent="-57150" algn="l" defTabSz="444500">
            <a:lnSpc>
              <a:spcPct val="90000"/>
            </a:lnSpc>
            <a:spcBef>
              <a:spcPct val="0"/>
            </a:spcBef>
            <a:spcAft>
              <a:spcPct val="15000"/>
            </a:spcAft>
            <a:buChar char="•"/>
          </a:pPr>
          <a:r>
            <a:rPr lang="en-US" sz="1000" b="0" kern="1200">
              <a:solidFill>
                <a:srgbClr val="000000"/>
              </a:solidFill>
              <a:latin typeface="Calibri"/>
              <a:ea typeface="Calibri"/>
              <a:cs typeface="Calibri"/>
            </a:rPr>
            <a:t>Course design from Fall 2024 being used as a master template</a:t>
          </a:r>
        </a:p>
        <a:p>
          <a:pPr marL="57150" lvl="1" indent="-57150" algn="l" defTabSz="444500">
            <a:lnSpc>
              <a:spcPct val="90000"/>
            </a:lnSpc>
            <a:spcBef>
              <a:spcPct val="0"/>
            </a:spcBef>
            <a:spcAft>
              <a:spcPct val="15000"/>
            </a:spcAft>
            <a:buChar char="•"/>
          </a:pPr>
          <a:r>
            <a:rPr lang="en-US" sz="1000" b="0" kern="1200">
              <a:solidFill>
                <a:srgbClr val="000000"/>
              </a:solidFill>
              <a:latin typeface="Calibri"/>
              <a:ea typeface="Calibri"/>
              <a:cs typeface="Calibri"/>
            </a:rPr>
            <a:t>Four Instructional Designers working with 9 Nursing Faculty</a:t>
          </a:r>
        </a:p>
      </dsp:txBody>
      <dsp:txXfrm>
        <a:off x="5662749" y="2793926"/>
        <a:ext cx="3095751" cy="1108381"/>
      </dsp:txXfrm>
    </dsp:sp>
    <dsp:sp modelId="{4E37401E-DDC5-4B0D-9C7A-B5CE7CC386FB}">
      <dsp:nvSpPr>
        <dsp:cNvPr id="0" name=""/>
        <dsp:cNvSpPr/>
      </dsp:nvSpPr>
      <dsp:spPr>
        <a:xfrm>
          <a:off x="7210625" y="1981134"/>
          <a:ext cx="0" cy="752831"/>
        </a:xfrm>
        <a:prstGeom prst="line">
          <a:avLst/>
        </a:prstGeom>
        <a:noFill/>
        <a:ln w="6350" cap="flat" cmpd="sng" algn="ctr">
          <a:solidFill>
            <a:schemeClr val="accent5">
              <a:hueOff val="-2896518"/>
              <a:satOff val="-7465"/>
              <a:lumOff val="-5042"/>
              <a:alphaOff val="0"/>
            </a:schemeClr>
          </a:solidFill>
          <a:prstDash val="dash"/>
          <a:miter lim="800000"/>
        </a:ln>
        <a:effectLst/>
      </dsp:spPr>
      <dsp:style>
        <a:lnRef idx="1">
          <a:scrgbClr r="0" g="0" b="0"/>
        </a:lnRef>
        <a:fillRef idx="0">
          <a:scrgbClr r="0" g="0" b="0"/>
        </a:fillRef>
        <a:effectRef idx="0">
          <a:scrgbClr r="0" g="0" b="0"/>
        </a:effectRef>
        <a:fontRef idx="minor"/>
      </dsp:style>
    </dsp:sp>
    <dsp:sp modelId="{773B5F91-8921-43F2-9B4C-F296B350B978}">
      <dsp:nvSpPr>
        <dsp:cNvPr id="0" name=""/>
        <dsp:cNvSpPr/>
      </dsp:nvSpPr>
      <dsp:spPr>
        <a:xfrm>
          <a:off x="7660819" y="2127738"/>
          <a:ext cx="2829792" cy="44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0" kern="1200">
              <a:solidFill>
                <a:srgbClr val="000000"/>
              </a:solidFill>
              <a:latin typeface="Calibri"/>
              <a:ea typeface="Calibri"/>
              <a:cs typeface="Calibri"/>
            </a:rPr>
            <a:t>Summer 2025 and Beyond</a:t>
          </a:r>
        </a:p>
      </dsp:txBody>
      <dsp:txXfrm>
        <a:off x="7660819" y="2127738"/>
        <a:ext cx="2829792" cy="447736"/>
      </dsp:txXfrm>
    </dsp:sp>
    <dsp:sp modelId="{EB4661F7-5F35-4474-853E-5F0F73D13482}">
      <dsp:nvSpPr>
        <dsp:cNvPr id="0" name=""/>
        <dsp:cNvSpPr/>
      </dsp:nvSpPr>
      <dsp:spPr>
        <a:xfrm>
          <a:off x="7180908" y="1951417"/>
          <a:ext cx="59434" cy="59434"/>
        </a:xfrm>
        <a:prstGeom prst="ellips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87CF80-D0D4-4754-A61C-B70620A874DC}">
      <dsp:nvSpPr>
        <dsp:cNvPr id="0" name=""/>
        <dsp:cNvSpPr/>
      </dsp:nvSpPr>
      <dsp:spPr>
        <a:xfrm>
          <a:off x="7467879" y="383844"/>
          <a:ext cx="3215673" cy="844458"/>
        </a:xfrm>
        <a:prstGeom prst="round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solidFill>
                <a:srgbClr val="000000"/>
              </a:solidFill>
              <a:latin typeface="Calibri"/>
              <a:ea typeface="Calibri"/>
              <a:cs typeface="Calibri"/>
            </a:rPr>
            <a:t>Next steps</a:t>
          </a:r>
        </a:p>
        <a:p>
          <a:pPr marL="57150" lvl="1" indent="-57150" algn="l" defTabSz="444500" rtl="0">
            <a:lnSpc>
              <a:spcPct val="90000"/>
            </a:lnSpc>
            <a:spcBef>
              <a:spcPct val="0"/>
            </a:spcBef>
            <a:spcAft>
              <a:spcPct val="15000"/>
            </a:spcAft>
            <a:buChar char="•"/>
          </a:pPr>
          <a:r>
            <a:rPr lang="en-US" sz="1000" b="0" kern="1200">
              <a:solidFill>
                <a:srgbClr val="000000"/>
              </a:solidFill>
              <a:latin typeface="Calibri"/>
              <a:ea typeface="Calibri"/>
              <a:cs typeface="Calibri"/>
            </a:rPr>
            <a:t>3 more Nursing </a:t>
          </a:r>
          <a:r>
            <a:rPr lang="en-US" sz="1000" kern="1200">
              <a:latin typeface="Calibri"/>
              <a:ea typeface="Calibri"/>
              <a:cs typeface="Calibri"/>
            </a:rPr>
            <a:t>courses going through Design Cycle</a:t>
          </a:r>
          <a:endParaRPr lang="en-US" sz="1000" kern="1200">
            <a:latin typeface="Calibri Light" panose="020F0302020204030204"/>
            <a:ea typeface="Calibri Light" panose="020F0302020204030204"/>
            <a:cs typeface="Calibri Light" panose="020F0302020204030204"/>
          </a:endParaRPr>
        </a:p>
        <a:p>
          <a:pPr marL="57150" lvl="1" indent="-57150" algn="l" defTabSz="444500">
            <a:lnSpc>
              <a:spcPct val="90000"/>
            </a:lnSpc>
            <a:spcBef>
              <a:spcPct val="0"/>
            </a:spcBef>
            <a:spcAft>
              <a:spcPct val="15000"/>
            </a:spcAft>
            <a:buChar char="•"/>
          </a:pPr>
          <a:r>
            <a:rPr lang="en-US" sz="1000" kern="1200">
              <a:solidFill>
                <a:srgbClr val="000000"/>
              </a:solidFill>
              <a:latin typeface="Calibri"/>
              <a:ea typeface="Calibri"/>
              <a:cs typeface="Calibri"/>
            </a:rPr>
            <a:t>QM</a:t>
          </a:r>
          <a:r>
            <a:rPr lang="en-US" sz="1000" b="0" kern="1200">
              <a:solidFill>
                <a:srgbClr val="000000"/>
              </a:solidFill>
              <a:latin typeface="Calibri"/>
              <a:ea typeface="Calibri"/>
              <a:cs typeface="Calibri"/>
            </a:rPr>
            <a:t> Official Course Review for 13 redesigned courses ? </a:t>
          </a:r>
          <a:endParaRPr lang="en-US" sz="1000" kern="1200"/>
        </a:p>
      </dsp:txBody>
      <dsp:txXfrm>
        <a:off x="7509102" y="425067"/>
        <a:ext cx="3133227" cy="762012"/>
      </dsp:txXfrm>
    </dsp:sp>
    <dsp:sp modelId="{0B223342-2DCF-41F0-8AEE-252B46BF6CC1}">
      <dsp:nvSpPr>
        <dsp:cNvPr id="0" name=""/>
        <dsp:cNvSpPr/>
      </dsp:nvSpPr>
      <dsp:spPr>
        <a:xfrm>
          <a:off x="9075716" y="1228303"/>
          <a:ext cx="0" cy="752831"/>
        </a:xfrm>
        <a:prstGeom prst="line">
          <a:avLst/>
        </a:prstGeom>
        <a:noFill/>
        <a:ln w="6350" cap="flat" cmpd="sng" algn="ctr">
          <a:solidFill>
            <a:schemeClr val="accent5">
              <a:hueOff val="-4505695"/>
              <a:satOff val="-11613"/>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98EBE898-A11D-4574-8F42-4BEB1C286A58}">
      <dsp:nvSpPr>
        <dsp:cNvPr id="0" name=""/>
        <dsp:cNvSpPr/>
      </dsp:nvSpPr>
      <dsp:spPr>
        <a:xfrm>
          <a:off x="9045999" y="1951417"/>
          <a:ext cx="59434" cy="59434"/>
        </a:xfrm>
        <a:prstGeom prst="ellips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99750-C854-2E01-4186-70BE0B9385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1B7BC1-C149-B9CB-1AEA-3C030502F6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CA8C2A-06BC-7154-A85A-9E4257B15D7C}"/>
              </a:ext>
            </a:extLst>
          </p:cNvPr>
          <p:cNvSpPr>
            <a:spLocks noGrp="1"/>
          </p:cNvSpPr>
          <p:nvPr>
            <p:ph type="dt" sz="half" idx="10"/>
          </p:nvPr>
        </p:nvSpPr>
        <p:spPr/>
        <p:txBody>
          <a:bodyPr/>
          <a:lstStyle/>
          <a:p>
            <a:fld id="{A813F735-E22B-D642-AFB3-2FA058777284}" type="datetimeFigureOut">
              <a:rPr lang="en-US" smtClean="0"/>
              <a:t>4/3/25</a:t>
            </a:fld>
            <a:endParaRPr lang="en-US"/>
          </a:p>
        </p:txBody>
      </p:sp>
      <p:sp>
        <p:nvSpPr>
          <p:cNvPr id="5" name="Footer Placeholder 4">
            <a:extLst>
              <a:ext uri="{FF2B5EF4-FFF2-40B4-BE49-F238E27FC236}">
                <a16:creationId xmlns:a16="http://schemas.microsoft.com/office/drawing/2014/main" id="{998880DE-D90E-AAEC-639C-2F82E4DB9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0655C-9E0B-09D2-F450-8CBFA5EDAC7D}"/>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218843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5301-FAEA-B28C-A47A-72507B3FB1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8A9AAA-7FEA-1BE6-1EFE-629CD60D5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89DF0-80F9-6C00-9BBC-FB6CE4432276}"/>
              </a:ext>
            </a:extLst>
          </p:cNvPr>
          <p:cNvSpPr>
            <a:spLocks noGrp="1"/>
          </p:cNvSpPr>
          <p:nvPr>
            <p:ph type="dt" sz="half" idx="10"/>
          </p:nvPr>
        </p:nvSpPr>
        <p:spPr/>
        <p:txBody>
          <a:bodyPr/>
          <a:lstStyle/>
          <a:p>
            <a:fld id="{A813F735-E22B-D642-AFB3-2FA058777284}" type="datetimeFigureOut">
              <a:rPr lang="en-US" smtClean="0"/>
              <a:t>4/3/25</a:t>
            </a:fld>
            <a:endParaRPr lang="en-US"/>
          </a:p>
        </p:txBody>
      </p:sp>
      <p:sp>
        <p:nvSpPr>
          <p:cNvPr id="5" name="Footer Placeholder 4">
            <a:extLst>
              <a:ext uri="{FF2B5EF4-FFF2-40B4-BE49-F238E27FC236}">
                <a16:creationId xmlns:a16="http://schemas.microsoft.com/office/drawing/2014/main" id="{D8D2D2B8-0A64-0089-0206-BBE418D56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09C3A-243D-8F55-2316-D0E4BFE5D852}"/>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119277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2104CF-BABD-8757-CBD8-1B9E71179A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BB9DBC-F37B-5C9F-7413-AAED654E1B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A662D-F5DA-9C9C-4E4E-4689BFFB69CC}"/>
              </a:ext>
            </a:extLst>
          </p:cNvPr>
          <p:cNvSpPr>
            <a:spLocks noGrp="1"/>
          </p:cNvSpPr>
          <p:nvPr>
            <p:ph type="dt" sz="half" idx="10"/>
          </p:nvPr>
        </p:nvSpPr>
        <p:spPr/>
        <p:txBody>
          <a:bodyPr/>
          <a:lstStyle/>
          <a:p>
            <a:fld id="{A813F735-E22B-D642-AFB3-2FA058777284}" type="datetimeFigureOut">
              <a:rPr lang="en-US" smtClean="0"/>
              <a:t>4/3/25</a:t>
            </a:fld>
            <a:endParaRPr lang="en-US"/>
          </a:p>
        </p:txBody>
      </p:sp>
      <p:sp>
        <p:nvSpPr>
          <p:cNvPr id="5" name="Footer Placeholder 4">
            <a:extLst>
              <a:ext uri="{FF2B5EF4-FFF2-40B4-BE49-F238E27FC236}">
                <a16:creationId xmlns:a16="http://schemas.microsoft.com/office/drawing/2014/main" id="{DA6B742B-42AC-66B8-9512-0D3139A70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9A00F-CD95-2289-13DD-212567C6918F}"/>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295919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C1D3-DFDA-FD68-4420-51AEA896C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5B7BDA-91E2-412D-82A2-349EB52752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69AA7-4D43-4A99-91A6-D98A20567148}"/>
              </a:ext>
            </a:extLst>
          </p:cNvPr>
          <p:cNvSpPr>
            <a:spLocks noGrp="1"/>
          </p:cNvSpPr>
          <p:nvPr>
            <p:ph type="dt" sz="half" idx="10"/>
          </p:nvPr>
        </p:nvSpPr>
        <p:spPr/>
        <p:txBody>
          <a:bodyPr/>
          <a:lstStyle/>
          <a:p>
            <a:fld id="{A813F735-E22B-D642-AFB3-2FA058777284}" type="datetimeFigureOut">
              <a:rPr lang="en-US" smtClean="0"/>
              <a:t>4/3/25</a:t>
            </a:fld>
            <a:endParaRPr lang="en-US"/>
          </a:p>
        </p:txBody>
      </p:sp>
      <p:sp>
        <p:nvSpPr>
          <p:cNvPr id="5" name="Footer Placeholder 4">
            <a:extLst>
              <a:ext uri="{FF2B5EF4-FFF2-40B4-BE49-F238E27FC236}">
                <a16:creationId xmlns:a16="http://schemas.microsoft.com/office/drawing/2014/main" id="{981B03A2-2FE2-9592-0A00-1C29BB7FC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AD97F-277F-EF4C-90C5-A23CD2D6459C}"/>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7343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3FA7-C856-BF0D-883F-C2B45687A1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C22F85-2275-0462-28FB-EE3E5CF7C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91EB4A-2B85-1D0A-E445-176C9102DCC0}"/>
              </a:ext>
            </a:extLst>
          </p:cNvPr>
          <p:cNvSpPr>
            <a:spLocks noGrp="1"/>
          </p:cNvSpPr>
          <p:nvPr>
            <p:ph type="dt" sz="half" idx="10"/>
          </p:nvPr>
        </p:nvSpPr>
        <p:spPr/>
        <p:txBody>
          <a:bodyPr/>
          <a:lstStyle/>
          <a:p>
            <a:fld id="{A813F735-E22B-D642-AFB3-2FA058777284}" type="datetimeFigureOut">
              <a:rPr lang="en-US" smtClean="0"/>
              <a:t>4/3/25</a:t>
            </a:fld>
            <a:endParaRPr lang="en-US"/>
          </a:p>
        </p:txBody>
      </p:sp>
      <p:sp>
        <p:nvSpPr>
          <p:cNvPr id="5" name="Footer Placeholder 4">
            <a:extLst>
              <a:ext uri="{FF2B5EF4-FFF2-40B4-BE49-F238E27FC236}">
                <a16:creationId xmlns:a16="http://schemas.microsoft.com/office/drawing/2014/main" id="{C143EEBC-6793-CA7C-1504-90B042995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CBB2B-2AF9-3E67-076E-F6C7F54C8AA3}"/>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293813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25A2-354D-9ACE-7568-BA4A5DAEE2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F346B5-A541-72A7-2C25-1036F9AD32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ECDDA5-0C5B-DF5D-5499-9F156DD4C3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161622-EA16-2BFE-EEF6-354AEE8D7926}"/>
              </a:ext>
            </a:extLst>
          </p:cNvPr>
          <p:cNvSpPr>
            <a:spLocks noGrp="1"/>
          </p:cNvSpPr>
          <p:nvPr>
            <p:ph type="dt" sz="half" idx="10"/>
          </p:nvPr>
        </p:nvSpPr>
        <p:spPr/>
        <p:txBody>
          <a:bodyPr/>
          <a:lstStyle/>
          <a:p>
            <a:fld id="{A813F735-E22B-D642-AFB3-2FA058777284}" type="datetimeFigureOut">
              <a:rPr lang="en-US" smtClean="0"/>
              <a:t>4/3/25</a:t>
            </a:fld>
            <a:endParaRPr lang="en-US"/>
          </a:p>
        </p:txBody>
      </p:sp>
      <p:sp>
        <p:nvSpPr>
          <p:cNvPr id="6" name="Footer Placeholder 5">
            <a:extLst>
              <a:ext uri="{FF2B5EF4-FFF2-40B4-BE49-F238E27FC236}">
                <a16:creationId xmlns:a16="http://schemas.microsoft.com/office/drawing/2014/main" id="{A9F39AF1-B083-ED2E-3D19-11970248E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CC9F42-17E0-E28B-F2E8-C177F89E6071}"/>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351991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5B22-3891-6C65-3404-7D8F8C53EB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A711D-CC3E-9CAE-B617-1828594C4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F6B614-4738-BD92-DB57-1906F3D42F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9487CF-180C-551E-04BD-0FCDBAC20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FEDB2D-93E3-521E-E5E8-8C35E38F73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18C9A9-B6B5-8841-0247-8E195B563058}"/>
              </a:ext>
            </a:extLst>
          </p:cNvPr>
          <p:cNvSpPr>
            <a:spLocks noGrp="1"/>
          </p:cNvSpPr>
          <p:nvPr>
            <p:ph type="dt" sz="half" idx="10"/>
          </p:nvPr>
        </p:nvSpPr>
        <p:spPr/>
        <p:txBody>
          <a:bodyPr/>
          <a:lstStyle/>
          <a:p>
            <a:fld id="{A813F735-E22B-D642-AFB3-2FA058777284}" type="datetimeFigureOut">
              <a:rPr lang="en-US" smtClean="0"/>
              <a:t>4/3/25</a:t>
            </a:fld>
            <a:endParaRPr lang="en-US"/>
          </a:p>
        </p:txBody>
      </p:sp>
      <p:sp>
        <p:nvSpPr>
          <p:cNvPr id="8" name="Footer Placeholder 7">
            <a:extLst>
              <a:ext uri="{FF2B5EF4-FFF2-40B4-BE49-F238E27FC236}">
                <a16:creationId xmlns:a16="http://schemas.microsoft.com/office/drawing/2014/main" id="{73426751-6E5F-5A50-9E89-712C4BF2C0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F0DFB3-7864-6402-8503-847084E8C39C}"/>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97197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5718-4AA2-29E1-57CF-8738EF13B7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E21DE3-AC2D-18C4-83DD-B3CFEF0A4DBA}"/>
              </a:ext>
            </a:extLst>
          </p:cNvPr>
          <p:cNvSpPr>
            <a:spLocks noGrp="1"/>
          </p:cNvSpPr>
          <p:nvPr>
            <p:ph type="dt" sz="half" idx="10"/>
          </p:nvPr>
        </p:nvSpPr>
        <p:spPr/>
        <p:txBody>
          <a:bodyPr/>
          <a:lstStyle/>
          <a:p>
            <a:fld id="{A813F735-E22B-D642-AFB3-2FA058777284}" type="datetimeFigureOut">
              <a:rPr lang="en-US" smtClean="0"/>
              <a:t>4/3/25</a:t>
            </a:fld>
            <a:endParaRPr lang="en-US"/>
          </a:p>
        </p:txBody>
      </p:sp>
      <p:sp>
        <p:nvSpPr>
          <p:cNvPr id="4" name="Footer Placeholder 3">
            <a:extLst>
              <a:ext uri="{FF2B5EF4-FFF2-40B4-BE49-F238E27FC236}">
                <a16:creationId xmlns:a16="http://schemas.microsoft.com/office/drawing/2014/main" id="{C9E2DDB1-E8FF-098F-A833-3D7137B54A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4739A1-7960-69BA-B4A6-349B600BBBC7}"/>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324963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AE5E16-66AC-2A15-4DB5-D5B8996EF51C}"/>
              </a:ext>
            </a:extLst>
          </p:cNvPr>
          <p:cNvSpPr>
            <a:spLocks noGrp="1"/>
          </p:cNvSpPr>
          <p:nvPr>
            <p:ph type="dt" sz="half" idx="10"/>
          </p:nvPr>
        </p:nvSpPr>
        <p:spPr/>
        <p:txBody>
          <a:bodyPr/>
          <a:lstStyle/>
          <a:p>
            <a:fld id="{A813F735-E22B-D642-AFB3-2FA058777284}" type="datetimeFigureOut">
              <a:rPr lang="en-US" smtClean="0"/>
              <a:t>4/3/25</a:t>
            </a:fld>
            <a:endParaRPr lang="en-US"/>
          </a:p>
        </p:txBody>
      </p:sp>
      <p:sp>
        <p:nvSpPr>
          <p:cNvPr id="3" name="Footer Placeholder 2">
            <a:extLst>
              <a:ext uri="{FF2B5EF4-FFF2-40B4-BE49-F238E27FC236}">
                <a16:creationId xmlns:a16="http://schemas.microsoft.com/office/drawing/2014/main" id="{3EA2954E-26F2-A153-EC5E-E61D269969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0CE38D-44CA-207B-EA26-7B39BC92E189}"/>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1949759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5373-B00A-44B7-A3C7-ED8D8A03F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E509A3-FE95-2A02-3D94-AC8E7565C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297A30-C332-013C-A5B7-E06236568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584294-BF86-8EC4-604C-D5674A84F45F}"/>
              </a:ext>
            </a:extLst>
          </p:cNvPr>
          <p:cNvSpPr>
            <a:spLocks noGrp="1"/>
          </p:cNvSpPr>
          <p:nvPr>
            <p:ph type="dt" sz="half" idx="10"/>
          </p:nvPr>
        </p:nvSpPr>
        <p:spPr/>
        <p:txBody>
          <a:bodyPr/>
          <a:lstStyle/>
          <a:p>
            <a:fld id="{A813F735-E22B-D642-AFB3-2FA058777284}" type="datetimeFigureOut">
              <a:rPr lang="en-US" smtClean="0"/>
              <a:t>4/3/25</a:t>
            </a:fld>
            <a:endParaRPr lang="en-US"/>
          </a:p>
        </p:txBody>
      </p:sp>
      <p:sp>
        <p:nvSpPr>
          <p:cNvPr id="6" name="Footer Placeholder 5">
            <a:extLst>
              <a:ext uri="{FF2B5EF4-FFF2-40B4-BE49-F238E27FC236}">
                <a16:creationId xmlns:a16="http://schemas.microsoft.com/office/drawing/2014/main" id="{ED21044F-DF8B-9073-4CB5-AB49D09799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A21105-2D4A-0226-B44E-581EFA89869B}"/>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354921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85D1-530F-06DF-918C-E04174CD3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B0F0AD-CE0B-D36D-BBE0-C26C1BEB78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BA345A-C053-FC8B-1FCF-C7121BCA7F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CB7297-10AB-7905-69F5-9C073A8E49B7}"/>
              </a:ext>
            </a:extLst>
          </p:cNvPr>
          <p:cNvSpPr>
            <a:spLocks noGrp="1"/>
          </p:cNvSpPr>
          <p:nvPr>
            <p:ph type="dt" sz="half" idx="10"/>
          </p:nvPr>
        </p:nvSpPr>
        <p:spPr/>
        <p:txBody>
          <a:bodyPr/>
          <a:lstStyle/>
          <a:p>
            <a:fld id="{A813F735-E22B-D642-AFB3-2FA058777284}" type="datetimeFigureOut">
              <a:rPr lang="en-US" smtClean="0"/>
              <a:t>4/3/25</a:t>
            </a:fld>
            <a:endParaRPr lang="en-US"/>
          </a:p>
        </p:txBody>
      </p:sp>
      <p:sp>
        <p:nvSpPr>
          <p:cNvPr id="6" name="Footer Placeholder 5">
            <a:extLst>
              <a:ext uri="{FF2B5EF4-FFF2-40B4-BE49-F238E27FC236}">
                <a16:creationId xmlns:a16="http://schemas.microsoft.com/office/drawing/2014/main" id="{3016A49A-48D8-755E-6BF0-54AA5F1712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2CB372-0E8A-2C54-846E-FEC34BFA1025}"/>
              </a:ext>
            </a:extLst>
          </p:cNvPr>
          <p:cNvSpPr>
            <a:spLocks noGrp="1"/>
          </p:cNvSpPr>
          <p:nvPr>
            <p:ph type="sldNum" sz="quarter" idx="12"/>
          </p:nvPr>
        </p:nvSpPr>
        <p:spPr/>
        <p:txBody>
          <a:bodyPr/>
          <a:lstStyle/>
          <a:p>
            <a:fld id="{C86EC13E-F1D2-314A-AA08-EA7BB8A1BD08}" type="slidenum">
              <a:rPr lang="en-US" smtClean="0"/>
              <a:t>‹#›</a:t>
            </a:fld>
            <a:endParaRPr lang="en-US"/>
          </a:p>
        </p:txBody>
      </p:sp>
    </p:spTree>
    <p:extLst>
      <p:ext uri="{BB962C8B-B14F-4D97-AF65-F5344CB8AC3E}">
        <p14:creationId xmlns:p14="http://schemas.microsoft.com/office/powerpoint/2010/main" val="397059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74E929-7D3C-A8B0-80DE-681A291DC0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724ABC-DBE5-78A1-30E6-6BB62E478F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ACA13-CA95-3C39-557B-AC36203A9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3F735-E22B-D642-AFB3-2FA058777284}" type="datetimeFigureOut">
              <a:rPr lang="en-US" smtClean="0"/>
              <a:t>4/3/25</a:t>
            </a:fld>
            <a:endParaRPr lang="en-US"/>
          </a:p>
        </p:txBody>
      </p:sp>
      <p:sp>
        <p:nvSpPr>
          <p:cNvPr id="5" name="Footer Placeholder 4">
            <a:extLst>
              <a:ext uri="{FF2B5EF4-FFF2-40B4-BE49-F238E27FC236}">
                <a16:creationId xmlns:a16="http://schemas.microsoft.com/office/drawing/2014/main" id="{EE2B3769-DE95-D205-91C0-DCE0EE749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826D5C-82BA-C6B6-0AE4-67F38354D4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C13E-F1D2-314A-AA08-EA7BB8A1BD08}" type="slidenum">
              <a:rPr lang="en-US" smtClean="0"/>
              <a:t>‹#›</a:t>
            </a:fld>
            <a:endParaRPr lang="en-US"/>
          </a:p>
        </p:txBody>
      </p:sp>
    </p:spTree>
    <p:extLst>
      <p:ext uri="{BB962C8B-B14F-4D97-AF65-F5344CB8AC3E}">
        <p14:creationId xmlns:p14="http://schemas.microsoft.com/office/powerpoint/2010/main" val="2688394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hyperlink" Target="https://www.uwyo.edu/ctl/divisions-and-initiatives/online-and-digital-learning/online-course-design-cycle.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Kgorton@uwyo.edu"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linkedin.com/in/oksanawasilik/" TargetMode="External"/><Relationship Id="rId5" Type="http://schemas.openxmlformats.org/officeDocument/2006/relationships/hyperlink" Target="mailto:Oksana@uwyo.edu" TargetMode="External"/><Relationship Id="rId4" Type="http://schemas.openxmlformats.org/officeDocument/2006/relationships/hyperlink" Target="https://www.linkedin.com/in/karengorton/"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trees in a forest&#10;&#10;Description automatically generated">
            <a:extLst>
              <a:ext uri="{FF2B5EF4-FFF2-40B4-BE49-F238E27FC236}">
                <a16:creationId xmlns:a16="http://schemas.microsoft.com/office/drawing/2014/main" id="{41F44AB4-A447-46EF-FDDA-8A782D322596}"/>
              </a:ext>
            </a:extLst>
          </p:cNvPr>
          <p:cNvPicPr>
            <a:picLocks noChangeAspect="1"/>
          </p:cNvPicPr>
          <p:nvPr/>
        </p:nvPicPr>
        <p:blipFill>
          <a:blip r:embed="rId2"/>
          <a:srcRect t="1797" r="9089" b="12580"/>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6DAF2-82A9-2282-1567-E21FF81FC004}"/>
              </a:ext>
            </a:extLst>
          </p:cNvPr>
          <p:cNvSpPr>
            <a:spLocks noGrp="1"/>
          </p:cNvSpPr>
          <p:nvPr>
            <p:ph type="ctrTitle"/>
          </p:nvPr>
        </p:nvSpPr>
        <p:spPr>
          <a:xfrm>
            <a:off x="477981" y="1122363"/>
            <a:ext cx="4023360" cy="3204134"/>
          </a:xfrm>
        </p:spPr>
        <p:txBody>
          <a:bodyPr anchor="b">
            <a:normAutofit/>
          </a:bodyPr>
          <a:lstStyle/>
          <a:p>
            <a:pPr algn="l"/>
            <a:r>
              <a:rPr lang="en-US" sz="4800">
                <a:solidFill>
                  <a:schemeClr val="bg1"/>
                </a:solidFill>
              </a:rPr>
              <a:t>Quality Assurance to </a:t>
            </a:r>
            <a:r>
              <a:rPr lang="en-US" sz="4800" err="1">
                <a:solidFill>
                  <a:schemeClr val="bg1"/>
                </a:solidFill>
              </a:rPr>
              <a:t>Benchmarking:Our</a:t>
            </a:r>
            <a:r>
              <a:rPr lang="en-US" sz="4800">
                <a:solidFill>
                  <a:schemeClr val="bg1"/>
                </a:solidFill>
              </a:rPr>
              <a:t> Journey</a:t>
            </a:r>
          </a:p>
        </p:txBody>
      </p:sp>
      <p:sp>
        <p:nvSpPr>
          <p:cNvPr id="3" name="Subtitle 2">
            <a:extLst>
              <a:ext uri="{FF2B5EF4-FFF2-40B4-BE49-F238E27FC236}">
                <a16:creationId xmlns:a16="http://schemas.microsoft.com/office/drawing/2014/main" id="{52662982-C25F-9974-BB93-015B74BE882E}"/>
              </a:ext>
            </a:extLst>
          </p:cNvPr>
          <p:cNvSpPr>
            <a:spLocks noGrp="1"/>
          </p:cNvSpPr>
          <p:nvPr>
            <p:ph type="subTitle" idx="1"/>
          </p:nvPr>
        </p:nvSpPr>
        <p:spPr>
          <a:xfrm>
            <a:off x="477980" y="4872922"/>
            <a:ext cx="4023359" cy="1208141"/>
          </a:xfrm>
        </p:spPr>
        <p:txBody>
          <a:bodyPr vert="horz" lIns="91440" tIns="45720" rIns="91440" bIns="45720" rtlCol="0">
            <a:normAutofit/>
          </a:bodyPr>
          <a:lstStyle/>
          <a:p>
            <a:pPr algn="l"/>
            <a:r>
              <a:rPr lang="en-US" sz="2000">
                <a:solidFill>
                  <a:schemeClr val="bg1"/>
                </a:solidFill>
              </a:rPr>
              <a:t>Karen Gorton, PhD, RN, FNP, MS</a:t>
            </a:r>
          </a:p>
          <a:p>
            <a:pPr algn="l"/>
            <a:r>
              <a:rPr lang="en-US" sz="2000">
                <a:solidFill>
                  <a:schemeClr val="bg1"/>
                </a:solidFill>
              </a:rPr>
              <a:t>Oksana Wasilik, PhD</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15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FD813-1588-CDD3-46C2-5D4014A8734F}"/>
              </a:ext>
            </a:extLst>
          </p:cNvPr>
          <p:cNvSpPr>
            <a:spLocks noGrp="1"/>
          </p:cNvSpPr>
          <p:nvPr>
            <p:ph type="title"/>
          </p:nvPr>
        </p:nvSpPr>
        <p:spPr>
          <a:xfrm>
            <a:off x="838200" y="365125"/>
            <a:ext cx="10515600" cy="1325563"/>
          </a:xfrm>
        </p:spPr>
        <p:txBody>
          <a:bodyPr>
            <a:normAutofit/>
          </a:bodyPr>
          <a:lstStyle/>
          <a:p>
            <a:r>
              <a:rPr lang="en-US" sz="4200">
                <a:cs typeface="Calibri Light"/>
              </a:rPr>
              <a:t>The Process: Where We Are Presently</a:t>
            </a:r>
            <a:endParaRPr lang="en-US" sz="420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3437E55-5CCE-26E9-F81B-92155B3E87C3}"/>
              </a:ext>
            </a:extLst>
          </p:cNvPr>
          <p:cNvGraphicFramePr>
            <a:graphicFrameLocks noGrp="1"/>
          </p:cNvGraphicFramePr>
          <p:nvPr>
            <p:ph idx="1"/>
            <p:extLst>
              <p:ext uri="{D42A27DB-BD31-4B8C-83A1-F6EECF244321}">
                <p14:modId xmlns:p14="http://schemas.microsoft.com/office/powerpoint/2010/main" val="608105577"/>
              </p:ext>
            </p:extLst>
          </p:nvPr>
        </p:nvGraphicFramePr>
        <p:xfrm>
          <a:off x="571895" y="2108720"/>
          <a:ext cx="10691070" cy="3962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7788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5D820D-4268-2F73-F6AF-315ADC786676}"/>
              </a:ext>
            </a:extLst>
          </p:cNvPr>
          <p:cNvSpPr>
            <a:spLocks noGrp="1"/>
          </p:cNvSpPr>
          <p:nvPr>
            <p:ph type="title"/>
          </p:nvPr>
        </p:nvSpPr>
        <p:spPr>
          <a:xfrm>
            <a:off x="917275" y="4583953"/>
            <a:ext cx="4685857" cy="1465973"/>
          </a:xfrm>
        </p:spPr>
        <p:txBody>
          <a:bodyPr vert="horz" lIns="91440" tIns="45720" rIns="91440" bIns="45720" rtlCol="0" anchor="t">
            <a:normAutofit/>
          </a:bodyPr>
          <a:lstStyle/>
          <a:p>
            <a:r>
              <a:rPr lang="en-US" sz="4000"/>
              <a:t>Four Design Phases</a:t>
            </a:r>
          </a:p>
        </p:txBody>
      </p:sp>
      <p:pic>
        <p:nvPicPr>
          <p:cNvPr id="4" name="Picture 3" descr="Design Phases. Click here to view an acceible version">
            <a:extLst>
              <a:ext uri="{FF2B5EF4-FFF2-40B4-BE49-F238E27FC236}">
                <a16:creationId xmlns:a16="http://schemas.microsoft.com/office/drawing/2014/main" id="{1FE0F814-AA88-AD5C-FF84-97DE99177FDC}"/>
              </a:ext>
            </a:extLst>
          </p:cNvPr>
          <p:cNvPicPr>
            <a:picLocks noChangeAspect="1"/>
          </p:cNvPicPr>
          <p:nvPr/>
        </p:nvPicPr>
        <p:blipFill>
          <a:blip r:embed="rId2"/>
          <a:srcRect b="8379"/>
          <a:stretch/>
        </p:blipFill>
        <p:spPr>
          <a:xfrm>
            <a:off x="20" y="432"/>
            <a:ext cx="12191980" cy="4244759"/>
          </a:xfrm>
          <a:prstGeom prst="rect">
            <a:avLst/>
          </a:prstGeom>
        </p:spPr>
      </p:pic>
      <p:sp>
        <p:nvSpPr>
          <p:cNvPr id="5" name="TextBox 4">
            <a:extLst>
              <a:ext uri="{FF2B5EF4-FFF2-40B4-BE49-F238E27FC236}">
                <a16:creationId xmlns:a16="http://schemas.microsoft.com/office/drawing/2014/main" id="{250B3993-8CAA-8726-56B8-CCEBD066F643}"/>
              </a:ext>
            </a:extLst>
          </p:cNvPr>
          <p:cNvSpPr txBox="1"/>
          <p:nvPr/>
        </p:nvSpPr>
        <p:spPr>
          <a:xfrm>
            <a:off x="6096000" y="4583953"/>
            <a:ext cx="5638800" cy="146597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Retrieved from </a:t>
            </a:r>
            <a:r>
              <a:rPr lang="en-US" sz="2000">
                <a:hlinkClick r:id="rId3"/>
              </a:rPr>
              <a:t>https://www.uwyo.edu/ctl/divisions-and-initiatives/online-and-digital-learning/online-course-design-cycle.html</a:t>
            </a:r>
            <a:r>
              <a:rPr lang="en-US" sz="2000"/>
              <a:t> </a:t>
            </a:r>
          </a:p>
        </p:txBody>
      </p:sp>
      <p:sp>
        <p:nvSpPr>
          <p:cNvPr id="24" name="Rectangle 23">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382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03E24-F486-5377-A6BE-2209EA42A499}"/>
              </a:ext>
            </a:extLst>
          </p:cNvPr>
          <p:cNvSpPr>
            <a:spLocks noGrp="1"/>
          </p:cNvSpPr>
          <p:nvPr>
            <p:ph type="title"/>
          </p:nvPr>
        </p:nvSpPr>
        <p:spPr>
          <a:xfrm>
            <a:off x="838200" y="365125"/>
            <a:ext cx="5558489" cy="1325563"/>
          </a:xfrm>
        </p:spPr>
        <p:txBody>
          <a:bodyPr>
            <a:normAutofit/>
          </a:bodyPr>
          <a:lstStyle/>
          <a:p>
            <a:r>
              <a:rPr lang="en-US">
                <a:ea typeface="Calibri Light"/>
                <a:cs typeface="Calibri Light"/>
              </a:rPr>
              <a:t>The Process – Course Redesign </a:t>
            </a: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67836AC-A7A9-2CAD-5B4A-D8B72098A636}"/>
              </a:ext>
            </a:extLst>
          </p:cNvPr>
          <p:cNvSpPr>
            <a:spLocks noGrp="1"/>
          </p:cNvSpPr>
          <p:nvPr>
            <p:ph idx="1"/>
          </p:nvPr>
        </p:nvSpPr>
        <p:spPr>
          <a:xfrm>
            <a:off x="838200" y="1825625"/>
            <a:ext cx="5558489" cy="4351338"/>
          </a:xfrm>
        </p:spPr>
        <p:txBody>
          <a:bodyPr vert="horz" lIns="91440" tIns="45720" rIns="91440" bIns="45720" rtlCol="0" anchor="t">
            <a:normAutofit/>
          </a:bodyPr>
          <a:lstStyle/>
          <a:p>
            <a:r>
              <a:rPr lang="en-US" sz="2400">
                <a:ea typeface="Calibri"/>
                <a:cs typeface="Calibri"/>
              </a:rPr>
              <a:t>Courses in the BSNc program are unique</a:t>
            </a:r>
          </a:p>
          <a:p>
            <a:pPr lvl="1"/>
            <a:r>
              <a:rPr lang="en-US" sz="2000">
                <a:ea typeface="Calibri"/>
                <a:cs typeface="Calibri"/>
              </a:rPr>
              <a:t>8 weeks in length, 2 credits each</a:t>
            </a:r>
          </a:p>
          <a:p>
            <a:pPr lvl="1"/>
            <a:r>
              <a:rPr lang="en-US" sz="2000">
                <a:ea typeface="Calibri"/>
                <a:cs typeface="Calibri"/>
              </a:rPr>
              <a:t>Courses taught two times per semester</a:t>
            </a:r>
          </a:p>
          <a:p>
            <a:pPr lvl="1"/>
            <a:r>
              <a:rPr lang="en-US" sz="2000">
                <a:ea typeface="Calibri"/>
                <a:cs typeface="Calibri"/>
              </a:rPr>
              <a:t>In alignment with the statewide ReNEW Curriculum </a:t>
            </a:r>
          </a:p>
          <a:p>
            <a:pPr lvl="1"/>
            <a:r>
              <a:rPr lang="en-US" sz="2000">
                <a:ea typeface="Calibri"/>
                <a:cs typeface="Calibri"/>
              </a:rPr>
              <a:t>Students can be concurrently enrolled in the courses at UW as well as at their community college</a:t>
            </a:r>
          </a:p>
          <a:p>
            <a:r>
              <a:rPr lang="en-US" sz="2000">
                <a:ea typeface="Calibri"/>
                <a:cs typeface="Calibri"/>
              </a:rPr>
              <a:t>Pilot course completed and reviewed – fall 2024</a:t>
            </a:r>
          </a:p>
          <a:p>
            <a:pPr lvl="1"/>
            <a:r>
              <a:rPr lang="en-US" sz="2000">
                <a:ea typeface="Calibri"/>
                <a:cs typeface="Calibri"/>
              </a:rPr>
              <a:t>Course met internal Quality Assurance (QA) standards. </a:t>
            </a:r>
          </a:p>
          <a:p>
            <a:pPr lvl="1"/>
            <a:r>
              <a:rPr lang="en-US" sz="2000">
                <a:ea typeface="Calibri"/>
                <a:cs typeface="Calibri"/>
              </a:rPr>
              <a:t>Pilot course serves as course template for the next 12 courses in development.</a:t>
            </a:r>
          </a:p>
          <a:p>
            <a:pPr lvl="1"/>
            <a:endParaRPr lang="en-US" sz="2000">
              <a:ea typeface="Calibri"/>
              <a:cs typeface="Calibri"/>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702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990B959-44EF-B937-CA7B-3EBD23C1CD13}"/>
              </a:ext>
            </a:extLst>
          </p:cNvPr>
          <p:cNvSpPr>
            <a:spLocks noGrp="1"/>
          </p:cNvSpPr>
          <p:nvPr>
            <p:ph type="title"/>
          </p:nvPr>
        </p:nvSpPr>
        <p:spPr>
          <a:xfrm>
            <a:off x="838200" y="3905833"/>
            <a:ext cx="4215063" cy="2398713"/>
          </a:xfrm>
        </p:spPr>
        <p:txBody>
          <a:bodyPr vert="horz" lIns="91440" tIns="45720" rIns="91440" bIns="45720" rtlCol="0">
            <a:normAutofit/>
          </a:bodyPr>
          <a:lstStyle/>
          <a:p>
            <a:r>
              <a:rPr lang="en-US" kern="1200">
                <a:latin typeface="+mj-lt"/>
                <a:ea typeface="+mj-ea"/>
                <a:cs typeface="+mj-cs"/>
              </a:rPr>
              <a:t>QM Implementation Model</a:t>
            </a:r>
          </a:p>
        </p:txBody>
      </p:sp>
      <p:pic>
        <p:nvPicPr>
          <p:cNvPr id="5" name="Content Placeholder 4" descr="A diagram of a process&#10;&#10;Description automatically generated">
            <a:extLst>
              <a:ext uri="{FF2B5EF4-FFF2-40B4-BE49-F238E27FC236}">
                <a16:creationId xmlns:a16="http://schemas.microsoft.com/office/drawing/2014/main" id="{26DB0D54-AF53-F807-4539-1F371D4109D2}"/>
              </a:ext>
            </a:extLst>
          </p:cNvPr>
          <p:cNvPicPr>
            <a:picLocks noChangeAspect="1"/>
          </p:cNvPicPr>
          <p:nvPr/>
        </p:nvPicPr>
        <p:blipFill>
          <a:blip r:embed="rId2"/>
          <a:stretch>
            <a:fillRect/>
          </a:stretch>
        </p:blipFill>
        <p:spPr>
          <a:xfrm>
            <a:off x="1534906" y="391971"/>
            <a:ext cx="8697459" cy="2479371"/>
          </a:xfrm>
          <a:prstGeom prst="rect">
            <a:avLst/>
          </a:prstGeom>
        </p:spPr>
      </p:pic>
      <p:sp>
        <p:nvSpPr>
          <p:cNvPr id="9" name="TextBox 8">
            <a:extLst>
              <a:ext uri="{FF2B5EF4-FFF2-40B4-BE49-F238E27FC236}">
                <a16:creationId xmlns:a16="http://schemas.microsoft.com/office/drawing/2014/main" id="{C8F4C167-A225-085C-4923-A28209A4CEB8}"/>
              </a:ext>
            </a:extLst>
          </p:cNvPr>
          <p:cNvSpPr txBox="1"/>
          <p:nvPr/>
        </p:nvSpPr>
        <p:spPr>
          <a:xfrm>
            <a:off x="3563679" y="2423735"/>
            <a:ext cx="140998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Calibri"/>
                <a:cs typeface="Calibri"/>
              </a:rPr>
              <a:t>Spring –Summer 2024</a:t>
            </a:r>
          </a:p>
        </p:txBody>
      </p:sp>
      <p:sp>
        <p:nvSpPr>
          <p:cNvPr id="14" name="TextBox 13">
            <a:extLst>
              <a:ext uri="{FF2B5EF4-FFF2-40B4-BE49-F238E27FC236}">
                <a16:creationId xmlns:a16="http://schemas.microsoft.com/office/drawing/2014/main" id="{9B4A7B33-2F19-7B8E-A142-51C8F46645B2}"/>
              </a:ext>
            </a:extLst>
          </p:cNvPr>
          <p:cNvSpPr txBox="1"/>
          <p:nvPr/>
        </p:nvSpPr>
        <p:spPr>
          <a:xfrm>
            <a:off x="5259255" y="2131046"/>
            <a:ext cx="12434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ea typeface="Calibri"/>
                <a:cs typeface="Calibri"/>
              </a:rPr>
              <a:t>Fall 2024 - present</a:t>
            </a:r>
            <a:endParaRPr lang="en-US"/>
          </a:p>
        </p:txBody>
      </p:sp>
      <p:cxnSp>
        <p:nvCxnSpPr>
          <p:cNvPr id="15" name="Straight Arrow Connector 14">
            <a:extLst>
              <a:ext uri="{FF2B5EF4-FFF2-40B4-BE49-F238E27FC236}">
                <a16:creationId xmlns:a16="http://schemas.microsoft.com/office/drawing/2014/main" id="{6CB8BAED-481B-A014-F9D3-86E87619B17F}"/>
              </a:ext>
            </a:extLst>
          </p:cNvPr>
          <p:cNvCxnSpPr/>
          <p:nvPr/>
        </p:nvCxnSpPr>
        <p:spPr>
          <a:xfrm flipV="1">
            <a:off x="4698734" y="2448898"/>
            <a:ext cx="547357" cy="209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4BFEC62-4E1D-8E30-A24C-62F4ECB13097}"/>
              </a:ext>
            </a:extLst>
          </p:cNvPr>
          <p:cNvCxnSpPr>
            <a:cxnSpLocks/>
          </p:cNvCxnSpPr>
          <p:nvPr/>
        </p:nvCxnSpPr>
        <p:spPr>
          <a:xfrm flipV="1">
            <a:off x="6515422" y="2025005"/>
            <a:ext cx="547357" cy="209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9BF987A-2864-941F-6705-C5EA28B1F57B}"/>
              </a:ext>
            </a:extLst>
          </p:cNvPr>
          <p:cNvSpPr txBox="1"/>
          <p:nvPr/>
        </p:nvSpPr>
        <p:spPr>
          <a:xfrm>
            <a:off x="6788301" y="1712198"/>
            <a:ext cx="124345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ea typeface="Calibri"/>
                <a:cs typeface="Calibri"/>
              </a:rPr>
              <a:t>???</a:t>
            </a:r>
            <a:endParaRPr lang="en-US"/>
          </a:p>
        </p:txBody>
      </p:sp>
    </p:spTree>
    <p:extLst>
      <p:ext uri="{BB962C8B-B14F-4D97-AF65-F5344CB8AC3E}">
        <p14:creationId xmlns:p14="http://schemas.microsoft.com/office/powerpoint/2010/main" val="281955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ADD7C-A8F4-E6CB-DFD0-D5F8863DAC74}"/>
              </a:ext>
            </a:extLst>
          </p:cNvPr>
          <p:cNvSpPr>
            <a:spLocks noGrp="1"/>
          </p:cNvSpPr>
          <p:nvPr>
            <p:ph type="title"/>
          </p:nvPr>
        </p:nvSpPr>
        <p:spPr>
          <a:xfrm>
            <a:off x="838200" y="365125"/>
            <a:ext cx="5558489" cy="1325563"/>
          </a:xfrm>
        </p:spPr>
        <p:txBody>
          <a:bodyPr>
            <a:normAutofit/>
          </a:bodyPr>
          <a:lstStyle/>
          <a:p>
            <a:r>
              <a:rPr lang="en-US">
                <a:ea typeface="Calibri Light"/>
                <a:cs typeface="Calibri Light"/>
              </a:rPr>
              <a:t>Next steps</a:t>
            </a:r>
            <a:endParaRPr lang="en-US"/>
          </a:p>
        </p:txBody>
      </p:sp>
      <p:sp>
        <p:nvSpPr>
          <p:cNvPr id="46" name="Freeform: Shape 45">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Content Placeholder 2">
            <a:extLst>
              <a:ext uri="{FF2B5EF4-FFF2-40B4-BE49-F238E27FC236}">
                <a16:creationId xmlns:a16="http://schemas.microsoft.com/office/drawing/2014/main" id="{046DD317-2FE2-49A4-F7C4-71AE446EF294}"/>
              </a:ext>
            </a:extLst>
          </p:cNvPr>
          <p:cNvSpPr>
            <a:spLocks noGrp="1"/>
          </p:cNvSpPr>
          <p:nvPr>
            <p:ph idx="1"/>
          </p:nvPr>
        </p:nvSpPr>
        <p:spPr>
          <a:xfrm>
            <a:off x="838200" y="1825625"/>
            <a:ext cx="5558489" cy="4351338"/>
          </a:xfrm>
        </p:spPr>
        <p:txBody>
          <a:bodyPr vert="horz" lIns="91440" tIns="45720" rIns="91440" bIns="45720" rtlCol="0">
            <a:normAutofit/>
          </a:bodyPr>
          <a:lstStyle/>
          <a:p>
            <a:r>
              <a:rPr lang="en-US">
                <a:ea typeface="Calibri"/>
                <a:cs typeface="Calibri"/>
              </a:rPr>
              <a:t>Finish the update for the remaining 12 BSNc (Bachelor of Science in Nursing Completion) courses to launch in Fall 2025</a:t>
            </a:r>
          </a:p>
          <a:p>
            <a:r>
              <a:rPr lang="en-US">
                <a:ea typeface="Calibri"/>
                <a:cs typeface="Calibri"/>
              </a:rPr>
              <a:t>? QM Official Review ?</a:t>
            </a:r>
          </a:p>
          <a:p>
            <a:pPr lvl="1">
              <a:buFont typeface="Courier New" panose="020B0604020202020204" pitchFamily="34" charset="0"/>
              <a:buChar char="o"/>
            </a:pPr>
            <a:r>
              <a:rPr lang="en-US">
                <a:ea typeface="Calibri"/>
                <a:cs typeface="Calibri"/>
              </a:rPr>
              <a:t>Individual Courses</a:t>
            </a:r>
          </a:p>
          <a:p>
            <a:pPr lvl="1">
              <a:buFont typeface="Courier New" panose="020B0604020202020204" pitchFamily="34" charset="0"/>
              <a:buChar char="o"/>
            </a:pPr>
            <a:r>
              <a:rPr lang="en-US">
                <a:ea typeface="Calibri"/>
                <a:cs typeface="Calibri"/>
              </a:rPr>
              <a:t>Whole Program </a:t>
            </a:r>
          </a:p>
        </p:txBody>
      </p:sp>
      <p:sp>
        <p:nvSpPr>
          <p:cNvPr id="48" name="Oval 47">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Block Arc 48">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eeform: Shape 49">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51" name="Straight Connector 5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3" name="Arc 5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Shape 5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78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8D8F5D-9F06-6D68-8584-40035B3C55DA}"/>
              </a:ext>
            </a:extLst>
          </p:cNvPr>
          <p:cNvSpPr>
            <a:spLocks noGrp="1"/>
          </p:cNvSpPr>
          <p:nvPr>
            <p:ph type="title"/>
          </p:nvPr>
        </p:nvSpPr>
        <p:spPr>
          <a:xfrm>
            <a:off x="1901162" y="3050434"/>
            <a:ext cx="3722933" cy="757130"/>
          </a:xfrm>
          <a:ln w="25400" cap="sq">
            <a:solidFill>
              <a:srgbClr val="FFFFFF"/>
            </a:solidFill>
            <a:miter lim="800000"/>
          </a:ln>
        </p:spPr>
        <p:txBody>
          <a:bodyPr wrap="square">
            <a:normAutofit/>
          </a:bodyPr>
          <a:lstStyle/>
          <a:p>
            <a:pPr algn="ctr"/>
            <a:r>
              <a:rPr lang="en-US" sz="2400">
                <a:solidFill>
                  <a:srgbClr val="FFFFFF"/>
                </a:solidFill>
                <a:cs typeface="Calibri Light"/>
              </a:rPr>
              <a:t>Help us decide: Audience Feedback</a:t>
            </a:r>
            <a:endParaRPr lang="en-US" sz="2400">
              <a:solidFill>
                <a:srgbClr val="FFFFFF"/>
              </a:solidFill>
            </a:endParaRPr>
          </a:p>
        </p:txBody>
      </p:sp>
      <p:sp>
        <p:nvSpPr>
          <p:cNvPr id="13"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5722BC-5A2A-31CE-99E7-37F412D67A4F}"/>
              </a:ext>
            </a:extLst>
          </p:cNvPr>
          <p:cNvSpPr>
            <a:spLocks noGrp="1"/>
          </p:cNvSpPr>
          <p:nvPr>
            <p:ph sz="half" idx="1"/>
          </p:nvPr>
        </p:nvSpPr>
        <p:spPr>
          <a:xfrm>
            <a:off x="6574536" y="640080"/>
            <a:ext cx="5053066" cy="2546604"/>
          </a:xfrm>
        </p:spPr>
        <p:txBody>
          <a:bodyPr vert="horz" lIns="91440" tIns="45720" rIns="91440" bIns="45720" rtlCol="0">
            <a:normAutofit/>
          </a:bodyPr>
          <a:lstStyle/>
          <a:p>
            <a:r>
              <a:rPr lang="en-US" sz="2000">
                <a:ea typeface="Calibri"/>
                <a:cs typeface="Calibri"/>
              </a:rPr>
              <a:t>PRO’s</a:t>
            </a:r>
            <a:endParaRPr lang="en-US" sz="2000"/>
          </a:p>
        </p:txBody>
      </p:sp>
      <p:sp>
        <p:nvSpPr>
          <p:cNvPr id="4" name="Content Placeholder 3">
            <a:extLst>
              <a:ext uri="{FF2B5EF4-FFF2-40B4-BE49-F238E27FC236}">
                <a16:creationId xmlns:a16="http://schemas.microsoft.com/office/drawing/2014/main" id="{93E5492B-C16C-C191-11CD-058C2F9CC3DD}"/>
              </a:ext>
            </a:extLst>
          </p:cNvPr>
          <p:cNvSpPr>
            <a:spLocks noGrp="1"/>
          </p:cNvSpPr>
          <p:nvPr>
            <p:ph sz="half" idx="2"/>
          </p:nvPr>
        </p:nvSpPr>
        <p:spPr>
          <a:xfrm>
            <a:off x="6570204" y="3671315"/>
            <a:ext cx="5057398" cy="2546605"/>
          </a:xfrm>
        </p:spPr>
        <p:txBody>
          <a:bodyPr vert="horz" lIns="91440" tIns="45720" rIns="91440" bIns="45720" rtlCol="0">
            <a:normAutofit/>
          </a:bodyPr>
          <a:lstStyle/>
          <a:p>
            <a:r>
              <a:rPr lang="en-US" sz="2000">
                <a:ea typeface="Calibri"/>
                <a:cs typeface="Calibri"/>
              </a:rPr>
              <a:t>CON’s</a:t>
            </a:r>
            <a:endParaRPr lang="en-US" sz="2000"/>
          </a:p>
        </p:txBody>
      </p:sp>
    </p:spTree>
    <p:extLst>
      <p:ext uri="{BB962C8B-B14F-4D97-AF65-F5344CB8AC3E}">
        <p14:creationId xmlns:p14="http://schemas.microsoft.com/office/powerpoint/2010/main" val="1899448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trees in a forest&#10;&#10;Description automatically generated">
            <a:extLst>
              <a:ext uri="{FF2B5EF4-FFF2-40B4-BE49-F238E27FC236}">
                <a16:creationId xmlns:a16="http://schemas.microsoft.com/office/drawing/2014/main" id="{BD746059-5A43-2A6B-E791-4455826A7351}"/>
              </a:ext>
            </a:extLst>
          </p:cNvPr>
          <p:cNvPicPr>
            <a:picLocks noChangeAspect="1"/>
          </p:cNvPicPr>
          <p:nvPr/>
        </p:nvPicPr>
        <p:blipFill>
          <a:blip r:embed="rId2"/>
          <a:srcRect b="15568"/>
          <a:stretch/>
        </p:blipFill>
        <p:spPr>
          <a:xfrm flipH="1">
            <a:off x="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58E193-A1B1-75F2-205D-FDA96B3809E3}"/>
              </a:ext>
            </a:extLst>
          </p:cNvPr>
          <p:cNvSpPr>
            <a:spLocks noGrp="1"/>
          </p:cNvSpPr>
          <p:nvPr>
            <p:ph type="title"/>
          </p:nvPr>
        </p:nvSpPr>
        <p:spPr>
          <a:xfrm>
            <a:off x="7945411" y="163271"/>
            <a:ext cx="3822189" cy="1899912"/>
          </a:xfrm>
        </p:spPr>
        <p:txBody>
          <a:bodyPr>
            <a:normAutofit/>
          </a:bodyPr>
          <a:lstStyle/>
          <a:p>
            <a:r>
              <a:rPr lang="en-US" sz="4000">
                <a:ea typeface="Calibri Light"/>
                <a:cs typeface="Calibri Light"/>
              </a:rPr>
              <a:t>Thank you</a:t>
            </a:r>
            <a:endParaRPr lang="en-US" sz="4000"/>
          </a:p>
        </p:txBody>
      </p:sp>
      <p:sp>
        <p:nvSpPr>
          <p:cNvPr id="3" name="Content Placeholder 2">
            <a:extLst>
              <a:ext uri="{FF2B5EF4-FFF2-40B4-BE49-F238E27FC236}">
                <a16:creationId xmlns:a16="http://schemas.microsoft.com/office/drawing/2014/main" id="{C6AB888D-D677-C637-2697-62E68E062A9B}"/>
              </a:ext>
            </a:extLst>
          </p:cNvPr>
          <p:cNvSpPr>
            <a:spLocks noGrp="1"/>
          </p:cNvSpPr>
          <p:nvPr>
            <p:ph idx="1"/>
          </p:nvPr>
        </p:nvSpPr>
        <p:spPr>
          <a:xfrm>
            <a:off x="7531610" y="1803407"/>
            <a:ext cx="4644745" cy="4373556"/>
          </a:xfrm>
        </p:spPr>
        <p:txBody>
          <a:bodyPr vert="horz" lIns="91440" tIns="45720" rIns="91440" bIns="45720" rtlCol="0">
            <a:normAutofit/>
          </a:bodyPr>
          <a:lstStyle/>
          <a:p>
            <a:r>
              <a:rPr lang="en-US" sz="2000">
                <a:ea typeface="Calibri"/>
                <a:cs typeface="Calibri"/>
              </a:rPr>
              <a:t>Karen Gorton, PhD, RN, FNP, MS</a:t>
            </a:r>
          </a:p>
          <a:p>
            <a:pPr lvl="1">
              <a:buFont typeface="Courier New" panose="020B0604020202020204" pitchFamily="34" charset="0"/>
              <a:buChar char="o"/>
            </a:pPr>
            <a:r>
              <a:rPr lang="en-US" sz="2000">
                <a:ea typeface="Calibri"/>
                <a:cs typeface="Calibri"/>
                <a:hlinkClick r:id="rId3"/>
              </a:rPr>
              <a:t>Kgorton@uwyo.edu</a:t>
            </a:r>
            <a:endParaRPr lang="en-US" sz="2000">
              <a:ea typeface="Calibri"/>
              <a:cs typeface="Calibri"/>
            </a:endParaRPr>
          </a:p>
          <a:p>
            <a:pPr lvl="1">
              <a:buFont typeface="Courier New" panose="020B0604020202020204" pitchFamily="34" charset="0"/>
              <a:buChar char="o"/>
            </a:pPr>
            <a:r>
              <a:rPr lang="en-US" sz="2000">
                <a:ea typeface="+mn-lt"/>
                <a:cs typeface="+mn-lt"/>
                <a:hlinkClick r:id="rId4"/>
              </a:rPr>
              <a:t>https://www.linkedin.com/in/karengorton/</a:t>
            </a:r>
            <a:r>
              <a:rPr lang="en-US" sz="2000">
                <a:ea typeface="+mn-lt"/>
                <a:cs typeface="+mn-lt"/>
              </a:rPr>
              <a:t> </a:t>
            </a:r>
            <a:endParaRPr lang="en-US" sz="2000">
              <a:ea typeface="Calibri"/>
              <a:cs typeface="Calibri"/>
            </a:endParaRPr>
          </a:p>
          <a:p>
            <a:r>
              <a:rPr lang="en-US" sz="2000">
                <a:ea typeface="Calibri"/>
                <a:cs typeface="Calibri"/>
              </a:rPr>
              <a:t>Oksana Wasilik, PhD</a:t>
            </a:r>
          </a:p>
          <a:p>
            <a:pPr lvl="1">
              <a:buFont typeface="Courier New" panose="020B0604020202020204" pitchFamily="34" charset="0"/>
              <a:buChar char="o"/>
            </a:pPr>
            <a:r>
              <a:rPr lang="en-US" sz="2000">
                <a:ea typeface="Calibri"/>
                <a:cs typeface="Calibri"/>
                <a:hlinkClick r:id="rId5"/>
              </a:rPr>
              <a:t>Oksana@uwyo.edu</a:t>
            </a:r>
            <a:r>
              <a:rPr lang="en-US" sz="2000">
                <a:ea typeface="Calibri"/>
                <a:cs typeface="Calibri"/>
              </a:rPr>
              <a:t> </a:t>
            </a:r>
          </a:p>
          <a:p>
            <a:pPr lvl="1">
              <a:buFont typeface="Courier New" panose="020B0604020202020204" pitchFamily="34" charset="0"/>
              <a:buChar char="o"/>
            </a:pPr>
            <a:r>
              <a:rPr lang="en-US" sz="2000">
                <a:ea typeface="+mn-lt"/>
                <a:cs typeface="+mn-lt"/>
                <a:hlinkClick r:id="rId6"/>
              </a:rPr>
              <a:t>https://www.linkedin.com/in/oksanawasilik/</a:t>
            </a:r>
            <a:r>
              <a:rPr lang="en-US" sz="2000">
                <a:ea typeface="+mn-lt"/>
                <a:cs typeface="+mn-lt"/>
              </a:rPr>
              <a:t> </a:t>
            </a:r>
            <a:endParaRPr lang="en-US" sz="2000">
              <a:ea typeface="Calibri"/>
              <a:cs typeface="Calibri"/>
            </a:endParaRPr>
          </a:p>
          <a:p>
            <a:pPr lvl="1">
              <a:buFont typeface="Courier New" panose="020B0604020202020204" pitchFamily="34" charset="0"/>
              <a:buChar char="o"/>
            </a:pPr>
            <a:endParaRPr lang="en-US" sz="2000">
              <a:ea typeface="Calibri"/>
              <a:cs typeface="Calibri"/>
            </a:endParaRPr>
          </a:p>
          <a:p>
            <a:pPr lvl="1">
              <a:buFont typeface="Courier New" panose="020B0604020202020204" pitchFamily="34" charset="0"/>
              <a:buChar char="o"/>
            </a:pPr>
            <a:endParaRPr lang="en-US" sz="2000">
              <a:ea typeface="Calibri"/>
              <a:cs typeface="Calibri"/>
            </a:endParaRPr>
          </a:p>
        </p:txBody>
      </p:sp>
    </p:spTree>
    <p:extLst>
      <p:ext uri="{BB962C8B-B14F-4D97-AF65-F5344CB8AC3E}">
        <p14:creationId xmlns:p14="http://schemas.microsoft.com/office/powerpoint/2010/main" val="1620088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5C3B1DB-E02E-27B3-7558-84E91358E0D2}"/>
              </a:ext>
            </a:extLst>
          </p:cNvPr>
          <p:cNvPicPr>
            <a:picLocks noChangeAspect="1"/>
          </p:cNvPicPr>
          <p:nvPr/>
        </p:nvPicPr>
        <p:blipFill>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F136CCB0-A153-03FD-71C6-38B8F8C965D3}"/>
              </a:ext>
            </a:extLst>
          </p:cNvPr>
          <p:cNvSpPr>
            <a:spLocks noGrp="1"/>
          </p:cNvSpPr>
          <p:nvPr>
            <p:ph type="title"/>
          </p:nvPr>
        </p:nvSpPr>
        <p:spPr>
          <a:xfrm>
            <a:off x="838200" y="365125"/>
            <a:ext cx="10515600" cy="1325563"/>
          </a:xfrm>
        </p:spPr>
        <p:txBody>
          <a:bodyPr>
            <a:normAutofit/>
          </a:bodyPr>
          <a:lstStyle/>
          <a:p>
            <a:r>
              <a:rPr lang="en-US">
                <a:solidFill>
                  <a:srgbClr val="FFFFFF"/>
                </a:solidFill>
              </a:rPr>
              <a:t>Who are you?</a:t>
            </a:r>
          </a:p>
        </p:txBody>
      </p:sp>
      <p:graphicFrame>
        <p:nvGraphicFramePr>
          <p:cNvPr id="5" name="Content Placeholder 2">
            <a:extLst>
              <a:ext uri="{FF2B5EF4-FFF2-40B4-BE49-F238E27FC236}">
                <a16:creationId xmlns:a16="http://schemas.microsoft.com/office/drawing/2014/main" id="{EDB4EAAB-E0FF-7531-E4F9-D8CB4CE84983}"/>
              </a:ext>
            </a:extLst>
          </p:cNvPr>
          <p:cNvGraphicFramePr>
            <a:graphicFrameLocks noGrp="1"/>
          </p:cNvGraphicFramePr>
          <p:nvPr>
            <p:ph idx="1"/>
            <p:extLst>
              <p:ext uri="{D42A27DB-BD31-4B8C-83A1-F6EECF244321}">
                <p14:modId xmlns:p14="http://schemas.microsoft.com/office/powerpoint/2010/main" val="41068208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353612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E27A7-3047-343E-5673-88B50F124FE0}"/>
              </a:ext>
            </a:extLst>
          </p:cNvPr>
          <p:cNvSpPr>
            <a:spLocks noGrp="1"/>
          </p:cNvSpPr>
          <p:nvPr>
            <p:ph type="title"/>
          </p:nvPr>
        </p:nvSpPr>
        <p:spPr>
          <a:xfrm>
            <a:off x="3970366" y="609600"/>
            <a:ext cx="4267200" cy="1351472"/>
          </a:xfrm>
        </p:spPr>
        <p:txBody>
          <a:bodyPr>
            <a:normAutofit/>
          </a:bodyPr>
          <a:lstStyle/>
          <a:p>
            <a:pPr algn="ctr"/>
            <a:r>
              <a:rPr lang="en-US">
                <a:solidFill>
                  <a:schemeClr val="tx1">
                    <a:lumMod val="85000"/>
                    <a:lumOff val="15000"/>
                  </a:schemeClr>
                </a:solidFill>
              </a:rPr>
              <a:t>Who are we? </a:t>
            </a:r>
          </a:p>
        </p:txBody>
      </p:sp>
      <p:pic>
        <p:nvPicPr>
          <p:cNvPr id="5" name="Picture 4" descr="A person with brown hair and a grey shirt&#10;&#10;Description automatically generated">
            <a:extLst>
              <a:ext uri="{FF2B5EF4-FFF2-40B4-BE49-F238E27FC236}">
                <a16:creationId xmlns:a16="http://schemas.microsoft.com/office/drawing/2014/main" id="{920ACD75-4DC2-45D5-7B0B-A93C7A002F33}"/>
              </a:ext>
            </a:extLst>
          </p:cNvPr>
          <p:cNvPicPr>
            <a:picLocks noChangeAspect="1"/>
          </p:cNvPicPr>
          <p:nvPr/>
        </p:nvPicPr>
        <p:blipFill>
          <a:blip r:embed="rId2"/>
          <a:srcRect l="22931" r="23181"/>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BFD5EFE9-4B59-B893-702E-4FD595512960}"/>
              </a:ext>
            </a:extLst>
          </p:cNvPr>
          <p:cNvSpPr>
            <a:spLocks noGrp="1"/>
          </p:cNvSpPr>
          <p:nvPr>
            <p:ph idx="1"/>
          </p:nvPr>
        </p:nvSpPr>
        <p:spPr>
          <a:xfrm>
            <a:off x="4198966" y="2147357"/>
            <a:ext cx="3810000" cy="4101042"/>
          </a:xfrm>
        </p:spPr>
        <p:txBody>
          <a:bodyPr>
            <a:normAutofit/>
          </a:bodyPr>
          <a:lstStyle/>
          <a:p>
            <a:r>
              <a:rPr lang="en-US" sz="2000">
                <a:solidFill>
                  <a:schemeClr val="tx1">
                    <a:lumMod val="85000"/>
                    <a:lumOff val="15000"/>
                  </a:schemeClr>
                </a:solidFill>
              </a:rPr>
              <a:t>Karen</a:t>
            </a:r>
          </a:p>
          <a:p>
            <a:endParaRPr lang="en-US" sz="2000">
              <a:solidFill>
                <a:schemeClr val="tx1">
                  <a:lumMod val="85000"/>
                  <a:lumOff val="15000"/>
                </a:schemeClr>
              </a:solidFill>
            </a:endParaRPr>
          </a:p>
          <a:p>
            <a:r>
              <a:rPr lang="en-US" sz="2000">
                <a:solidFill>
                  <a:schemeClr val="tx1">
                    <a:lumMod val="85000"/>
                    <a:lumOff val="15000"/>
                  </a:schemeClr>
                </a:solidFill>
              </a:rPr>
              <a:t>Oksana</a:t>
            </a:r>
          </a:p>
        </p:txBody>
      </p:sp>
      <p:pic>
        <p:nvPicPr>
          <p:cNvPr id="4" name="Picture 3" descr="A person smiling at camera&#10;&#10;Description automatically generated">
            <a:extLst>
              <a:ext uri="{FF2B5EF4-FFF2-40B4-BE49-F238E27FC236}">
                <a16:creationId xmlns:a16="http://schemas.microsoft.com/office/drawing/2014/main" id="{E3A44DFF-FA26-4566-CC39-273118D6CF09}"/>
              </a:ext>
            </a:extLst>
          </p:cNvPr>
          <p:cNvPicPr>
            <a:picLocks noChangeAspect="1"/>
          </p:cNvPicPr>
          <p:nvPr/>
        </p:nvPicPr>
        <p:blipFill>
          <a:blip r:embed="rId3"/>
          <a:srcRect l="11115" r="9991"/>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30463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E7E77-24E4-5AFA-F557-E5936D3C0423}"/>
              </a:ext>
            </a:extLst>
          </p:cNvPr>
          <p:cNvSpPr>
            <a:spLocks noGrp="1"/>
          </p:cNvSpPr>
          <p:nvPr>
            <p:ph type="title"/>
          </p:nvPr>
        </p:nvSpPr>
        <p:spPr>
          <a:xfrm>
            <a:off x="635000" y="640823"/>
            <a:ext cx="3418659" cy="5583148"/>
          </a:xfrm>
        </p:spPr>
        <p:txBody>
          <a:bodyPr anchor="ctr">
            <a:normAutofit/>
          </a:bodyPr>
          <a:lstStyle/>
          <a:p>
            <a:r>
              <a:rPr lang="en-US" sz="5400">
                <a:cs typeface="Calibri Light"/>
              </a:rPr>
              <a:t>Learning Objectives</a:t>
            </a:r>
            <a:endParaRPr lang="en-US" sz="5400"/>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E2C4781-DB1D-4B7E-AB8A-9D6302384229}"/>
              </a:ext>
            </a:extLst>
          </p:cNvPr>
          <p:cNvGraphicFramePr>
            <a:graphicFrameLocks noGrp="1"/>
          </p:cNvGraphicFramePr>
          <p:nvPr>
            <p:ph idx="1"/>
            <p:extLst>
              <p:ext uri="{D42A27DB-BD31-4B8C-83A1-F6EECF244321}">
                <p14:modId xmlns:p14="http://schemas.microsoft.com/office/powerpoint/2010/main" val="168916389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592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F5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8BF16-C382-C401-EAF9-8E2FD8DF202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Theoretical Framework: The Online Learning Quality Pie</a:t>
            </a:r>
          </a:p>
        </p:txBody>
      </p:sp>
      <p:pic>
        <p:nvPicPr>
          <p:cNvPr id="4" name="Picture 3" descr="A diagram of a course&#10;&#10;Description automatically generated">
            <a:extLst>
              <a:ext uri="{FF2B5EF4-FFF2-40B4-BE49-F238E27FC236}">
                <a16:creationId xmlns:a16="http://schemas.microsoft.com/office/drawing/2014/main" id="{0A8C32DB-5AED-B769-1DBD-2EDA528B69FC}"/>
              </a:ext>
            </a:extLst>
          </p:cNvPr>
          <p:cNvPicPr>
            <a:picLocks noChangeAspect="1"/>
          </p:cNvPicPr>
          <p:nvPr/>
        </p:nvPicPr>
        <p:blipFill>
          <a:blip r:embed="rId2"/>
          <a:stretch>
            <a:fillRect/>
          </a:stretch>
        </p:blipFill>
        <p:spPr>
          <a:xfrm>
            <a:off x="4038600" y="1477507"/>
            <a:ext cx="7188199" cy="3899596"/>
          </a:xfrm>
          <a:prstGeom prst="rect">
            <a:avLst/>
          </a:prstGeom>
        </p:spPr>
      </p:pic>
    </p:spTree>
    <p:extLst>
      <p:ext uri="{BB962C8B-B14F-4D97-AF65-F5344CB8AC3E}">
        <p14:creationId xmlns:p14="http://schemas.microsoft.com/office/powerpoint/2010/main" val="85057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8CD81778-2C92-450C-70B4-5D866DDEC1D0}"/>
              </a:ext>
            </a:extLst>
          </p:cNvPr>
          <p:cNvSpPr>
            <a:spLocks noGrp="1"/>
          </p:cNvSpPr>
          <p:nvPr>
            <p:ph type="title"/>
          </p:nvPr>
        </p:nvSpPr>
        <p:spPr>
          <a:xfrm>
            <a:off x="838200" y="643467"/>
            <a:ext cx="2951205" cy="5571066"/>
          </a:xfrm>
        </p:spPr>
        <p:txBody>
          <a:bodyPr>
            <a:normAutofit/>
          </a:bodyPr>
          <a:lstStyle/>
          <a:p>
            <a:r>
              <a:rPr lang="en-US">
                <a:solidFill>
                  <a:srgbClr val="FFFFFF"/>
                </a:solidFill>
              </a:rPr>
              <a:t>Why are we considering QM across the curriculum? </a:t>
            </a:r>
          </a:p>
        </p:txBody>
      </p:sp>
      <p:graphicFrame>
        <p:nvGraphicFramePr>
          <p:cNvPr id="24" name="Content Placeholder 2">
            <a:extLst>
              <a:ext uri="{FF2B5EF4-FFF2-40B4-BE49-F238E27FC236}">
                <a16:creationId xmlns:a16="http://schemas.microsoft.com/office/drawing/2014/main" id="{333EC57B-198D-1A89-1390-5772AAD95279}"/>
              </a:ext>
            </a:extLst>
          </p:cNvPr>
          <p:cNvGraphicFramePr>
            <a:graphicFrameLocks noGrp="1"/>
          </p:cNvGraphicFramePr>
          <p:nvPr>
            <p:ph idx="1"/>
            <p:extLst>
              <p:ext uri="{D42A27DB-BD31-4B8C-83A1-F6EECF244321}">
                <p14:modId xmlns:p14="http://schemas.microsoft.com/office/powerpoint/2010/main" val="263094429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537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2941BC8-FC32-37AF-5D0B-D4EFE3D415C1}"/>
              </a:ext>
            </a:extLst>
          </p:cNvPr>
          <p:cNvSpPr>
            <a:spLocks noGrp="1"/>
          </p:cNvSpPr>
          <p:nvPr>
            <p:ph type="title"/>
          </p:nvPr>
        </p:nvSpPr>
        <p:spPr>
          <a:xfrm>
            <a:off x="838200" y="365125"/>
            <a:ext cx="5393361" cy="1325563"/>
          </a:xfrm>
        </p:spPr>
        <p:txBody>
          <a:bodyPr>
            <a:normAutofit/>
          </a:bodyPr>
          <a:lstStyle/>
          <a:p>
            <a:r>
              <a:rPr lang="en-US"/>
              <a:t>The People</a:t>
            </a:r>
          </a:p>
        </p:txBody>
      </p:sp>
      <p:pic>
        <p:nvPicPr>
          <p:cNvPr id="25" name="Picture 24">
            <a:extLst>
              <a:ext uri="{FF2B5EF4-FFF2-40B4-BE49-F238E27FC236}">
                <a16:creationId xmlns:a16="http://schemas.microsoft.com/office/drawing/2014/main" id="{EC7E3008-69C3-9208-7238-C63F721CE317}"/>
              </a:ext>
            </a:extLst>
          </p:cNvPr>
          <p:cNvPicPr>
            <a:picLocks noChangeAspect="1"/>
          </p:cNvPicPr>
          <p:nvPr/>
        </p:nvPicPr>
        <p:blipFill>
          <a:blip r:embed="rId2"/>
          <a:srcRect l="36904" r="3097"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24" name="Content Placeholder 2">
            <a:extLst>
              <a:ext uri="{FF2B5EF4-FFF2-40B4-BE49-F238E27FC236}">
                <a16:creationId xmlns:a16="http://schemas.microsoft.com/office/drawing/2014/main" id="{BC64B7C2-CE66-570F-C2BA-DF284106EF60}"/>
              </a:ext>
            </a:extLst>
          </p:cNvPr>
          <p:cNvGraphicFramePr>
            <a:graphicFrameLocks noGrp="1"/>
          </p:cNvGraphicFramePr>
          <p:nvPr>
            <p:ph idx="1"/>
            <p:extLst>
              <p:ext uri="{D42A27DB-BD31-4B8C-83A1-F6EECF244321}">
                <p14:modId xmlns:p14="http://schemas.microsoft.com/office/powerpoint/2010/main" val="2646692693"/>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563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ED155-A3B9-DF13-62E9-EC3EE6CF28E5}"/>
              </a:ext>
            </a:extLst>
          </p:cNvPr>
          <p:cNvSpPr>
            <a:spLocks noGrp="1"/>
          </p:cNvSpPr>
          <p:nvPr>
            <p:ph type="title"/>
          </p:nvPr>
        </p:nvSpPr>
        <p:spPr>
          <a:xfrm>
            <a:off x="686834" y="1153572"/>
            <a:ext cx="3200400" cy="4461163"/>
          </a:xfrm>
        </p:spPr>
        <p:txBody>
          <a:bodyPr>
            <a:normAutofit/>
          </a:bodyPr>
          <a:lstStyle/>
          <a:p>
            <a:r>
              <a:rPr lang="en-US">
                <a:solidFill>
                  <a:srgbClr val="FFFFFF"/>
                </a:solidFill>
              </a:rPr>
              <a:t>The Process: Curriculum Redesign / Mapping</a:t>
            </a:r>
            <a:endParaRPr lang="en-US">
              <a:solidFill>
                <a:srgbClr val="FFFFFF"/>
              </a:solidFill>
              <a:ea typeface="Calibri Light"/>
              <a:cs typeface="Calibri Light"/>
            </a:endParaRPr>
          </a:p>
          <a:p>
            <a:endParaRPr lang="en-US">
              <a:solidFill>
                <a:srgbClr val="FFFFFF"/>
              </a:solidFill>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092748-8873-C4E7-7F08-67B5225CA985}"/>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000">
                <a:ea typeface="Calibri"/>
                <a:cs typeface="Calibri"/>
              </a:rPr>
              <a:t>Current courses mapped in Fall 2023 to new accreditation standards</a:t>
            </a:r>
          </a:p>
          <a:p>
            <a:pPr lvl="1"/>
            <a:r>
              <a:rPr lang="en-US" sz="2000">
                <a:ea typeface="Calibri"/>
                <a:cs typeface="Calibri"/>
              </a:rPr>
              <a:t>Gaps identified</a:t>
            </a:r>
          </a:p>
          <a:p>
            <a:r>
              <a:rPr lang="en-US" sz="2000"/>
              <a:t>New program learning outcomes created during Winter 2024</a:t>
            </a:r>
            <a:endParaRPr lang="en-US" sz="2000">
              <a:ea typeface="Calibri" panose="020F0502020204030204"/>
              <a:cs typeface="Calibri" panose="020F0502020204030204"/>
            </a:endParaRPr>
          </a:p>
          <a:p>
            <a:r>
              <a:rPr lang="en-US" sz="2000"/>
              <a:t>Courses updated in Spring 2024 for implementation in Fall 2025</a:t>
            </a:r>
            <a:endParaRPr lang="en-US" sz="2000">
              <a:ea typeface="Calibri"/>
              <a:cs typeface="Calibri"/>
            </a:endParaRPr>
          </a:p>
          <a:p>
            <a:pPr lvl="2"/>
            <a:r>
              <a:rPr lang="en-US"/>
              <a:t>All courses with new course learning outcomes</a:t>
            </a:r>
            <a:endParaRPr lang="en-US">
              <a:ea typeface="Calibri"/>
              <a:cs typeface="Calibri"/>
            </a:endParaRPr>
          </a:p>
          <a:p>
            <a:pPr lvl="2"/>
            <a:r>
              <a:rPr lang="en-US"/>
              <a:t>Some courses with new course descriptions</a:t>
            </a:r>
            <a:endParaRPr lang="en-US">
              <a:ea typeface="Calibri"/>
              <a:cs typeface="Calibri"/>
            </a:endParaRPr>
          </a:p>
          <a:p>
            <a:r>
              <a:rPr lang="en-US" sz="2000">
                <a:ea typeface="Calibri"/>
                <a:cs typeface="Calibri"/>
              </a:rPr>
              <a:t>New courses re-mapped in Fall 2024 </a:t>
            </a:r>
          </a:p>
          <a:p>
            <a:pPr lvl="1"/>
            <a:r>
              <a:rPr lang="en-US" sz="2000">
                <a:ea typeface="Calibri"/>
                <a:cs typeface="Calibri"/>
              </a:rPr>
              <a:t>New gaps identified </a:t>
            </a:r>
          </a:p>
          <a:p>
            <a:pPr lvl="1"/>
            <a:r>
              <a:rPr lang="en-US" sz="2000">
                <a:ea typeface="Calibri"/>
                <a:cs typeface="Calibri"/>
              </a:rPr>
              <a:t>New gaps addressed</a:t>
            </a:r>
          </a:p>
          <a:p>
            <a:r>
              <a:rPr lang="en-US" sz="2400">
                <a:ea typeface="Calibri"/>
                <a:cs typeface="Calibri"/>
              </a:rPr>
              <a:t>One new templated course developed in collaboration with the Design Cycle Process – Fall 24</a:t>
            </a:r>
          </a:p>
          <a:p>
            <a:endParaRPr lang="en-US" sz="1700">
              <a:ea typeface="Calibri"/>
              <a:cs typeface="Calibri"/>
            </a:endParaRPr>
          </a:p>
          <a:p>
            <a:pPr marL="0" indent="0">
              <a:buNone/>
            </a:pPr>
            <a:endParaRPr lang="en-US" sz="1700">
              <a:ea typeface="Calibri"/>
              <a:cs typeface="Calibri"/>
            </a:endParaRPr>
          </a:p>
          <a:p>
            <a:endParaRPr lang="en-US" sz="1700">
              <a:ea typeface="Calibri"/>
              <a:cs typeface="Calibri"/>
            </a:endParaRPr>
          </a:p>
        </p:txBody>
      </p:sp>
    </p:spTree>
    <p:extLst>
      <p:ext uri="{BB962C8B-B14F-4D97-AF65-F5344CB8AC3E}">
        <p14:creationId xmlns:p14="http://schemas.microsoft.com/office/powerpoint/2010/main" val="424455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C2D0B2-5D74-80E3-ABA9-7DADFBFA3F56}"/>
              </a:ext>
            </a:extLst>
          </p:cNvPr>
          <p:cNvSpPr>
            <a:spLocks noGrp="1"/>
          </p:cNvSpPr>
          <p:nvPr>
            <p:ph type="title"/>
          </p:nvPr>
        </p:nvSpPr>
        <p:spPr>
          <a:xfrm>
            <a:off x="838200" y="365125"/>
            <a:ext cx="10515600" cy="1325563"/>
          </a:xfrm>
        </p:spPr>
        <p:txBody>
          <a:bodyPr>
            <a:normAutofit/>
          </a:bodyPr>
          <a:lstStyle/>
          <a:p>
            <a:r>
              <a:rPr lang="en-US" sz="4200">
                <a:cs typeface="Calibri Light"/>
              </a:rPr>
              <a:t>Alignment between CCNE and QM Standards</a:t>
            </a:r>
            <a:endParaRPr lang="en-US" sz="420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65CA63C0-7C9A-CB95-26C0-A23B54DA203F}"/>
              </a:ext>
            </a:extLst>
          </p:cNvPr>
          <p:cNvGraphicFramePr>
            <a:graphicFrameLocks noGrp="1"/>
          </p:cNvGraphicFramePr>
          <p:nvPr>
            <p:ph idx="1"/>
            <p:extLst>
              <p:ext uri="{D42A27DB-BD31-4B8C-83A1-F6EECF244321}">
                <p14:modId xmlns:p14="http://schemas.microsoft.com/office/powerpoint/2010/main" val="3705692997"/>
              </p:ext>
            </p:extLst>
          </p:nvPr>
        </p:nvGraphicFramePr>
        <p:xfrm>
          <a:off x="1859556" y="2228087"/>
          <a:ext cx="8472889" cy="3948880"/>
        </p:xfrm>
        <a:graphic>
          <a:graphicData uri="http://schemas.openxmlformats.org/drawingml/2006/table">
            <a:tbl>
              <a:tblPr firstRow="1" bandRow="1">
                <a:tableStyleId>{5C22544A-7EE6-4342-B048-85BDC9FD1C3A}</a:tableStyleId>
              </a:tblPr>
              <a:tblGrid>
                <a:gridCol w="4355029">
                  <a:extLst>
                    <a:ext uri="{9D8B030D-6E8A-4147-A177-3AD203B41FA5}">
                      <a16:colId xmlns:a16="http://schemas.microsoft.com/office/drawing/2014/main" val="501512520"/>
                    </a:ext>
                  </a:extLst>
                </a:gridCol>
                <a:gridCol w="4117860">
                  <a:extLst>
                    <a:ext uri="{9D8B030D-6E8A-4147-A177-3AD203B41FA5}">
                      <a16:colId xmlns:a16="http://schemas.microsoft.com/office/drawing/2014/main" val="1684793347"/>
                    </a:ext>
                  </a:extLst>
                </a:gridCol>
              </a:tblGrid>
              <a:tr h="469597">
                <a:tc>
                  <a:txBody>
                    <a:bodyPr/>
                    <a:lstStyle/>
                    <a:p>
                      <a:pPr lvl="0">
                        <a:buNone/>
                      </a:pPr>
                      <a:r>
                        <a:rPr lang="en-US" sz="2100" b="1" kern="1200" noProof="0">
                          <a:solidFill>
                            <a:schemeClr val="lt1"/>
                          </a:solidFill>
                          <a:latin typeface="+mn-lt"/>
                          <a:ea typeface="+mn-ea"/>
                          <a:cs typeface="+mn-cs"/>
                        </a:rPr>
                        <a:t>CCNE Standard III</a:t>
                      </a:r>
                      <a:endParaRPr lang="en-US" sz="2100" b="1" kern="1200">
                        <a:solidFill>
                          <a:schemeClr val="lt1"/>
                        </a:solidFill>
                        <a:latin typeface="+mn-lt"/>
                        <a:ea typeface="+mn-ea"/>
                        <a:cs typeface="+mn-cs"/>
                      </a:endParaRPr>
                    </a:p>
                  </a:txBody>
                  <a:tcPr marL="106726" marR="106726" marT="53363" marB="53363"/>
                </a:tc>
                <a:tc>
                  <a:txBody>
                    <a:bodyPr/>
                    <a:lstStyle/>
                    <a:p>
                      <a:r>
                        <a:rPr lang="en-US" sz="2100"/>
                        <a:t>QM Standards</a:t>
                      </a:r>
                    </a:p>
                  </a:txBody>
                  <a:tcPr marL="106726" marR="106726" marT="53363" marB="53363"/>
                </a:tc>
                <a:extLst>
                  <a:ext uri="{0D108BD9-81ED-4DB2-BD59-A6C34878D82A}">
                    <a16:rowId xmlns:a16="http://schemas.microsoft.com/office/drawing/2014/main" val="2613383685"/>
                  </a:ext>
                </a:extLst>
              </a:tr>
              <a:tr h="1109955">
                <a:tc>
                  <a:txBody>
                    <a:bodyPr/>
                    <a:lstStyle/>
                    <a:p>
                      <a:r>
                        <a:rPr lang="en-US" sz="2100"/>
                        <a:t>Program Quality: Curriculum and Teaching-Learning Practices – 12 Key Elements</a:t>
                      </a:r>
                    </a:p>
                  </a:txBody>
                  <a:tcPr marL="106726" marR="106726" marT="53363" marB="53363"/>
                </a:tc>
                <a:tc>
                  <a:txBody>
                    <a:bodyPr/>
                    <a:lstStyle/>
                    <a:p>
                      <a:r>
                        <a:rPr lang="en-US" sz="2100"/>
                        <a:t>SRS 4.4. Instructional materials represent up-to-date theory and practice in the discipline</a:t>
                      </a:r>
                    </a:p>
                  </a:txBody>
                  <a:tcPr marL="106726" marR="106726" marT="53363" marB="53363"/>
                </a:tc>
                <a:extLst>
                  <a:ext uri="{0D108BD9-81ED-4DB2-BD59-A6C34878D82A}">
                    <a16:rowId xmlns:a16="http://schemas.microsoft.com/office/drawing/2014/main" val="639732036"/>
                  </a:ext>
                </a:extLst>
              </a:tr>
              <a:tr h="789776">
                <a:tc>
                  <a:txBody>
                    <a:bodyPr/>
                    <a:lstStyle/>
                    <a:p>
                      <a:endParaRPr lang="en-US" sz="2100"/>
                    </a:p>
                  </a:txBody>
                  <a:tcPr marL="106726" marR="106726" marT="53363" marB="53363"/>
                </a:tc>
                <a:tc>
                  <a:txBody>
                    <a:bodyPr/>
                    <a:lstStyle/>
                    <a:p>
                      <a:r>
                        <a:rPr lang="en-US" sz="2100"/>
                        <a:t>GS 5. Learning Activities and Learner Interaction</a:t>
                      </a:r>
                    </a:p>
                  </a:txBody>
                  <a:tcPr marL="106726" marR="106726" marT="53363" marB="53363"/>
                </a:tc>
                <a:extLst>
                  <a:ext uri="{0D108BD9-81ED-4DB2-BD59-A6C34878D82A}">
                    <a16:rowId xmlns:a16="http://schemas.microsoft.com/office/drawing/2014/main" val="819299779"/>
                  </a:ext>
                </a:extLst>
              </a:tr>
              <a:tr h="789776">
                <a:tc>
                  <a:txBody>
                    <a:bodyPr/>
                    <a:lstStyle/>
                    <a:p>
                      <a:pPr lvl="0">
                        <a:buNone/>
                      </a:pPr>
                      <a:endParaRPr lang="en-US" sz="2100"/>
                    </a:p>
                  </a:txBody>
                  <a:tcPr marL="106726" marR="106726" marT="53363" marB="53363"/>
                </a:tc>
                <a:tc>
                  <a:txBody>
                    <a:bodyPr/>
                    <a:lstStyle/>
                    <a:p>
                      <a:pPr lvl="0">
                        <a:buNone/>
                      </a:pPr>
                      <a:r>
                        <a:rPr lang="en-US" sz="2100"/>
                        <a:t>GS 2 – Learning Objectives (Competencies)</a:t>
                      </a:r>
                    </a:p>
                  </a:txBody>
                  <a:tcPr marL="106726" marR="106726" marT="53363" marB="53363"/>
                </a:tc>
                <a:extLst>
                  <a:ext uri="{0D108BD9-81ED-4DB2-BD59-A6C34878D82A}">
                    <a16:rowId xmlns:a16="http://schemas.microsoft.com/office/drawing/2014/main" val="1669200024"/>
                  </a:ext>
                </a:extLst>
              </a:tr>
              <a:tr h="789776">
                <a:tc>
                  <a:txBody>
                    <a:bodyPr/>
                    <a:lstStyle/>
                    <a:p>
                      <a:pPr lvl="0">
                        <a:buNone/>
                      </a:pPr>
                      <a:endParaRPr lang="en-US" sz="2100"/>
                    </a:p>
                  </a:txBody>
                  <a:tcPr marL="106726" marR="106726" marT="53363" marB="53363"/>
                </a:tc>
                <a:tc>
                  <a:txBody>
                    <a:bodyPr/>
                    <a:lstStyle/>
                    <a:p>
                      <a:pPr lvl="0">
                        <a:buNone/>
                      </a:pPr>
                      <a:r>
                        <a:rPr lang="en-US" sz="2100"/>
                        <a:t>GS 3 – Assessment and Measurement</a:t>
                      </a:r>
                    </a:p>
                  </a:txBody>
                  <a:tcPr marL="106726" marR="106726" marT="53363" marB="53363"/>
                </a:tc>
                <a:extLst>
                  <a:ext uri="{0D108BD9-81ED-4DB2-BD59-A6C34878D82A}">
                    <a16:rowId xmlns:a16="http://schemas.microsoft.com/office/drawing/2014/main" val="4584355"/>
                  </a:ext>
                </a:extLst>
              </a:tr>
            </a:tbl>
          </a:graphicData>
        </a:graphic>
      </p:graphicFrame>
    </p:spTree>
    <p:extLst>
      <p:ext uri="{BB962C8B-B14F-4D97-AF65-F5344CB8AC3E}">
        <p14:creationId xmlns:p14="http://schemas.microsoft.com/office/powerpoint/2010/main" val="187711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678</Words>
  <Application>Microsoft Macintosh PowerPoint</Application>
  <PresentationFormat>Widescreen</PresentationFormat>
  <Paragraphs>115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Courier New</vt:lpstr>
      <vt:lpstr>Office Theme</vt:lpstr>
      <vt:lpstr>Quality Assurance to Benchmarking:Our Journey</vt:lpstr>
      <vt:lpstr>Who are you?</vt:lpstr>
      <vt:lpstr>Who are we? </vt:lpstr>
      <vt:lpstr>Learning Objectives</vt:lpstr>
      <vt:lpstr>Theoretical Framework: The Online Learning Quality Pie</vt:lpstr>
      <vt:lpstr>Why are we considering QM across the curriculum? </vt:lpstr>
      <vt:lpstr>The People</vt:lpstr>
      <vt:lpstr>The Process: Curriculum Redesign / Mapping </vt:lpstr>
      <vt:lpstr>Alignment between CCNE and QM Standards</vt:lpstr>
      <vt:lpstr>The Process: Where We Are Presently</vt:lpstr>
      <vt:lpstr>Four Design Phases</vt:lpstr>
      <vt:lpstr>The Process – Course Redesign </vt:lpstr>
      <vt:lpstr>QM Implementation Model</vt:lpstr>
      <vt:lpstr>Next steps</vt:lpstr>
      <vt:lpstr>Help us decide: Audience Feedback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Gorton</dc:creator>
  <cp:lastModifiedBy>Karen L. Gorton</cp:lastModifiedBy>
  <cp:revision>2</cp:revision>
  <dcterms:created xsi:type="dcterms:W3CDTF">2024-10-17T19:41:23Z</dcterms:created>
  <dcterms:modified xsi:type="dcterms:W3CDTF">2025-04-03T17:42:41Z</dcterms:modified>
</cp:coreProperties>
</file>