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86" r:id="rId5"/>
    <p:sldId id="257" r:id="rId6"/>
    <p:sldId id="274" r:id="rId7"/>
    <p:sldId id="287" r:id="rId8"/>
    <p:sldId id="262" r:id="rId9"/>
    <p:sldId id="288" r:id="rId10"/>
    <p:sldId id="261" r:id="rId11"/>
    <p:sldId id="271" r:id="rId12"/>
    <p:sldId id="277" r:id="rId13"/>
    <p:sldId id="263" r:id="rId14"/>
    <p:sldId id="279" r:id="rId15"/>
    <p:sldId id="280" r:id="rId16"/>
    <p:sldId id="285" r:id="rId17"/>
    <p:sldId id="275" r:id="rId18"/>
    <p:sldId id="259" r:id="rId19"/>
    <p:sldId id="260" r:id="rId20"/>
    <p:sldId id="267" r:id="rId21"/>
    <p:sldId id="284" r:id="rId22"/>
    <p:sldId id="269"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CC00"/>
    <a:srgbClr val="FFFF99"/>
    <a:srgbClr val="FFFFCC"/>
    <a:srgbClr val="E42432"/>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1680" y="84"/>
      </p:cViewPr>
      <p:guideLst>
        <p:guide orient="horz" pos="2160"/>
        <p:guide pos="29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ten, Angela" userId="10033FFFA1258CD4@LIVE.COM" providerId="AD" clId="Web-{2D1ABFC3-C1E8-449D-870F-06410C3AE385}"/>
    <pc:docChg chg="modSld">
      <pc:chgData name="Staten, Angela" userId="10033FFFA1258CD4@LIVE.COM" providerId="AD" clId="Web-{2D1ABFC3-C1E8-449D-870F-06410C3AE385}" dt="2018-02-22T04:31:53.741" v="46"/>
      <pc:docMkLst>
        <pc:docMk/>
      </pc:docMkLst>
      <pc:sldChg chg="addSp delSp modSp">
        <pc:chgData name="Staten, Angela" userId="10033FFFA1258CD4@LIVE.COM" providerId="AD" clId="Web-{2D1ABFC3-C1E8-449D-870F-06410C3AE385}" dt="2018-02-22T04:31:53.741" v="46"/>
        <pc:sldMkLst>
          <pc:docMk/>
          <pc:sldMk cId="703264567" sldId="257"/>
        </pc:sldMkLst>
        <pc:spChg chg="add del mod">
          <ac:chgData name="Staten, Angela" userId="10033FFFA1258CD4@LIVE.COM" providerId="AD" clId="Web-{2D1ABFC3-C1E8-449D-870F-06410C3AE385}" dt="2018-02-22T04:31:53.725" v="45"/>
          <ac:spMkLst>
            <pc:docMk/>
            <pc:sldMk cId="703264567" sldId="257"/>
            <ac:spMk id="3" creationId="{00000000-0000-0000-0000-000000000000}"/>
          </ac:spMkLst>
        </pc:spChg>
        <pc:spChg chg="mod">
          <ac:chgData name="Staten, Angela" userId="10033FFFA1258CD4@LIVE.COM" providerId="AD" clId="Web-{2D1ABFC3-C1E8-449D-870F-06410C3AE385}" dt="2018-02-22T04:31:53.741" v="46"/>
          <ac:spMkLst>
            <pc:docMk/>
            <pc:sldMk cId="703264567" sldId="257"/>
            <ac:spMk id="4" creationId="{00000000-0000-0000-0000-000000000000}"/>
          </ac:spMkLst>
        </pc:spChg>
        <pc:spChg chg="add del mod">
          <ac:chgData name="Staten, Angela" userId="10033FFFA1258CD4@LIVE.COM" providerId="AD" clId="Web-{2D1ABFC3-C1E8-449D-870F-06410C3AE385}" dt="2018-02-22T04:19:26.774" v="1"/>
          <ac:spMkLst>
            <pc:docMk/>
            <pc:sldMk cId="703264567" sldId="257"/>
            <ac:spMk id="6" creationId="{9B257E1C-FF4B-4F00-AB59-3CA416962ABC}"/>
          </ac:spMkLst>
        </pc:spChg>
      </pc:sldChg>
    </pc:docChg>
  </pc:docChgLst>
  <pc:docChgLst>
    <pc:chgData name="Staten, Angela" userId="10033FFFA1258CD4@LIVE.COM" providerId="AD" clId="Web-{CB433CBA-525C-4AFE-B985-0BE6E49FE99F}"/>
    <pc:docChg chg="addSld modSld modSection">
      <pc:chgData name="Staten, Angela" userId="10033FFFA1258CD4@LIVE.COM" providerId="AD" clId="Web-{CB433CBA-525C-4AFE-B985-0BE6E49FE99F}" dt="2018-02-22T09:13:04.772" v="226"/>
      <pc:docMkLst>
        <pc:docMk/>
      </pc:docMkLst>
      <pc:sldChg chg="modSp">
        <pc:chgData name="Staten, Angela" userId="10033FFFA1258CD4@LIVE.COM" providerId="AD" clId="Web-{CB433CBA-525C-4AFE-B985-0BE6E49FE99F}" dt="2018-02-22T08:56:07.654" v="168"/>
        <pc:sldMkLst>
          <pc:docMk/>
          <pc:sldMk cId="3173835119" sldId="259"/>
        </pc:sldMkLst>
        <pc:spChg chg="mod">
          <ac:chgData name="Staten, Angela" userId="10033FFFA1258CD4@LIVE.COM" providerId="AD" clId="Web-{CB433CBA-525C-4AFE-B985-0BE6E49FE99F}" dt="2018-02-22T08:45:33.200" v="109"/>
          <ac:spMkLst>
            <pc:docMk/>
            <pc:sldMk cId="3173835119" sldId="259"/>
            <ac:spMk id="2" creationId="{00000000-0000-0000-0000-000000000000}"/>
          </ac:spMkLst>
        </pc:spChg>
        <pc:spChg chg="mod">
          <ac:chgData name="Staten, Angela" userId="10033FFFA1258CD4@LIVE.COM" providerId="AD" clId="Web-{CB433CBA-525C-4AFE-B985-0BE6E49FE99F}" dt="2018-02-22T08:53:15.332" v="139"/>
          <ac:spMkLst>
            <pc:docMk/>
            <pc:sldMk cId="3173835119" sldId="259"/>
            <ac:spMk id="3" creationId="{00000000-0000-0000-0000-000000000000}"/>
          </ac:spMkLst>
        </pc:spChg>
        <pc:spChg chg="mod">
          <ac:chgData name="Staten, Angela" userId="10033FFFA1258CD4@LIVE.COM" providerId="AD" clId="Web-{CB433CBA-525C-4AFE-B985-0BE6E49FE99F}" dt="2018-02-22T08:53:54.806" v="149"/>
          <ac:spMkLst>
            <pc:docMk/>
            <pc:sldMk cId="3173835119" sldId="259"/>
            <ac:spMk id="4" creationId="{00000000-0000-0000-0000-000000000000}"/>
          </ac:spMkLst>
        </pc:spChg>
        <pc:spChg chg="mod">
          <ac:chgData name="Staten, Angela" userId="10033FFFA1258CD4@LIVE.COM" providerId="AD" clId="Web-{CB433CBA-525C-4AFE-B985-0BE6E49FE99F}" dt="2018-02-22T08:52:06.596" v="130"/>
          <ac:spMkLst>
            <pc:docMk/>
            <pc:sldMk cId="3173835119" sldId="259"/>
            <ac:spMk id="5" creationId="{00000000-0000-0000-0000-000000000000}"/>
          </ac:spMkLst>
        </pc:spChg>
        <pc:spChg chg="mod">
          <ac:chgData name="Staten, Angela" userId="10033FFFA1258CD4@LIVE.COM" providerId="AD" clId="Web-{CB433CBA-525C-4AFE-B985-0BE6E49FE99F}" dt="2018-02-22T08:56:07.654" v="168"/>
          <ac:spMkLst>
            <pc:docMk/>
            <pc:sldMk cId="3173835119" sldId="259"/>
            <ac:spMk id="6" creationId="{00000000-0000-0000-0000-000000000000}"/>
          </ac:spMkLst>
        </pc:spChg>
      </pc:sldChg>
      <pc:sldChg chg="modSp">
        <pc:chgData name="Staten, Angela" userId="10033FFFA1258CD4@LIVE.COM" providerId="AD" clId="Web-{CB433CBA-525C-4AFE-B985-0BE6E49FE99F}" dt="2018-02-22T08:51:31.424" v="127"/>
        <pc:sldMkLst>
          <pc:docMk/>
          <pc:sldMk cId="3837021108" sldId="260"/>
        </pc:sldMkLst>
        <pc:spChg chg="mod">
          <ac:chgData name="Staten, Angela" userId="10033FFFA1258CD4@LIVE.COM" providerId="AD" clId="Web-{CB433CBA-525C-4AFE-B985-0BE6E49FE99F}" dt="2018-02-22T08:44:06.775" v="82"/>
          <ac:spMkLst>
            <pc:docMk/>
            <pc:sldMk cId="3837021108" sldId="260"/>
            <ac:spMk id="2" creationId="{00000000-0000-0000-0000-000000000000}"/>
          </ac:spMkLst>
        </pc:spChg>
        <pc:spChg chg="mod">
          <ac:chgData name="Staten, Angela" userId="10033FFFA1258CD4@LIVE.COM" providerId="AD" clId="Web-{CB433CBA-525C-4AFE-B985-0BE6E49FE99F}" dt="2018-02-22T08:51:17.001" v="124"/>
          <ac:spMkLst>
            <pc:docMk/>
            <pc:sldMk cId="3837021108" sldId="260"/>
            <ac:spMk id="3" creationId="{00000000-0000-0000-0000-000000000000}"/>
          </ac:spMkLst>
        </pc:spChg>
        <pc:spChg chg="mod">
          <ac:chgData name="Staten, Angela" userId="10033FFFA1258CD4@LIVE.COM" providerId="AD" clId="Web-{CB433CBA-525C-4AFE-B985-0BE6E49FE99F}" dt="2018-02-22T08:50:46.392" v="121"/>
          <ac:spMkLst>
            <pc:docMk/>
            <pc:sldMk cId="3837021108" sldId="260"/>
            <ac:spMk id="4" creationId="{00000000-0000-0000-0000-000000000000}"/>
          </ac:spMkLst>
        </pc:spChg>
        <pc:spChg chg="mod">
          <ac:chgData name="Staten, Angela" userId="10033FFFA1258CD4@LIVE.COM" providerId="AD" clId="Web-{CB433CBA-525C-4AFE-B985-0BE6E49FE99F}" dt="2018-02-22T08:51:31.424" v="127"/>
          <ac:spMkLst>
            <pc:docMk/>
            <pc:sldMk cId="3837021108" sldId="260"/>
            <ac:spMk id="5" creationId="{00000000-0000-0000-0000-000000000000}"/>
          </ac:spMkLst>
        </pc:spChg>
        <pc:spChg chg="mod">
          <ac:chgData name="Staten, Angela" userId="10033FFFA1258CD4@LIVE.COM" providerId="AD" clId="Web-{CB433CBA-525C-4AFE-B985-0BE6E49FE99F}" dt="2018-02-22T08:50:39.173" v="118"/>
          <ac:spMkLst>
            <pc:docMk/>
            <pc:sldMk cId="3837021108" sldId="260"/>
            <ac:spMk id="6" creationId="{00000000-0000-0000-0000-000000000000}"/>
          </ac:spMkLst>
        </pc:spChg>
      </pc:sldChg>
      <pc:sldChg chg="modSp">
        <pc:chgData name="Staten, Angela" userId="10033FFFA1258CD4@LIVE.COM" providerId="AD" clId="Web-{CB433CBA-525C-4AFE-B985-0BE6E49FE99F}" dt="2018-02-22T08:22:04.832" v="44"/>
        <pc:sldMkLst>
          <pc:docMk/>
          <pc:sldMk cId="66251467" sldId="264"/>
        </pc:sldMkLst>
        <pc:spChg chg="mod">
          <ac:chgData name="Staten, Angela" userId="10033FFFA1258CD4@LIVE.COM" providerId="AD" clId="Web-{CB433CBA-525C-4AFE-B985-0BE6E49FE99F}" dt="2018-02-22T08:21:47.894" v="43"/>
          <ac:spMkLst>
            <pc:docMk/>
            <pc:sldMk cId="66251467" sldId="264"/>
            <ac:spMk id="5" creationId="{00000000-0000-0000-0000-000000000000}"/>
          </ac:spMkLst>
        </pc:spChg>
        <pc:cxnChg chg="mod">
          <ac:chgData name="Staten, Angela" userId="10033FFFA1258CD4@LIVE.COM" providerId="AD" clId="Web-{CB433CBA-525C-4AFE-B985-0BE6E49FE99F}" dt="2018-02-22T08:22:04.832" v="44"/>
          <ac:cxnSpMkLst>
            <pc:docMk/>
            <pc:sldMk cId="66251467" sldId="264"/>
            <ac:cxnSpMk id="6" creationId="{00000000-0000-0000-0000-000000000000}"/>
          </ac:cxnSpMkLst>
        </pc:cxnChg>
      </pc:sldChg>
      <pc:sldChg chg="addSp delSp modSp">
        <pc:chgData name="Staten, Angela" userId="10033FFFA1258CD4@LIVE.COM" providerId="AD" clId="Web-{CB433CBA-525C-4AFE-B985-0BE6E49FE99F}" dt="2018-02-22T08:31:49.109" v="59"/>
        <pc:sldMkLst>
          <pc:docMk/>
          <pc:sldMk cId="274101133" sldId="266"/>
        </pc:sldMkLst>
        <pc:spChg chg="mod">
          <ac:chgData name="Staten, Angela" userId="10033FFFA1258CD4@LIVE.COM" providerId="AD" clId="Web-{CB433CBA-525C-4AFE-B985-0BE6E49FE99F}" dt="2018-02-22T08:31:49.109" v="59"/>
          <ac:spMkLst>
            <pc:docMk/>
            <pc:sldMk cId="274101133" sldId="266"/>
            <ac:spMk id="8" creationId="{00000000-0000-0000-0000-000000000000}"/>
          </ac:spMkLst>
        </pc:spChg>
        <pc:cxnChg chg="add del">
          <ac:chgData name="Staten, Angela" userId="10033FFFA1258CD4@LIVE.COM" providerId="AD" clId="Web-{CB433CBA-525C-4AFE-B985-0BE6E49FE99F}" dt="2018-02-22T08:29:23.122" v="51"/>
          <ac:cxnSpMkLst>
            <pc:docMk/>
            <pc:sldMk cId="274101133" sldId="266"/>
            <ac:cxnSpMk id="2" creationId="{E8C3EA40-F822-4802-875B-83A91521C8B2}"/>
          </ac:cxnSpMkLst>
        </pc:cxnChg>
        <pc:cxnChg chg="mod">
          <ac:chgData name="Staten, Angela" userId="10033FFFA1258CD4@LIVE.COM" providerId="AD" clId="Web-{CB433CBA-525C-4AFE-B985-0BE6E49FE99F}" dt="2018-02-22T08:31:02.311" v="54"/>
          <ac:cxnSpMkLst>
            <pc:docMk/>
            <pc:sldMk cId="274101133" sldId="266"/>
            <ac:cxnSpMk id="7" creationId="{00000000-0000-0000-0000-000000000000}"/>
          </ac:cxnSpMkLst>
        </pc:cxnChg>
        <pc:cxnChg chg="mod">
          <ac:chgData name="Staten, Angela" userId="10033FFFA1258CD4@LIVE.COM" providerId="AD" clId="Web-{CB433CBA-525C-4AFE-B985-0BE6E49FE99F}" dt="2018-02-22T08:31:33.312" v="57"/>
          <ac:cxnSpMkLst>
            <pc:docMk/>
            <pc:sldMk cId="274101133" sldId="266"/>
            <ac:cxnSpMk id="9" creationId="{00000000-0000-0000-0000-000000000000}"/>
          </ac:cxnSpMkLst>
        </pc:cxnChg>
      </pc:sldChg>
      <pc:sldChg chg="modSp">
        <pc:chgData name="Staten, Angela" userId="10033FFFA1258CD4@LIVE.COM" providerId="AD" clId="Web-{CB433CBA-525C-4AFE-B985-0BE6E49FE99F}" dt="2018-02-22T09:07:04.564" v="202"/>
        <pc:sldMkLst>
          <pc:docMk/>
          <pc:sldMk cId="2892295493" sldId="267"/>
        </pc:sldMkLst>
        <pc:spChg chg="mod">
          <ac:chgData name="Staten, Angela" userId="10033FFFA1258CD4@LIVE.COM" providerId="AD" clId="Web-{CB433CBA-525C-4AFE-B985-0BE6E49FE99F}" dt="2018-02-22T08:57:45.608" v="179"/>
          <ac:spMkLst>
            <pc:docMk/>
            <pc:sldMk cId="2892295493" sldId="267"/>
            <ac:spMk id="2" creationId="{00000000-0000-0000-0000-000000000000}"/>
          </ac:spMkLst>
        </pc:spChg>
        <pc:spChg chg="mod">
          <ac:chgData name="Staten, Angela" userId="10033FFFA1258CD4@LIVE.COM" providerId="AD" clId="Web-{CB433CBA-525C-4AFE-B985-0BE6E49FE99F}" dt="2018-02-22T09:07:01.689" v="198"/>
          <ac:spMkLst>
            <pc:docMk/>
            <pc:sldMk cId="2892295493" sldId="267"/>
            <ac:spMk id="4" creationId="{00000000-0000-0000-0000-000000000000}"/>
          </ac:spMkLst>
        </pc:spChg>
        <pc:spChg chg="mod">
          <ac:chgData name="Staten, Angela" userId="10033FFFA1258CD4@LIVE.COM" providerId="AD" clId="Web-{CB433CBA-525C-4AFE-B985-0BE6E49FE99F}" dt="2018-02-22T09:07:04.564" v="202"/>
          <ac:spMkLst>
            <pc:docMk/>
            <pc:sldMk cId="2892295493" sldId="267"/>
            <ac:spMk id="6" creationId="{00000000-0000-0000-0000-000000000000}"/>
          </ac:spMkLst>
        </pc:spChg>
      </pc:sldChg>
      <pc:sldChg chg="modSp">
        <pc:chgData name="Staten, Angela" userId="10033FFFA1258CD4@LIVE.COM" providerId="AD" clId="Web-{CB433CBA-525C-4AFE-B985-0BE6E49FE99F}" dt="2018-02-22T09:13:04.772" v="225"/>
        <pc:sldMkLst>
          <pc:docMk/>
          <pc:sldMk cId="2743672722" sldId="269"/>
        </pc:sldMkLst>
        <pc:spChg chg="mod">
          <ac:chgData name="Staten, Angela" userId="10033FFFA1258CD4@LIVE.COM" providerId="AD" clId="Web-{CB433CBA-525C-4AFE-B985-0BE6E49FE99F}" dt="2018-02-22T09:08:56.769" v="212"/>
          <ac:spMkLst>
            <pc:docMk/>
            <pc:sldMk cId="2743672722" sldId="269"/>
            <ac:spMk id="2" creationId="{00000000-0000-0000-0000-000000000000}"/>
          </ac:spMkLst>
        </pc:spChg>
        <pc:spChg chg="mod">
          <ac:chgData name="Staten, Angela" userId="10033FFFA1258CD4@LIVE.COM" providerId="AD" clId="Web-{CB433CBA-525C-4AFE-B985-0BE6E49FE99F}" dt="2018-02-22T09:13:04.772" v="225"/>
          <ac:spMkLst>
            <pc:docMk/>
            <pc:sldMk cId="2743672722" sldId="269"/>
            <ac:spMk id="3" creationId="{00000000-0000-0000-0000-000000000000}"/>
          </ac:spMkLst>
        </pc:spChg>
      </pc:sldChg>
      <pc:sldChg chg="modSp">
        <pc:chgData name="Staten, Angela" userId="10033FFFA1258CD4@LIVE.COM" providerId="AD" clId="Web-{CB433CBA-525C-4AFE-B985-0BE6E49FE99F}" dt="2018-02-22T08:13:49.450" v="39"/>
        <pc:sldMkLst>
          <pc:docMk/>
          <pc:sldMk cId="2138648284" sldId="274"/>
        </pc:sldMkLst>
        <pc:spChg chg="mod">
          <ac:chgData name="Staten, Angela" userId="10033FFFA1258CD4@LIVE.COM" providerId="AD" clId="Web-{CB433CBA-525C-4AFE-B985-0BE6E49FE99F}" dt="2018-02-22T08:13:49.450" v="39"/>
          <ac:spMkLst>
            <pc:docMk/>
            <pc:sldMk cId="2138648284" sldId="274"/>
            <ac:spMk id="5" creationId="{00000000-0000-0000-0000-000000000000}"/>
          </ac:spMkLst>
        </pc:spChg>
      </pc:sldChg>
      <pc:sldChg chg="addSp delSp modSp">
        <pc:chgData name="Staten, Angela" userId="10033FFFA1258CD4@LIVE.COM" providerId="AD" clId="Web-{CB433CBA-525C-4AFE-B985-0BE6E49FE99F}" dt="2018-02-22T09:00:27.220" v="185"/>
        <pc:sldMkLst>
          <pc:docMk/>
          <pc:sldMk cId="2487791416" sldId="275"/>
        </pc:sldMkLst>
        <pc:picChg chg="add mod">
          <ac:chgData name="Staten, Angela" userId="10033FFFA1258CD4@LIVE.COM" providerId="AD" clId="Web-{CB433CBA-525C-4AFE-B985-0BE6E49FE99F}" dt="2018-02-22T08:35:12.313" v="64"/>
          <ac:picMkLst>
            <pc:docMk/>
            <pc:sldMk cId="2487791416" sldId="275"/>
            <ac:picMk id="3" creationId="{CD6908E5-843A-4A92-A752-44761B3D9C12}"/>
          </ac:picMkLst>
        </pc:picChg>
        <pc:picChg chg="add mod modCrop">
          <ac:chgData name="Staten, Angela" userId="10033FFFA1258CD4@LIVE.COM" providerId="AD" clId="Web-{CB433CBA-525C-4AFE-B985-0BE6E49FE99F}" dt="2018-02-22T08:36:58.315" v="77"/>
          <ac:picMkLst>
            <pc:docMk/>
            <pc:sldMk cId="2487791416" sldId="275"/>
            <ac:picMk id="7" creationId="{F5F103C2-48F8-4D55-989B-398FA440FABD}"/>
          </ac:picMkLst>
        </pc:picChg>
        <pc:picChg chg="add del mod modCrop">
          <ac:chgData name="Staten, Angela" userId="10033FFFA1258CD4@LIVE.COM" providerId="AD" clId="Web-{CB433CBA-525C-4AFE-B985-0BE6E49FE99F}" dt="2018-02-22T09:00:27.220" v="185"/>
          <ac:picMkLst>
            <pc:docMk/>
            <pc:sldMk cId="2487791416" sldId="275"/>
            <ac:picMk id="9" creationId="{9385880A-B2EB-48CB-8541-40A90D6D9319}"/>
          </ac:picMkLst>
        </pc:picChg>
      </pc:sldChg>
      <pc:sldChg chg="addSp delSp modSp new">
        <pc:chgData name="Staten, Angela" userId="10033FFFA1258CD4@LIVE.COM" providerId="AD" clId="Web-{CB433CBA-525C-4AFE-B985-0BE6E49FE99F}" dt="2018-02-22T09:04:12.760" v="193"/>
        <pc:sldMkLst>
          <pc:docMk/>
          <pc:sldMk cId="2508058303" sldId="276"/>
        </pc:sldMkLst>
        <pc:spChg chg="del">
          <ac:chgData name="Staten, Angela" userId="10033FFFA1258CD4@LIVE.COM" providerId="AD" clId="Web-{CB433CBA-525C-4AFE-B985-0BE6E49FE99F}" dt="2018-02-22T08:58:40.984" v="182"/>
          <ac:spMkLst>
            <pc:docMk/>
            <pc:sldMk cId="2508058303" sldId="276"/>
            <ac:spMk id="2" creationId="{6DFB51A2-C8D3-478D-A5BD-D1602C43A143}"/>
          </ac:spMkLst>
        </pc:spChg>
        <pc:spChg chg="del">
          <ac:chgData name="Staten, Angela" userId="10033FFFA1258CD4@LIVE.COM" providerId="AD" clId="Web-{CB433CBA-525C-4AFE-B985-0BE6E49FE99F}" dt="2018-02-22T08:58:34.702" v="181"/>
          <ac:spMkLst>
            <pc:docMk/>
            <pc:sldMk cId="2508058303" sldId="276"/>
            <ac:spMk id="3" creationId="{59EDC80F-4B8C-4EE0-B5BE-FCA875CEDD78}"/>
          </ac:spMkLst>
        </pc:spChg>
        <pc:picChg chg="add mod">
          <ac:chgData name="Staten, Angela" userId="10033FFFA1258CD4@LIVE.COM" providerId="AD" clId="Web-{CB433CBA-525C-4AFE-B985-0BE6E49FE99F}" dt="2018-02-22T09:04:12.760" v="193"/>
          <ac:picMkLst>
            <pc:docMk/>
            <pc:sldMk cId="2508058303" sldId="276"/>
            <ac:picMk id="4" creationId="{33DAAEDF-EC74-4030-BBA5-4EE05A787FA5}"/>
          </ac:picMkLst>
        </pc:picChg>
        <pc:picChg chg="add del mod">
          <ac:chgData name="Staten, Angela" userId="10033FFFA1258CD4@LIVE.COM" providerId="AD" clId="Web-{CB433CBA-525C-4AFE-B985-0BE6E49FE99F}" dt="2018-02-22T09:04:06.776" v="192"/>
          <ac:picMkLst>
            <pc:docMk/>
            <pc:sldMk cId="2508058303" sldId="276"/>
            <ac:picMk id="6" creationId="{8CB5DCD3-35B8-4894-B78A-17DA818FDE9B}"/>
          </ac:picMkLst>
        </pc:picChg>
        <pc:picChg chg="add mod">
          <ac:chgData name="Staten, Angela" userId="10033FFFA1258CD4@LIVE.COM" providerId="AD" clId="Web-{CB433CBA-525C-4AFE-B985-0BE6E49FE99F}" dt="2018-02-22T09:00:38.173" v="187"/>
          <ac:picMkLst>
            <pc:docMk/>
            <pc:sldMk cId="2508058303" sldId="276"/>
            <ac:picMk id="8" creationId="{7B6CCD53-19DF-46CB-9B25-E98A93D3FA12}"/>
          </ac:picMkLst>
        </pc:picChg>
        <pc:picChg chg="add mod">
          <ac:chgData name="Staten, Angela" userId="10033FFFA1258CD4@LIVE.COM" providerId="AD" clId="Web-{CB433CBA-525C-4AFE-B985-0BE6E49FE99F}" dt="2018-02-22T09:04:03.151" v="191"/>
          <ac:picMkLst>
            <pc:docMk/>
            <pc:sldMk cId="2508058303" sldId="276"/>
            <ac:picMk id="10" creationId="{66EF266C-4C37-48A0-966B-C4C7E8A922CE}"/>
          </ac:picMkLst>
        </pc:picChg>
      </pc:sldChg>
    </pc:docChg>
  </pc:docChgLst>
  <pc:docChgLst>
    <pc:chgData name="Staten, Angela" userId="10033FFFA1258CD4@LIVE.COM" providerId="AD" clId="Web-{2A32B5CF-6BA4-4135-9688-16CDC27B205D}"/>
    <pc:docChg chg="modSld">
      <pc:chgData name="Staten, Angela" userId="10033FFFA1258CD4@LIVE.COM" providerId="AD" clId="Web-{2A32B5CF-6BA4-4135-9688-16CDC27B205D}" dt="2018-02-28T14:31:03.777" v="10"/>
      <pc:docMkLst>
        <pc:docMk/>
      </pc:docMkLst>
      <pc:sldChg chg="modSp">
        <pc:chgData name="Staten, Angela" userId="10033FFFA1258CD4@LIVE.COM" providerId="AD" clId="Web-{2A32B5CF-6BA4-4135-9688-16CDC27B205D}" dt="2018-02-28T14:31:03.777" v="10"/>
        <pc:sldMkLst>
          <pc:docMk/>
          <pc:sldMk cId="2247932827" sldId="277"/>
        </pc:sldMkLst>
        <pc:spChg chg="mod">
          <ac:chgData name="Staten, Angela" userId="10033FFFA1258CD4@LIVE.COM" providerId="AD" clId="Web-{2A32B5CF-6BA4-4135-9688-16CDC27B205D}" dt="2018-02-28T14:31:03.777" v="10"/>
          <ac:spMkLst>
            <pc:docMk/>
            <pc:sldMk cId="2247932827" sldId="277"/>
            <ac:spMk id="2" creationId="{00000000-0000-0000-0000-000000000000}"/>
          </ac:spMkLst>
        </pc:spChg>
      </pc:sldChg>
      <pc:sldChg chg="modSp">
        <pc:chgData name="Staten, Angela" userId="10033FFFA1258CD4@LIVE.COM" providerId="AD" clId="Web-{2A32B5CF-6BA4-4135-9688-16CDC27B205D}" dt="2018-02-28T14:30:12.558" v="8"/>
        <pc:sldMkLst>
          <pc:docMk/>
          <pc:sldMk cId="342807782" sldId="281"/>
        </pc:sldMkLst>
        <pc:spChg chg="mod">
          <ac:chgData name="Staten, Angela" userId="10033FFFA1258CD4@LIVE.COM" providerId="AD" clId="Web-{2A32B5CF-6BA4-4135-9688-16CDC27B205D}" dt="2018-02-28T14:30:12.558" v="6"/>
          <ac:spMkLst>
            <pc:docMk/>
            <pc:sldMk cId="342807782" sldId="281"/>
            <ac:spMk id="6" creationId="{00000000-0000-0000-0000-000000000000}"/>
          </ac:spMkLst>
        </pc:spChg>
        <pc:spChg chg="mod">
          <ac:chgData name="Staten, Angela" userId="10033FFFA1258CD4@LIVE.COM" providerId="AD" clId="Web-{2A32B5CF-6BA4-4135-9688-16CDC27B205D}" dt="2018-02-28T14:30:12.558" v="8"/>
          <ac:spMkLst>
            <pc:docMk/>
            <pc:sldMk cId="342807782" sldId="281"/>
            <ac:spMk id="7" creationId="{00000000-0000-0000-0000-000000000000}"/>
          </ac:spMkLst>
        </pc:spChg>
        <pc:spChg chg="mod">
          <ac:chgData name="Staten, Angela" userId="10033FFFA1258CD4@LIVE.COM" providerId="AD" clId="Web-{2A32B5CF-6BA4-4135-9688-16CDC27B205D}" dt="2018-02-28T14:30:12.558" v="7"/>
          <ac:spMkLst>
            <pc:docMk/>
            <pc:sldMk cId="342807782" sldId="281"/>
            <ac:spMk id="9" creationId="{00000000-0000-0000-0000-000000000000}"/>
          </ac:spMkLst>
        </pc:spChg>
        <pc:picChg chg="mod">
          <ac:chgData name="Staten, Angela" userId="10033FFFA1258CD4@LIVE.COM" providerId="AD" clId="Web-{2A32B5CF-6BA4-4135-9688-16CDC27B205D}" dt="2018-02-28T14:29:50.932" v="4"/>
          <ac:picMkLst>
            <pc:docMk/>
            <pc:sldMk cId="342807782" sldId="281"/>
            <ac:picMk id="4" creationId="{00000000-0000-0000-0000-000000000000}"/>
          </ac:picMkLst>
        </pc:picChg>
        <pc:picChg chg="mod">
          <ac:chgData name="Staten, Angela" userId="10033FFFA1258CD4@LIVE.COM" providerId="AD" clId="Web-{2A32B5CF-6BA4-4135-9688-16CDC27B205D}" dt="2018-02-28T14:29:39.838" v="0"/>
          <ac:picMkLst>
            <pc:docMk/>
            <pc:sldMk cId="342807782" sldId="281"/>
            <ac:picMk id="5" creationId="{00000000-0000-0000-0000-000000000000}"/>
          </ac:picMkLst>
        </pc:picChg>
        <pc:picChg chg="mod">
          <ac:chgData name="Staten, Angela" userId="10033FFFA1258CD4@LIVE.COM" providerId="AD" clId="Web-{2A32B5CF-6BA4-4135-9688-16CDC27B205D}" dt="2018-02-28T14:29:39.854" v="2"/>
          <ac:picMkLst>
            <pc:docMk/>
            <pc:sldMk cId="342807782" sldId="281"/>
            <ac:picMk id="8" creationId="{00000000-0000-0000-0000-000000000000}"/>
          </ac:picMkLst>
        </pc:picChg>
      </pc:sldChg>
    </pc:docChg>
  </pc:docChgLst>
  <pc:docChgLst>
    <pc:chgData name="Staten, Angela" userId="10033FFFA1258CD4@LIVE.COM" providerId="AD" clId="Web-{45CC2DD2-B16F-4C37-B8C9-9723127F9A81}"/>
    <pc:docChg chg="modSld">
      <pc:chgData name="Staten, Angela" userId="10033FFFA1258CD4@LIVE.COM" providerId="AD" clId="Web-{45CC2DD2-B16F-4C37-B8C9-9723127F9A81}" dt="2018-02-22T04:03:06.427" v="78"/>
      <pc:docMkLst>
        <pc:docMk/>
      </pc:docMkLst>
      <pc:sldChg chg="modSp">
        <pc:chgData name="Staten, Angela" userId="10033FFFA1258CD4@LIVE.COM" providerId="AD" clId="Web-{45CC2DD2-B16F-4C37-B8C9-9723127F9A81}" dt="2018-02-22T04:03:06.427" v="78"/>
        <pc:sldMkLst>
          <pc:docMk/>
          <pc:sldMk cId="703264567" sldId="257"/>
        </pc:sldMkLst>
        <pc:spChg chg="mod">
          <ac:chgData name="Staten, Angela" userId="10033FFFA1258CD4@LIVE.COM" providerId="AD" clId="Web-{45CC2DD2-B16F-4C37-B8C9-9723127F9A81}" dt="2018-02-22T04:03:06.427" v="78"/>
          <ac:spMkLst>
            <pc:docMk/>
            <pc:sldMk cId="703264567" sldId="257"/>
            <ac:spMk id="3" creationId="{00000000-0000-0000-0000-000000000000}"/>
          </ac:spMkLst>
        </pc:spChg>
        <pc:spChg chg="mod">
          <ac:chgData name="Staten, Angela" userId="10033FFFA1258CD4@LIVE.COM" providerId="AD" clId="Web-{45CC2DD2-B16F-4C37-B8C9-9723127F9A81}" dt="2018-02-22T04:02:17.880" v="73"/>
          <ac:spMkLst>
            <pc:docMk/>
            <pc:sldMk cId="703264567" sldId="257"/>
            <ac:spMk id="4" creationId="{00000000-0000-0000-0000-000000000000}"/>
          </ac:spMkLst>
        </pc:spChg>
      </pc:sldChg>
    </pc:docChg>
  </pc:docChgLst>
  <pc:docChgLst>
    <pc:chgData name="Schumaker, Nichole" userId="10030000A18A2A88@LIVE.COM" providerId="AD" clId="Web-{760099F6-0B93-4626-9310-4EEB4D82F21E}"/>
    <pc:docChg chg="addSld modSld modSection">
      <pc:chgData name="Schumaker, Nichole" userId="10030000A18A2A88@LIVE.COM" providerId="AD" clId="Web-{760099F6-0B93-4626-9310-4EEB4D82F21E}" dt="2018-02-07T19:17:20.581" v="128"/>
      <pc:docMkLst>
        <pc:docMk/>
      </pc:docMkLst>
      <pc:sldChg chg="modSp">
        <pc:chgData name="Schumaker, Nichole" userId="10030000A18A2A88@LIVE.COM" providerId="AD" clId="Web-{760099F6-0B93-4626-9310-4EEB4D82F21E}" dt="2018-02-07T19:08:39.245" v="9"/>
        <pc:sldMkLst>
          <pc:docMk/>
          <pc:sldMk cId="2308211500" sldId="262"/>
        </pc:sldMkLst>
        <pc:picChg chg="mod">
          <ac:chgData name="Schumaker, Nichole" userId="10030000A18A2A88@LIVE.COM" providerId="AD" clId="Web-{760099F6-0B93-4626-9310-4EEB4D82F21E}" dt="2018-02-07T19:07:21.757" v="7"/>
          <ac:picMkLst>
            <pc:docMk/>
            <pc:sldMk cId="2308211500" sldId="262"/>
            <ac:picMk id="4" creationId="{00000000-0000-0000-0000-000000000000}"/>
          </ac:picMkLst>
        </pc:picChg>
        <pc:picChg chg="mod">
          <ac:chgData name="Schumaker, Nichole" userId="10030000A18A2A88@LIVE.COM" providerId="AD" clId="Web-{760099F6-0B93-4626-9310-4EEB4D82F21E}" dt="2018-02-07T19:08:39.245" v="9"/>
          <ac:picMkLst>
            <pc:docMk/>
            <pc:sldMk cId="2308211500" sldId="262"/>
            <ac:picMk id="5" creationId="{00000000-0000-0000-0000-000000000000}"/>
          </ac:picMkLst>
        </pc:picChg>
      </pc:sldChg>
      <pc:sldChg chg="modSp">
        <pc:chgData name="Schumaker, Nichole" userId="10030000A18A2A88@LIVE.COM" providerId="AD" clId="Web-{760099F6-0B93-4626-9310-4EEB4D82F21E}" dt="2018-02-07T19:10:10.808" v="106"/>
        <pc:sldMkLst>
          <pc:docMk/>
          <pc:sldMk cId="66251467" sldId="264"/>
        </pc:sldMkLst>
        <pc:spChg chg="mod">
          <ac:chgData name="Schumaker, Nichole" userId="10030000A18A2A88@LIVE.COM" providerId="AD" clId="Web-{760099F6-0B93-4626-9310-4EEB4D82F21E}" dt="2018-02-07T19:10:10.808" v="106"/>
          <ac:spMkLst>
            <pc:docMk/>
            <pc:sldMk cId="66251467" sldId="264"/>
            <ac:spMk id="5" creationId="{00000000-0000-0000-0000-000000000000}"/>
          </ac:spMkLst>
        </pc:spChg>
        <pc:picChg chg="mod">
          <ac:chgData name="Schumaker, Nichole" userId="10030000A18A2A88@LIVE.COM" providerId="AD" clId="Web-{760099F6-0B93-4626-9310-4EEB4D82F21E}" dt="2018-02-07T19:10:03.307" v="104"/>
          <ac:picMkLst>
            <pc:docMk/>
            <pc:sldMk cId="66251467" sldId="264"/>
            <ac:picMk id="3" creationId="{00000000-0000-0000-0000-000000000000}"/>
          </ac:picMkLst>
        </pc:picChg>
        <pc:picChg chg="mod">
          <ac:chgData name="Schumaker, Nichole" userId="10030000A18A2A88@LIVE.COM" providerId="AD" clId="Web-{760099F6-0B93-4626-9310-4EEB4D82F21E}" dt="2018-02-07T19:10:08.245" v="105"/>
          <ac:picMkLst>
            <pc:docMk/>
            <pc:sldMk cId="66251467" sldId="264"/>
            <ac:picMk id="7" creationId="{00000000-0000-0000-0000-000000000000}"/>
          </ac:picMkLst>
        </pc:picChg>
      </pc:sldChg>
      <pc:sldChg chg="modSp">
        <pc:chgData name="Schumaker, Nichole" userId="10030000A18A2A88@LIVE.COM" providerId="AD" clId="Web-{760099F6-0B93-4626-9310-4EEB4D82F21E}" dt="2018-02-07T19:10:54.762" v="113"/>
        <pc:sldMkLst>
          <pc:docMk/>
          <pc:sldMk cId="1852506528" sldId="265"/>
        </pc:sldMkLst>
        <pc:spChg chg="mod">
          <ac:chgData name="Schumaker, Nichole" userId="10030000A18A2A88@LIVE.COM" providerId="AD" clId="Web-{760099F6-0B93-4626-9310-4EEB4D82F21E}" dt="2018-02-07T19:10:40.480" v="111"/>
          <ac:spMkLst>
            <pc:docMk/>
            <pc:sldMk cId="1852506528" sldId="265"/>
            <ac:spMk id="8" creationId="{00000000-0000-0000-0000-000000000000}"/>
          </ac:spMkLst>
        </pc:spChg>
        <pc:picChg chg="mod">
          <ac:chgData name="Schumaker, Nichole" userId="10030000A18A2A88@LIVE.COM" providerId="AD" clId="Web-{760099F6-0B93-4626-9310-4EEB4D82F21E}" dt="2018-02-07T19:10:29.433" v="108"/>
          <ac:picMkLst>
            <pc:docMk/>
            <pc:sldMk cId="1852506528" sldId="265"/>
            <ac:picMk id="5" creationId="{00000000-0000-0000-0000-000000000000}"/>
          </ac:picMkLst>
        </pc:picChg>
        <pc:cxnChg chg="mod">
          <ac:chgData name="Schumaker, Nichole" userId="10030000A18A2A88@LIVE.COM" providerId="AD" clId="Web-{760099F6-0B93-4626-9310-4EEB4D82F21E}" dt="2018-02-07T19:10:54.762" v="113"/>
          <ac:cxnSpMkLst>
            <pc:docMk/>
            <pc:sldMk cId="1852506528" sldId="265"/>
            <ac:cxnSpMk id="6" creationId="{00000000-0000-0000-0000-000000000000}"/>
          </ac:cxnSpMkLst>
        </pc:cxnChg>
      </pc:sldChg>
      <pc:sldChg chg="modNotes">
        <pc:chgData name="Schumaker, Nichole" userId="10030000A18A2A88@LIVE.COM" providerId="AD" clId="Web-{760099F6-0B93-4626-9310-4EEB4D82F21E}" dt="2018-02-07T19:09:47.213" v="103"/>
        <pc:sldMkLst>
          <pc:docMk/>
          <pc:sldMk cId="3763189708" sldId="271"/>
        </pc:sldMkLst>
      </pc:sldChg>
      <pc:sldChg chg="addSp delSp modSp new mod setBg modClrScheme chgLayout">
        <pc:chgData name="Schumaker, Nichole" userId="10030000A18A2A88@LIVE.COM" providerId="AD" clId="Web-{760099F6-0B93-4626-9310-4EEB4D82F21E}" dt="2018-02-07T19:17:20.581" v="128"/>
        <pc:sldMkLst>
          <pc:docMk/>
          <pc:sldMk cId="2859135469" sldId="275"/>
        </pc:sldMkLst>
        <pc:spChg chg="mod ord">
          <ac:chgData name="Schumaker, Nichole" userId="10030000A18A2A88@LIVE.COM" providerId="AD" clId="Web-{760099F6-0B93-4626-9310-4EEB4D82F21E}" dt="2018-02-07T19:17:20.581" v="128"/>
          <ac:spMkLst>
            <pc:docMk/>
            <pc:sldMk cId="2859135469" sldId="275"/>
            <ac:spMk id="2" creationId="{DE8A8A6A-38E6-4B8F-AAD1-FAFFB289C899}"/>
          </ac:spMkLst>
        </pc:spChg>
        <pc:spChg chg="del mod">
          <ac:chgData name="Schumaker, Nichole" userId="10030000A18A2A88@LIVE.COM" providerId="AD" clId="Web-{760099F6-0B93-4626-9310-4EEB4D82F21E}" dt="2018-02-07T19:15:21.173" v="121"/>
          <ac:spMkLst>
            <pc:docMk/>
            <pc:sldMk cId="2859135469" sldId="275"/>
            <ac:spMk id="3" creationId="{49CA02A2-25B9-47D6-90FD-F49A75591D12}"/>
          </ac:spMkLst>
        </pc:spChg>
        <pc:spChg chg="add del mod ord">
          <ac:chgData name="Schumaker, Nichole" userId="10030000A18A2A88@LIVE.COM" providerId="AD" clId="Web-{760099F6-0B93-4626-9310-4EEB4D82F21E}" dt="2018-02-07T19:17:20.581" v="128"/>
          <ac:spMkLst>
            <pc:docMk/>
            <pc:sldMk cId="2859135469" sldId="275"/>
            <ac:spMk id="7" creationId="{295E8422-8B7F-41B1-8588-D22340A4C1CE}"/>
          </ac:spMkLst>
        </pc:spChg>
        <pc:spChg chg="add del">
          <ac:chgData name="Schumaker, Nichole" userId="10030000A18A2A88@LIVE.COM" providerId="AD" clId="Web-{760099F6-0B93-4626-9310-4EEB4D82F21E}" dt="2018-02-07T19:16:04.877" v="126"/>
          <ac:spMkLst>
            <pc:docMk/>
            <pc:sldMk cId="2859135469" sldId="275"/>
            <ac:spMk id="9" creationId="{A4AC5506-6312-4701-8D3C-40187889A947}"/>
          </ac:spMkLst>
        </pc:spChg>
        <pc:picChg chg="add mod">
          <ac:chgData name="Schumaker, Nichole" userId="10030000A18A2A88@LIVE.COM" providerId="AD" clId="Web-{760099F6-0B93-4626-9310-4EEB4D82F21E}" dt="2018-02-07T19:16:04.877" v="126"/>
          <ac:picMkLst>
            <pc:docMk/>
            <pc:sldMk cId="2859135469" sldId="275"/>
            <ac:picMk id="4" creationId="{66789DB7-4965-48CB-854D-3D7B67757B0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063325-2FD3-4F29-8B55-D7ABF9DDB1B1}" type="doc">
      <dgm:prSet loTypeId="urn:microsoft.com/office/officeart/2005/8/layout/process1" loCatId="process" qsTypeId="urn:microsoft.com/office/officeart/2005/8/quickstyle/3d9" qsCatId="3D" csTypeId="urn:microsoft.com/office/officeart/2005/8/colors/accent2_1" csCatId="accent2" phldr="1"/>
      <dgm:spPr/>
      <dgm:t>
        <a:bodyPr/>
        <a:lstStyle/>
        <a:p>
          <a:endParaRPr lang="en-US"/>
        </a:p>
      </dgm:t>
    </dgm:pt>
    <dgm:pt modelId="{7CD96C4D-A294-437C-98D6-FD7B12023D6E}">
      <dgm:prSet phldrT="[Text]"/>
      <dgm:spPr>
        <a:solidFill>
          <a:srgbClr val="C00000"/>
        </a:solidFill>
      </dgm:spPr>
      <dgm:t>
        <a:bodyPr/>
        <a:lstStyle/>
        <a:p>
          <a:r>
            <a:rPr lang="en-US" b="0">
              <a:solidFill>
                <a:schemeClr val="bg1"/>
              </a:solidFill>
              <a:effectLst>
                <a:outerShdw blurRad="38100" dist="38100" dir="2700000" algn="tl">
                  <a:srgbClr val="000000">
                    <a:alpha val="43137"/>
                  </a:srgbClr>
                </a:outerShdw>
              </a:effectLst>
              <a:latin typeface="Berlin Sans FB" panose="020E0602020502020306" pitchFamily="34" charset="0"/>
            </a:rPr>
            <a:t>No Template</a:t>
          </a:r>
        </a:p>
      </dgm:t>
    </dgm:pt>
    <dgm:pt modelId="{BB418469-4455-44C5-B973-FD90A2AB432B}" type="parTrans" cxnId="{DF8A2F28-8414-4C3E-B075-F34A88826806}">
      <dgm:prSet/>
      <dgm:spPr/>
      <dgm:t>
        <a:bodyPr/>
        <a:lstStyle/>
        <a:p>
          <a:endParaRPr lang="en-US" b="0">
            <a:latin typeface="Berlin Sans FB" panose="020E0602020502020306" pitchFamily="34" charset="0"/>
          </a:endParaRPr>
        </a:p>
      </dgm:t>
    </dgm:pt>
    <dgm:pt modelId="{2D8A0AED-ADDF-4C30-B26A-5C1B9A3D2DB6}" type="sibTrans" cxnId="{DF8A2F28-8414-4C3E-B075-F34A88826806}">
      <dgm:prSet/>
      <dgm:spPr>
        <a:solidFill>
          <a:srgbClr val="FFCC00"/>
        </a:solidFill>
        <a:ln>
          <a:solidFill>
            <a:schemeClr val="tx1"/>
          </a:solidFill>
        </a:ln>
      </dgm:spPr>
      <dgm:t>
        <a:bodyPr/>
        <a:lstStyle/>
        <a:p>
          <a:endParaRPr lang="en-US" b="0">
            <a:latin typeface="Berlin Sans FB" panose="020E0602020502020306" pitchFamily="34" charset="0"/>
          </a:endParaRPr>
        </a:p>
      </dgm:t>
    </dgm:pt>
    <dgm:pt modelId="{0FF6B60E-22B8-435E-B4A9-27D6A073FB00}">
      <dgm:prSet phldrT="[Text]"/>
      <dgm:spPr>
        <a:solidFill>
          <a:srgbClr val="C00000"/>
        </a:solidFill>
      </dgm:spPr>
      <dgm:t>
        <a:bodyPr/>
        <a:lstStyle/>
        <a:p>
          <a:r>
            <a:rPr lang="en-US" b="0">
              <a:solidFill>
                <a:schemeClr val="bg1"/>
              </a:solidFill>
              <a:effectLst>
                <a:outerShdw blurRad="38100" dist="38100" dir="2700000" algn="tl">
                  <a:srgbClr val="000000">
                    <a:alpha val="43137"/>
                  </a:srgbClr>
                </a:outerShdw>
              </a:effectLst>
              <a:latin typeface="Berlin Sans FB" panose="020E0602020502020306" pitchFamily="34" charset="0"/>
            </a:rPr>
            <a:t>Three</a:t>
          </a:r>
        </a:p>
        <a:p>
          <a:r>
            <a:rPr lang="en-US" b="0">
              <a:solidFill>
                <a:schemeClr val="bg1"/>
              </a:solidFill>
              <a:effectLst>
                <a:outerShdw blurRad="38100" dist="38100" dir="2700000" algn="tl">
                  <a:srgbClr val="000000">
                    <a:alpha val="43137"/>
                  </a:srgbClr>
                </a:outerShdw>
              </a:effectLst>
              <a:latin typeface="Berlin Sans FB" panose="020E0602020502020306" pitchFamily="34" charset="0"/>
            </a:rPr>
            <a:t>Templates</a:t>
          </a:r>
          <a:r>
            <a:rPr lang="en-US" b="0">
              <a:solidFill>
                <a:schemeClr val="bg1"/>
              </a:solidFill>
              <a:effectLst/>
              <a:latin typeface="Berlin Sans FB" panose="020E0602020502020306" pitchFamily="34" charset="0"/>
            </a:rPr>
            <a:t> </a:t>
          </a:r>
          <a:endParaRPr lang="en-US" b="0">
            <a:solidFill>
              <a:schemeClr val="bg1"/>
            </a:solidFill>
            <a:effectLst>
              <a:outerShdw blurRad="38100" dist="38100" dir="2700000" algn="tl">
                <a:srgbClr val="000000">
                  <a:alpha val="43137"/>
                </a:srgbClr>
              </a:outerShdw>
            </a:effectLst>
            <a:latin typeface="Berlin Sans FB" panose="020E0602020502020306" pitchFamily="34" charset="0"/>
          </a:endParaRPr>
        </a:p>
      </dgm:t>
    </dgm:pt>
    <dgm:pt modelId="{7A043869-B576-46EC-94FF-817AFFF378E8}" type="parTrans" cxnId="{7BC4C386-B5FF-4C26-AFE5-883C7431A420}">
      <dgm:prSet/>
      <dgm:spPr/>
      <dgm:t>
        <a:bodyPr/>
        <a:lstStyle/>
        <a:p>
          <a:endParaRPr lang="en-US" b="0">
            <a:latin typeface="Berlin Sans FB" panose="020E0602020502020306" pitchFamily="34" charset="0"/>
          </a:endParaRPr>
        </a:p>
      </dgm:t>
    </dgm:pt>
    <dgm:pt modelId="{2B7E6ED2-8AFA-404B-96EC-BAA7C5984D23}" type="sibTrans" cxnId="{7BC4C386-B5FF-4C26-AFE5-883C7431A420}">
      <dgm:prSet/>
      <dgm:spPr>
        <a:solidFill>
          <a:srgbClr val="FFCC00"/>
        </a:solidFill>
        <a:ln>
          <a:solidFill>
            <a:schemeClr val="tx1"/>
          </a:solidFill>
        </a:ln>
      </dgm:spPr>
      <dgm:t>
        <a:bodyPr/>
        <a:lstStyle/>
        <a:p>
          <a:endParaRPr lang="en-US" b="0">
            <a:solidFill>
              <a:srgbClr val="FFCC00"/>
            </a:solidFill>
            <a:latin typeface="Berlin Sans FB" panose="020E0602020502020306" pitchFamily="34" charset="0"/>
          </a:endParaRPr>
        </a:p>
      </dgm:t>
    </dgm:pt>
    <dgm:pt modelId="{309059A2-5F1C-4C53-9320-517855250805}">
      <dgm:prSet phldrT="[Text]"/>
      <dgm:spPr>
        <a:solidFill>
          <a:srgbClr val="C00000"/>
        </a:solidFill>
        <a:ln>
          <a:solidFill>
            <a:srgbClr val="C00000"/>
          </a:solidFill>
        </a:ln>
      </dgm:spPr>
      <dgm:t>
        <a:bodyPr/>
        <a:lstStyle/>
        <a:p>
          <a:r>
            <a:rPr lang="en-US" b="0">
              <a:solidFill>
                <a:schemeClr val="bg1"/>
              </a:solidFill>
              <a:effectLst>
                <a:outerShdw blurRad="38100" dist="38100" dir="2700000" algn="tl">
                  <a:srgbClr val="000000">
                    <a:alpha val="43137"/>
                  </a:srgbClr>
                </a:outerShdw>
              </a:effectLst>
              <a:latin typeface="Berlin Sans FB" panose="020E0602020502020306" pitchFamily="34" charset="0"/>
            </a:rPr>
            <a:t>One Unified</a:t>
          </a:r>
        </a:p>
        <a:p>
          <a:r>
            <a:rPr lang="en-US" b="0">
              <a:solidFill>
                <a:schemeClr val="bg1"/>
              </a:solidFill>
              <a:effectLst>
                <a:outerShdw blurRad="38100" dist="38100" dir="2700000" algn="tl">
                  <a:srgbClr val="000000">
                    <a:alpha val="43137"/>
                  </a:srgbClr>
                </a:outerShdw>
              </a:effectLst>
              <a:latin typeface="Berlin Sans FB" panose="020E0602020502020306" pitchFamily="34" charset="0"/>
            </a:rPr>
            <a:t>Template</a:t>
          </a:r>
        </a:p>
      </dgm:t>
    </dgm:pt>
    <dgm:pt modelId="{6C115469-2D97-4DA0-A764-00833D4B86BD}" type="parTrans" cxnId="{F75226C0-B8BE-4B6C-A61E-B04EAE5CE337}">
      <dgm:prSet/>
      <dgm:spPr/>
      <dgm:t>
        <a:bodyPr/>
        <a:lstStyle/>
        <a:p>
          <a:endParaRPr lang="en-US" b="0">
            <a:latin typeface="Berlin Sans FB" panose="020E0602020502020306" pitchFamily="34" charset="0"/>
          </a:endParaRPr>
        </a:p>
      </dgm:t>
    </dgm:pt>
    <dgm:pt modelId="{AAF58D48-BA56-45B3-AB11-C8B8680D15C0}" type="sibTrans" cxnId="{F75226C0-B8BE-4B6C-A61E-B04EAE5CE337}">
      <dgm:prSet/>
      <dgm:spPr/>
      <dgm:t>
        <a:bodyPr/>
        <a:lstStyle/>
        <a:p>
          <a:endParaRPr lang="en-US" b="0">
            <a:latin typeface="Berlin Sans FB" panose="020E0602020502020306" pitchFamily="34" charset="0"/>
          </a:endParaRPr>
        </a:p>
      </dgm:t>
    </dgm:pt>
    <dgm:pt modelId="{8600B908-CAA5-4ED4-95C4-3662F532646F}" type="pres">
      <dgm:prSet presAssocID="{18063325-2FD3-4F29-8B55-D7ABF9DDB1B1}" presName="Name0" presStyleCnt="0">
        <dgm:presLayoutVars>
          <dgm:dir/>
          <dgm:resizeHandles val="exact"/>
        </dgm:presLayoutVars>
      </dgm:prSet>
      <dgm:spPr/>
      <dgm:t>
        <a:bodyPr/>
        <a:lstStyle/>
        <a:p>
          <a:endParaRPr lang="en-US"/>
        </a:p>
      </dgm:t>
    </dgm:pt>
    <dgm:pt modelId="{AFB214DB-DEA3-4945-AB97-82E7411A3C58}" type="pres">
      <dgm:prSet presAssocID="{7CD96C4D-A294-437C-98D6-FD7B12023D6E}" presName="node" presStyleLbl="node1" presStyleIdx="0" presStyleCnt="3">
        <dgm:presLayoutVars>
          <dgm:bulletEnabled val="1"/>
        </dgm:presLayoutVars>
      </dgm:prSet>
      <dgm:spPr/>
      <dgm:t>
        <a:bodyPr/>
        <a:lstStyle/>
        <a:p>
          <a:endParaRPr lang="en-US"/>
        </a:p>
      </dgm:t>
    </dgm:pt>
    <dgm:pt modelId="{999E647C-4A73-42C6-BEE5-D52EEB9F2D29}" type="pres">
      <dgm:prSet presAssocID="{2D8A0AED-ADDF-4C30-B26A-5C1B9A3D2DB6}" presName="sibTrans" presStyleLbl="sibTrans2D1" presStyleIdx="0" presStyleCnt="2"/>
      <dgm:spPr/>
      <dgm:t>
        <a:bodyPr/>
        <a:lstStyle/>
        <a:p>
          <a:endParaRPr lang="en-US"/>
        </a:p>
      </dgm:t>
    </dgm:pt>
    <dgm:pt modelId="{D456D8C4-E770-4EA9-8C9D-CD6F12AF539B}" type="pres">
      <dgm:prSet presAssocID="{2D8A0AED-ADDF-4C30-B26A-5C1B9A3D2DB6}" presName="connectorText" presStyleLbl="sibTrans2D1" presStyleIdx="0" presStyleCnt="2"/>
      <dgm:spPr/>
      <dgm:t>
        <a:bodyPr/>
        <a:lstStyle/>
        <a:p>
          <a:endParaRPr lang="en-US"/>
        </a:p>
      </dgm:t>
    </dgm:pt>
    <dgm:pt modelId="{80F4C779-7D1D-4179-9A20-0962A4E21223}" type="pres">
      <dgm:prSet presAssocID="{0FF6B60E-22B8-435E-B4A9-27D6A073FB00}" presName="node" presStyleLbl="node1" presStyleIdx="1" presStyleCnt="3">
        <dgm:presLayoutVars>
          <dgm:bulletEnabled val="1"/>
        </dgm:presLayoutVars>
      </dgm:prSet>
      <dgm:spPr/>
      <dgm:t>
        <a:bodyPr/>
        <a:lstStyle/>
        <a:p>
          <a:endParaRPr lang="en-US"/>
        </a:p>
      </dgm:t>
    </dgm:pt>
    <dgm:pt modelId="{589A1AEC-283B-4754-BB1E-4A76AABD5664}" type="pres">
      <dgm:prSet presAssocID="{2B7E6ED2-8AFA-404B-96EC-BAA7C5984D23}" presName="sibTrans" presStyleLbl="sibTrans2D1" presStyleIdx="1" presStyleCnt="2"/>
      <dgm:spPr/>
      <dgm:t>
        <a:bodyPr/>
        <a:lstStyle/>
        <a:p>
          <a:endParaRPr lang="en-US"/>
        </a:p>
      </dgm:t>
    </dgm:pt>
    <dgm:pt modelId="{60AEA9A1-FF77-484B-B849-E9EE266B87EC}" type="pres">
      <dgm:prSet presAssocID="{2B7E6ED2-8AFA-404B-96EC-BAA7C5984D23}" presName="connectorText" presStyleLbl="sibTrans2D1" presStyleIdx="1" presStyleCnt="2"/>
      <dgm:spPr/>
      <dgm:t>
        <a:bodyPr/>
        <a:lstStyle/>
        <a:p>
          <a:endParaRPr lang="en-US"/>
        </a:p>
      </dgm:t>
    </dgm:pt>
    <dgm:pt modelId="{5B91593A-319D-4B80-A898-EAF716DE8077}" type="pres">
      <dgm:prSet presAssocID="{309059A2-5F1C-4C53-9320-517855250805}" presName="node" presStyleLbl="node1" presStyleIdx="2" presStyleCnt="3">
        <dgm:presLayoutVars>
          <dgm:bulletEnabled val="1"/>
        </dgm:presLayoutVars>
      </dgm:prSet>
      <dgm:spPr/>
      <dgm:t>
        <a:bodyPr/>
        <a:lstStyle/>
        <a:p>
          <a:endParaRPr lang="en-US"/>
        </a:p>
      </dgm:t>
    </dgm:pt>
  </dgm:ptLst>
  <dgm:cxnLst>
    <dgm:cxn modelId="{AD5C8B5D-C61C-4577-95B5-7166973DEF7F}" type="presOf" srcId="{2B7E6ED2-8AFA-404B-96EC-BAA7C5984D23}" destId="{589A1AEC-283B-4754-BB1E-4A76AABD5664}" srcOrd="0" destOrd="0" presId="urn:microsoft.com/office/officeart/2005/8/layout/process1"/>
    <dgm:cxn modelId="{DF8A2F28-8414-4C3E-B075-F34A88826806}" srcId="{18063325-2FD3-4F29-8B55-D7ABF9DDB1B1}" destId="{7CD96C4D-A294-437C-98D6-FD7B12023D6E}" srcOrd="0" destOrd="0" parTransId="{BB418469-4455-44C5-B973-FD90A2AB432B}" sibTransId="{2D8A0AED-ADDF-4C30-B26A-5C1B9A3D2DB6}"/>
    <dgm:cxn modelId="{877C2796-CD60-41F3-9027-E4F1AD0AC724}" type="presOf" srcId="{2D8A0AED-ADDF-4C30-B26A-5C1B9A3D2DB6}" destId="{D456D8C4-E770-4EA9-8C9D-CD6F12AF539B}" srcOrd="1" destOrd="0" presId="urn:microsoft.com/office/officeart/2005/8/layout/process1"/>
    <dgm:cxn modelId="{DA5DCC41-91D0-43EF-9415-90C47B2116DF}" type="presOf" srcId="{18063325-2FD3-4F29-8B55-D7ABF9DDB1B1}" destId="{8600B908-CAA5-4ED4-95C4-3662F532646F}" srcOrd="0" destOrd="0" presId="urn:microsoft.com/office/officeart/2005/8/layout/process1"/>
    <dgm:cxn modelId="{F75226C0-B8BE-4B6C-A61E-B04EAE5CE337}" srcId="{18063325-2FD3-4F29-8B55-D7ABF9DDB1B1}" destId="{309059A2-5F1C-4C53-9320-517855250805}" srcOrd="2" destOrd="0" parTransId="{6C115469-2D97-4DA0-A764-00833D4B86BD}" sibTransId="{AAF58D48-BA56-45B3-AB11-C8B8680D15C0}"/>
    <dgm:cxn modelId="{770A8476-59DC-40F0-8F86-4E82F282B712}" type="presOf" srcId="{2D8A0AED-ADDF-4C30-B26A-5C1B9A3D2DB6}" destId="{999E647C-4A73-42C6-BEE5-D52EEB9F2D29}" srcOrd="0" destOrd="0" presId="urn:microsoft.com/office/officeart/2005/8/layout/process1"/>
    <dgm:cxn modelId="{7BC4C386-B5FF-4C26-AFE5-883C7431A420}" srcId="{18063325-2FD3-4F29-8B55-D7ABF9DDB1B1}" destId="{0FF6B60E-22B8-435E-B4A9-27D6A073FB00}" srcOrd="1" destOrd="0" parTransId="{7A043869-B576-46EC-94FF-817AFFF378E8}" sibTransId="{2B7E6ED2-8AFA-404B-96EC-BAA7C5984D23}"/>
    <dgm:cxn modelId="{4681F21F-978C-4611-B1FF-DE23CD9B58E4}" type="presOf" srcId="{0FF6B60E-22B8-435E-B4A9-27D6A073FB00}" destId="{80F4C779-7D1D-4179-9A20-0962A4E21223}" srcOrd="0" destOrd="0" presId="urn:microsoft.com/office/officeart/2005/8/layout/process1"/>
    <dgm:cxn modelId="{14160771-99AE-495D-B44C-3D7CC8D23E00}" type="presOf" srcId="{309059A2-5F1C-4C53-9320-517855250805}" destId="{5B91593A-319D-4B80-A898-EAF716DE8077}" srcOrd="0" destOrd="0" presId="urn:microsoft.com/office/officeart/2005/8/layout/process1"/>
    <dgm:cxn modelId="{AC6EB377-BB3D-48C0-969E-990DD991C12A}" type="presOf" srcId="{7CD96C4D-A294-437C-98D6-FD7B12023D6E}" destId="{AFB214DB-DEA3-4945-AB97-82E7411A3C58}" srcOrd="0" destOrd="0" presId="urn:microsoft.com/office/officeart/2005/8/layout/process1"/>
    <dgm:cxn modelId="{79198941-75AE-43E9-B48C-4F6A958EB8D6}" type="presOf" srcId="{2B7E6ED2-8AFA-404B-96EC-BAA7C5984D23}" destId="{60AEA9A1-FF77-484B-B849-E9EE266B87EC}" srcOrd="1" destOrd="0" presId="urn:microsoft.com/office/officeart/2005/8/layout/process1"/>
    <dgm:cxn modelId="{C33EF093-9ECE-408D-BA68-0B6EEE5B96BD}" type="presParOf" srcId="{8600B908-CAA5-4ED4-95C4-3662F532646F}" destId="{AFB214DB-DEA3-4945-AB97-82E7411A3C58}" srcOrd="0" destOrd="0" presId="urn:microsoft.com/office/officeart/2005/8/layout/process1"/>
    <dgm:cxn modelId="{EC5D7DCE-90DC-47BC-A9F1-3EC7B14AB8B9}" type="presParOf" srcId="{8600B908-CAA5-4ED4-95C4-3662F532646F}" destId="{999E647C-4A73-42C6-BEE5-D52EEB9F2D29}" srcOrd="1" destOrd="0" presId="urn:microsoft.com/office/officeart/2005/8/layout/process1"/>
    <dgm:cxn modelId="{6B561C38-2D0A-47F5-9672-9426AD9A7FE9}" type="presParOf" srcId="{999E647C-4A73-42C6-BEE5-D52EEB9F2D29}" destId="{D456D8C4-E770-4EA9-8C9D-CD6F12AF539B}" srcOrd="0" destOrd="0" presId="urn:microsoft.com/office/officeart/2005/8/layout/process1"/>
    <dgm:cxn modelId="{1E031D2F-F67E-429D-A759-1104E3FDB228}" type="presParOf" srcId="{8600B908-CAA5-4ED4-95C4-3662F532646F}" destId="{80F4C779-7D1D-4179-9A20-0962A4E21223}" srcOrd="2" destOrd="0" presId="urn:microsoft.com/office/officeart/2005/8/layout/process1"/>
    <dgm:cxn modelId="{EBC64210-7C59-48FD-B360-985C9D458761}" type="presParOf" srcId="{8600B908-CAA5-4ED4-95C4-3662F532646F}" destId="{589A1AEC-283B-4754-BB1E-4A76AABD5664}" srcOrd="3" destOrd="0" presId="urn:microsoft.com/office/officeart/2005/8/layout/process1"/>
    <dgm:cxn modelId="{FE4DD799-7A3A-4D9B-9513-F3D0D7878AF1}" type="presParOf" srcId="{589A1AEC-283B-4754-BB1E-4A76AABD5664}" destId="{60AEA9A1-FF77-484B-B849-E9EE266B87EC}" srcOrd="0" destOrd="0" presId="urn:microsoft.com/office/officeart/2005/8/layout/process1"/>
    <dgm:cxn modelId="{05C68B38-87F7-4E13-BC8D-67AE86FAAD25}" type="presParOf" srcId="{8600B908-CAA5-4ED4-95C4-3662F532646F}" destId="{5B91593A-319D-4B80-A898-EAF716DE8077}"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214DB-DEA3-4945-AB97-82E7411A3C58}">
      <dsp:nvSpPr>
        <dsp:cNvPr id="0" name=""/>
        <dsp:cNvSpPr/>
      </dsp:nvSpPr>
      <dsp:spPr>
        <a:xfrm>
          <a:off x="7233" y="1399311"/>
          <a:ext cx="2161877" cy="1297126"/>
        </a:xfrm>
        <a:prstGeom prst="roundRect">
          <a:avLst>
            <a:gd name="adj" fmla="val 10000"/>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lvl="0" algn="ctr" defTabSz="1289050">
            <a:lnSpc>
              <a:spcPct val="90000"/>
            </a:lnSpc>
            <a:spcBef>
              <a:spcPct val="0"/>
            </a:spcBef>
            <a:spcAft>
              <a:spcPct val="35000"/>
            </a:spcAft>
          </a:pPr>
          <a:r>
            <a:rPr lang="en-US" sz="2900" b="0" kern="1200">
              <a:solidFill>
                <a:schemeClr val="bg1"/>
              </a:solidFill>
              <a:effectLst>
                <a:outerShdw blurRad="38100" dist="38100" dir="2700000" algn="tl">
                  <a:srgbClr val="000000">
                    <a:alpha val="43137"/>
                  </a:srgbClr>
                </a:outerShdw>
              </a:effectLst>
              <a:latin typeface="Berlin Sans FB" panose="020E0602020502020306" pitchFamily="34" charset="0"/>
            </a:rPr>
            <a:t>No Template</a:t>
          </a:r>
        </a:p>
      </dsp:txBody>
      <dsp:txXfrm>
        <a:off x="45225" y="1437303"/>
        <a:ext cx="2085893" cy="1221142"/>
      </dsp:txXfrm>
    </dsp:sp>
    <dsp:sp modelId="{999E647C-4A73-42C6-BEE5-D52EEB9F2D29}">
      <dsp:nvSpPr>
        <dsp:cNvPr id="0" name=""/>
        <dsp:cNvSpPr/>
      </dsp:nvSpPr>
      <dsp:spPr>
        <a:xfrm>
          <a:off x="2385298" y="1779802"/>
          <a:ext cx="458317" cy="536145"/>
        </a:xfrm>
        <a:prstGeom prst="rightArrow">
          <a:avLst>
            <a:gd name="adj1" fmla="val 60000"/>
            <a:gd name="adj2" fmla="val 50000"/>
          </a:avLst>
        </a:prstGeom>
        <a:solidFill>
          <a:srgbClr val="FFCC00"/>
        </a:solidFill>
        <a:ln>
          <a:solidFill>
            <a:schemeClr val="tx1"/>
          </a:solid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0" kern="1200">
            <a:latin typeface="Berlin Sans FB" panose="020E0602020502020306" pitchFamily="34" charset="0"/>
          </a:endParaRPr>
        </a:p>
      </dsp:txBody>
      <dsp:txXfrm>
        <a:off x="2385298" y="1887031"/>
        <a:ext cx="320822" cy="321687"/>
      </dsp:txXfrm>
    </dsp:sp>
    <dsp:sp modelId="{80F4C779-7D1D-4179-9A20-0962A4E21223}">
      <dsp:nvSpPr>
        <dsp:cNvPr id="0" name=""/>
        <dsp:cNvSpPr/>
      </dsp:nvSpPr>
      <dsp:spPr>
        <a:xfrm>
          <a:off x="3033861" y="1399311"/>
          <a:ext cx="2161877" cy="1297126"/>
        </a:xfrm>
        <a:prstGeom prst="roundRect">
          <a:avLst>
            <a:gd name="adj" fmla="val 10000"/>
          </a:avLst>
        </a:prstGeom>
        <a:solidFill>
          <a:srgbClr val="C00000"/>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lvl="0" algn="ctr" defTabSz="1289050">
            <a:lnSpc>
              <a:spcPct val="90000"/>
            </a:lnSpc>
            <a:spcBef>
              <a:spcPct val="0"/>
            </a:spcBef>
            <a:spcAft>
              <a:spcPct val="35000"/>
            </a:spcAft>
          </a:pPr>
          <a:r>
            <a:rPr lang="en-US" sz="2900" b="0" kern="1200">
              <a:solidFill>
                <a:schemeClr val="bg1"/>
              </a:solidFill>
              <a:effectLst>
                <a:outerShdw blurRad="38100" dist="38100" dir="2700000" algn="tl">
                  <a:srgbClr val="000000">
                    <a:alpha val="43137"/>
                  </a:srgbClr>
                </a:outerShdw>
              </a:effectLst>
              <a:latin typeface="Berlin Sans FB" panose="020E0602020502020306" pitchFamily="34" charset="0"/>
            </a:rPr>
            <a:t>Three</a:t>
          </a:r>
        </a:p>
        <a:p>
          <a:pPr lvl="0" algn="ctr" defTabSz="1289050">
            <a:lnSpc>
              <a:spcPct val="90000"/>
            </a:lnSpc>
            <a:spcBef>
              <a:spcPct val="0"/>
            </a:spcBef>
            <a:spcAft>
              <a:spcPct val="35000"/>
            </a:spcAft>
          </a:pPr>
          <a:r>
            <a:rPr lang="en-US" sz="2900" b="0" kern="1200">
              <a:solidFill>
                <a:schemeClr val="bg1"/>
              </a:solidFill>
              <a:effectLst>
                <a:outerShdw blurRad="38100" dist="38100" dir="2700000" algn="tl">
                  <a:srgbClr val="000000">
                    <a:alpha val="43137"/>
                  </a:srgbClr>
                </a:outerShdw>
              </a:effectLst>
              <a:latin typeface="Berlin Sans FB" panose="020E0602020502020306" pitchFamily="34" charset="0"/>
            </a:rPr>
            <a:t>Templates</a:t>
          </a:r>
          <a:r>
            <a:rPr lang="en-US" sz="2900" b="0" kern="1200">
              <a:solidFill>
                <a:schemeClr val="bg1"/>
              </a:solidFill>
              <a:effectLst/>
              <a:latin typeface="Berlin Sans FB" panose="020E0602020502020306" pitchFamily="34" charset="0"/>
            </a:rPr>
            <a:t> </a:t>
          </a:r>
          <a:endParaRPr lang="en-US" sz="2900" b="0" kern="1200">
            <a:solidFill>
              <a:schemeClr val="bg1"/>
            </a:solidFill>
            <a:effectLst>
              <a:outerShdw blurRad="38100" dist="38100" dir="2700000" algn="tl">
                <a:srgbClr val="000000">
                  <a:alpha val="43137"/>
                </a:srgbClr>
              </a:outerShdw>
            </a:effectLst>
            <a:latin typeface="Berlin Sans FB" panose="020E0602020502020306" pitchFamily="34" charset="0"/>
          </a:endParaRPr>
        </a:p>
      </dsp:txBody>
      <dsp:txXfrm>
        <a:off x="3071853" y="1437303"/>
        <a:ext cx="2085893" cy="1221142"/>
      </dsp:txXfrm>
    </dsp:sp>
    <dsp:sp modelId="{589A1AEC-283B-4754-BB1E-4A76AABD5664}">
      <dsp:nvSpPr>
        <dsp:cNvPr id="0" name=""/>
        <dsp:cNvSpPr/>
      </dsp:nvSpPr>
      <dsp:spPr>
        <a:xfrm>
          <a:off x="5411926" y="1779802"/>
          <a:ext cx="458317" cy="536145"/>
        </a:xfrm>
        <a:prstGeom prst="rightArrow">
          <a:avLst>
            <a:gd name="adj1" fmla="val 60000"/>
            <a:gd name="adj2" fmla="val 50000"/>
          </a:avLst>
        </a:prstGeom>
        <a:solidFill>
          <a:srgbClr val="FFCC00"/>
        </a:solidFill>
        <a:ln>
          <a:solidFill>
            <a:schemeClr val="tx1"/>
          </a:solid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b="0" kern="1200">
            <a:solidFill>
              <a:srgbClr val="FFCC00"/>
            </a:solidFill>
            <a:latin typeface="Berlin Sans FB" panose="020E0602020502020306" pitchFamily="34" charset="0"/>
          </a:endParaRPr>
        </a:p>
      </dsp:txBody>
      <dsp:txXfrm>
        <a:off x="5411926" y="1887031"/>
        <a:ext cx="320822" cy="321687"/>
      </dsp:txXfrm>
    </dsp:sp>
    <dsp:sp modelId="{5B91593A-319D-4B80-A898-EAF716DE8077}">
      <dsp:nvSpPr>
        <dsp:cNvPr id="0" name=""/>
        <dsp:cNvSpPr/>
      </dsp:nvSpPr>
      <dsp:spPr>
        <a:xfrm>
          <a:off x="6060489" y="1399311"/>
          <a:ext cx="2161877" cy="1297126"/>
        </a:xfrm>
        <a:prstGeom prst="roundRect">
          <a:avLst>
            <a:gd name="adj" fmla="val 10000"/>
          </a:avLst>
        </a:prstGeom>
        <a:solidFill>
          <a:srgbClr val="C00000"/>
        </a:solidFill>
        <a:ln>
          <a:solidFill>
            <a:srgbClr val="C00000"/>
          </a:solid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sp3d extrusionH="28000" prstMaterial="matte"/>
        </a:bodyPr>
        <a:lstStyle/>
        <a:p>
          <a:pPr lvl="0" algn="ctr" defTabSz="1289050">
            <a:lnSpc>
              <a:spcPct val="90000"/>
            </a:lnSpc>
            <a:spcBef>
              <a:spcPct val="0"/>
            </a:spcBef>
            <a:spcAft>
              <a:spcPct val="35000"/>
            </a:spcAft>
          </a:pPr>
          <a:r>
            <a:rPr lang="en-US" sz="2900" b="0" kern="1200">
              <a:solidFill>
                <a:schemeClr val="bg1"/>
              </a:solidFill>
              <a:effectLst>
                <a:outerShdw blurRad="38100" dist="38100" dir="2700000" algn="tl">
                  <a:srgbClr val="000000">
                    <a:alpha val="43137"/>
                  </a:srgbClr>
                </a:outerShdw>
              </a:effectLst>
              <a:latin typeface="Berlin Sans FB" panose="020E0602020502020306" pitchFamily="34" charset="0"/>
            </a:rPr>
            <a:t>One Unified</a:t>
          </a:r>
        </a:p>
        <a:p>
          <a:pPr lvl="0" algn="ctr" defTabSz="1289050">
            <a:lnSpc>
              <a:spcPct val="90000"/>
            </a:lnSpc>
            <a:spcBef>
              <a:spcPct val="0"/>
            </a:spcBef>
            <a:spcAft>
              <a:spcPct val="35000"/>
            </a:spcAft>
          </a:pPr>
          <a:r>
            <a:rPr lang="en-US" sz="2900" b="0" kern="1200">
              <a:solidFill>
                <a:schemeClr val="bg1"/>
              </a:solidFill>
              <a:effectLst>
                <a:outerShdw blurRad="38100" dist="38100" dir="2700000" algn="tl">
                  <a:srgbClr val="000000">
                    <a:alpha val="43137"/>
                  </a:srgbClr>
                </a:outerShdw>
              </a:effectLst>
              <a:latin typeface="Berlin Sans FB" panose="020E0602020502020306" pitchFamily="34" charset="0"/>
            </a:rPr>
            <a:t>Template</a:t>
          </a:r>
        </a:p>
      </dsp:txBody>
      <dsp:txXfrm>
        <a:off x="6098481" y="1437303"/>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FEAE3-F6F3-44EA-88C8-DE6CA16D1930}" type="datetimeFigureOut">
              <a:rPr lang="en-US" smtClean="0"/>
              <a:t>3/1/2018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0A046-7580-4728-8B0A-686BE2808612}" type="slidenum">
              <a:rPr lang="en-US" smtClean="0"/>
              <a:t>‹#›</a:t>
            </a:fld>
            <a:endParaRPr lang="en-US"/>
          </a:p>
        </p:txBody>
      </p:sp>
    </p:spTree>
    <p:extLst>
      <p:ext uri="{BB962C8B-B14F-4D97-AF65-F5344CB8AC3E}">
        <p14:creationId xmlns:p14="http://schemas.microsoft.com/office/powerpoint/2010/main" val="2423639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56C15-C7C4-4373-BE78-9DE576900592}" type="slidenum">
              <a:rPr lang="en-US" smtClean="0"/>
              <a:t>1</a:t>
            </a:fld>
            <a:endParaRPr lang="en-US"/>
          </a:p>
        </p:txBody>
      </p:sp>
    </p:spTree>
    <p:extLst>
      <p:ext uri="{BB962C8B-B14F-4D97-AF65-F5344CB8AC3E}">
        <p14:creationId xmlns:p14="http://schemas.microsoft.com/office/powerpoint/2010/main" val="3155931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sng" kern="1200">
                <a:solidFill>
                  <a:schemeClr val="tx1"/>
                </a:solidFill>
                <a:effectLst/>
                <a:latin typeface="+mn-lt"/>
                <a:ea typeface="+mn-ea"/>
                <a:cs typeface="+mn-cs"/>
              </a:rPr>
              <a:t>How IDs have built working relationships with faculty</a:t>
            </a:r>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u="none" strike="noStrike" kern="1200">
                <a:solidFill>
                  <a:schemeClr val="tx1"/>
                </a:solidFill>
                <a:effectLst/>
                <a:latin typeface="+mn-lt"/>
                <a:ea typeface="+mn-ea"/>
                <a:cs typeface="+mn-cs"/>
              </a:rPr>
              <a:t>Phone, email, and in-person communications; open-office door policy; LT staff attend university functions to meet and chat with faculty</a:t>
            </a:r>
            <a:r>
              <a:rPr lang="en-US" sz="12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We help build faculty confidence by opening the collaboration (talking) gap between LT and Faculty; we are approachable, friendly, knowledgeable and considerate/mindful of the demands of their time and attention as faculty members; we treat them as a partner and provide excellent customer/client service </a:t>
            </a:r>
          </a:p>
          <a:p>
            <a:pPr marL="171450" indent="-171450" rtl="0" fontAlgn="base">
              <a:buFont typeface="Arial" panose="020B0604020202020204" pitchFamily="34" charset="0"/>
              <a:buChar char="•"/>
            </a:pPr>
            <a:r>
              <a:rPr lang="en-US" sz="1200" b="0" i="0" kern="1200">
                <a:solidFill>
                  <a:schemeClr val="tx1"/>
                </a:solidFill>
                <a:effectLst/>
                <a:latin typeface="+mn-lt"/>
                <a:ea typeface="+mn-ea"/>
                <a:cs typeface="+mn-cs"/>
              </a:rPr>
              <a:t>Employ elements of COLLABORATION: </a:t>
            </a:r>
            <a:r>
              <a:rPr lang="en-US" sz="1200" b="1" i="0" kern="1200">
                <a:solidFill>
                  <a:schemeClr val="tx1"/>
                </a:solidFill>
                <a:effectLst/>
                <a:latin typeface="+mn-lt"/>
                <a:ea typeface="+mn-ea"/>
                <a:cs typeface="+mn-cs"/>
              </a:rPr>
              <a:t>(communication as the key component</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to</a:t>
            </a: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collaboration)</a:t>
            </a:r>
            <a:r>
              <a:rPr lang="en-US" sz="1200" b="0" i="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1. Cooperation</a:t>
            </a:r>
          </a:p>
          <a:p>
            <a:pPr marL="0" indent="0">
              <a:buFont typeface="+mj-lt"/>
              <a:buNone/>
            </a:pPr>
            <a:r>
              <a:rPr lang="en-US" sz="1200" kern="1200">
                <a:solidFill>
                  <a:schemeClr val="tx1"/>
                </a:solidFill>
                <a:effectLst/>
                <a:latin typeface="+mn-lt"/>
                <a:ea typeface="+mn-ea"/>
                <a:cs typeface="+mn-cs"/>
              </a:rPr>
              <a:t>2. Assertiveness</a:t>
            </a:r>
          </a:p>
          <a:p>
            <a:pPr marL="0" indent="0">
              <a:buFont typeface="+mj-lt"/>
              <a:buNone/>
            </a:pPr>
            <a:r>
              <a:rPr lang="en-US" sz="1200" kern="1200">
                <a:solidFill>
                  <a:schemeClr val="tx1"/>
                </a:solidFill>
                <a:effectLst/>
                <a:latin typeface="+mn-lt"/>
                <a:ea typeface="+mn-ea"/>
                <a:cs typeface="+mn-cs"/>
              </a:rPr>
              <a:t>3. Autonomy</a:t>
            </a:r>
          </a:p>
          <a:p>
            <a:pPr marL="0" indent="0">
              <a:buFont typeface="+mj-lt"/>
              <a:buNone/>
            </a:pPr>
            <a:r>
              <a:rPr lang="en-US" sz="1200" kern="1200">
                <a:solidFill>
                  <a:schemeClr val="tx1"/>
                </a:solidFill>
                <a:effectLst/>
                <a:latin typeface="+mn-lt"/>
                <a:ea typeface="+mn-ea"/>
                <a:cs typeface="+mn-cs"/>
              </a:rPr>
              <a:t>4. Responsibility/Accountability</a:t>
            </a:r>
          </a:p>
          <a:p>
            <a:pPr marL="0" indent="0">
              <a:buFont typeface="+mj-lt"/>
              <a:buNone/>
            </a:pPr>
            <a:r>
              <a:rPr lang="en-US" sz="1200" kern="1200">
                <a:solidFill>
                  <a:schemeClr val="tx1"/>
                </a:solidFill>
                <a:effectLst/>
                <a:latin typeface="+mn-lt"/>
                <a:ea typeface="+mn-ea"/>
                <a:cs typeface="+mn-cs"/>
              </a:rPr>
              <a:t>5. Communication</a:t>
            </a:r>
          </a:p>
          <a:p>
            <a:pPr marL="0" indent="0">
              <a:buFont typeface="+mj-lt"/>
              <a:buNone/>
            </a:pPr>
            <a:r>
              <a:rPr lang="en-US" sz="1200" kern="1200">
                <a:solidFill>
                  <a:schemeClr val="tx1"/>
                </a:solidFill>
                <a:effectLst/>
                <a:latin typeface="+mn-lt"/>
                <a:ea typeface="+mn-ea"/>
                <a:cs typeface="+mn-cs"/>
              </a:rPr>
              <a:t>6. Coordination</a:t>
            </a:r>
          </a:p>
          <a:p>
            <a:pPr marL="0" indent="0">
              <a:buFont typeface="+mj-lt"/>
              <a:buNone/>
            </a:pPr>
            <a:r>
              <a:rPr lang="en-US" sz="1200" kern="1200">
                <a:solidFill>
                  <a:schemeClr val="tx1"/>
                </a:solidFill>
                <a:effectLst/>
                <a:latin typeface="+mn-lt"/>
                <a:ea typeface="+mn-ea"/>
                <a:cs typeface="+mn-cs"/>
              </a:rPr>
              <a:t>7. Mutual Trust and Respect</a:t>
            </a:r>
          </a:p>
          <a:p>
            <a:endParaRPr lang="en-US"/>
          </a:p>
        </p:txBody>
      </p:sp>
      <p:sp>
        <p:nvSpPr>
          <p:cNvPr id="4" name="Slide Number Placeholder 3"/>
          <p:cNvSpPr>
            <a:spLocks noGrp="1"/>
          </p:cNvSpPr>
          <p:nvPr>
            <p:ph type="sldNum" sz="quarter" idx="10"/>
          </p:nvPr>
        </p:nvSpPr>
        <p:spPr/>
        <p:txBody>
          <a:bodyPr/>
          <a:lstStyle/>
          <a:p>
            <a:fld id="{95056C15-C7C4-4373-BE78-9DE576900592}" type="slidenum">
              <a:rPr lang="en-US" smtClean="0"/>
              <a:t>17</a:t>
            </a:fld>
            <a:endParaRPr lang="en-US"/>
          </a:p>
        </p:txBody>
      </p:sp>
    </p:spTree>
    <p:extLst>
      <p:ext uri="{BB962C8B-B14F-4D97-AF65-F5344CB8AC3E}">
        <p14:creationId xmlns:p14="http://schemas.microsoft.com/office/powerpoint/2010/main" val="185639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600" b="1" i="0" u="sng" kern="1200">
                <a:solidFill>
                  <a:schemeClr val="tx1"/>
                </a:solidFill>
                <a:effectLst/>
                <a:latin typeface="+mn-lt"/>
                <a:ea typeface="+mn-ea"/>
                <a:cs typeface="+mn-cs"/>
              </a:rPr>
              <a:t>Session Activity/Interactivity</a:t>
            </a:r>
            <a:r>
              <a:rPr lang="en-US" sz="1600" b="1" i="0" kern="1200">
                <a:solidFill>
                  <a:schemeClr val="tx1"/>
                </a:solidFill>
                <a:effectLst/>
                <a:latin typeface="+mn-lt"/>
                <a:ea typeface="+mn-ea"/>
                <a:cs typeface="+mn-cs"/>
              </a:rPr>
              <a:t>: Find That Info! </a:t>
            </a:r>
            <a:r>
              <a:rPr lang="en-US" sz="16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600" b="0" i="0" kern="1200">
                <a:solidFill>
                  <a:schemeClr val="tx1"/>
                </a:solidFill>
                <a:effectLst/>
                <a:latin typeface="+mn-lt"/>
                <a:ea typeface="+mn-ea"/>
                <a:cs typeface="+mn-cs"/>
              </a:rPr>
              <a:t>Request two volunteers </a:t>
            </a:r>
          </a:p>
          <a:p>
            <a:pPr marL="171450" indent="-171450" rtl="0" fontAlgn="base">
              <a:buFont typeface="Arial" panose="020B0604020202020204" pitchFamily="34" charset="0"/>
              <a:buChar char="•"/>
            </a:pPr>
            <a:r>
              <a:rPr lang="en-US" sz="1600" b="0" i="0" kern="1200">
                <a:solidFill>
                  <a:schemeClr val="tx1"/>
                </a:solidFill>
                <a:effectLst/>
                <a:latin typeface="+mn-lt"/>
                <a:ea typeface="+mn-ea"/>
                <a:cs typeface="+mn-cs"/>
              </a:rPr>
              <a:t>First volunteer will be asked to find pertinent course info in an old course UMSON offered before adopting QM-style course design </a:t>
            </a:r>
          </a:p>
          <a:p>
            <a:pPr marL="171450" indent="-171450" rtl="0" fontAlgn="base">
              <a:buFont typeface="Arial" panose="020B0604020202020204" pitchFamily="34" charset="0"/>
              <a:buChar char="•"/>
            </a:pPr>
            <a:r>
              <a:rPr lang="en-US" sz="1600" b="0" i="0" kern="1200">
                <a:solidFill>
                  <a:schemeClr val="tx1"/>
                </a:solidFill>
                <a:effectLst/>
                <a:latin typeface="+mn-lt"/>
                <a:ea typeface="+mn-ea"/>
                <a:cs typeface="+mn-cs"/>
              </a:rPr>
              <a:t>Second volunteer will be asked to find the same pertinent course info using QM-style course design (I.e. "new course"); both attempts will be timed and each volunteer will discuss their experiences </a:t>
            </a:r>
            <a:r>
              <a:rPr lang="en-US" sz="1200" b="0" i="0" kern="1200">
                <a:solidFill>
                  <a:schemeClr val="tx1"/>
                </a:solidFill>
                <a:effectLst/>
                <a:latin typeface="+mn-lt"/>
                <a:ea typeface="+mn-ea"/>
                <a:cs typeface="+mn-cs"/>
              </a:rPr>
              <a:t/>
            </a:r>
            <a:br>
              <a:rPr lang="en-US" sz="1200" b="0" i="0" kern="1200">
                <a:solidFill>
                  <a:schemeClr val="tx1"/>
                </a:solidFill>
                <a:effectLst/>
                <a:latin typeface="+mn-lt"/>
                <a:ea typeface="+mn-ea"/>
                <a:cs typeface="+mn-cs"/>
              </a:rPr>
            </a:br>
            <a:endParaRPr lang="en-US" sz="1200" b="0" i="0" kern="1200">
              <a:solidFill>
                <a:schemeClr val="tx1"/>
              </a:solidFill>
              <a:effectLst/>
              <a:latin typeface="+mn-lt"/>
              <a:ea typeface="+mn-ea"/>
              <a:cs typeface="+mn-cs"/>
            </a:endParaRPr>
          </a:p>
          <a:p>
            <a:r>
              <a:rPr lang="en-US"/>
              <a:t>**consider new name:</a:t>
            </a:r>
            <a:r>
              <a:rPr lang="en-US" baseline="0"/>
              <a:t> “First Day of Class”</a:t>
            </a:r>
            <a:endParaRPr lang="en-US"/>
          </a:p>
        </p:txBody>
      </p:sp>
      <p:sp>
        <p:nvSpPr>
          <p:cNvPr id="4" name="Slide Number Placeholder 3"/>
          <p:cNvSpPr>
            <a:spLocks noGrp="1"/>
          </p:cNvSpPr>
          <p:nvPr>
            <p:ph type="sldNum" sz="quarter" idx="10"/>
          </p:nvPr>
        </p:nvSpPr>
        <p:spPr/>
        <p:txBody>
          <a:bodyPr/>
          <a:lstStyle/>
          <a:p>
            <a:fld id="{95056C15-C7C4-4373-BE78-9DE576900592}" type="slidenum">
              <a:rPr lang="en-US" smtClean="0"/>
              <a:t>18</a:t>
            </a:fld>
            <a:endParaRPr lang="en-US"/>
          </a:p>
        </p:txBody>
      </p:sp>
    </p:spTree>
    <p:extLst>
      <p:ext uri="{BB962C8B-B14F-4D97-AF65-F5344CB8AC3E}">
        <p14:creationId xmlns:p14="http://schemas.microsoft.com/office/powerpoint/2010/main" val="3989302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tx1"/>
              </a:buClr>
            </a:pPr>
            <a:r>
              <a:rPr lang="en-US">
                <a:solidFill>
                  <a:srgbClr val="C00000"/>
                </a:solidFill>
              </a:rPr>
              <a:t>Outcomes from implementing QM design</a:t>
            </a:r>
            <a:r>
              <a:rPr lang="en-US" baseline="0">
                <a:solidFill>
                  <a:srgbClr val="C00000"/>
                </a:solidFill>
              </a:rPr>
              <a:t> standards</a:t>
            </a:r>
          </a:p>
          <a:p>
            <a:pPr lvl="0"/>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Identify all possible returns on investment of implementing QM-designed templates for all course delivery formats</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Apply same idea of QM design to your tasks when making course design decisions</a:t>
            </a:r>
            <a:r>
              <a:rPr lang="en-US" sz="1200" kern="1200" baseline="0">
                <a:solidFill>
                  <a:schemeClr val="tx1"/>
                </a:solidFill>
                <a:effectLst/>
                <a:latin typeface="+mn-lt"/>
                <a:ea typeface="+mn-ea"/>
                <a:cs typeface="+mn-cs"/>
              </a:rPr>
              <a:t> </a:t>
            </a:r>
            <a:r>
              <a:rPr lang="en-US" sz="1200" kern="1200">
                <a:solidFill>
                  <a:schemeClr val="tx1"/>
                </a:solidFill>
                <a:effectLst/>
                <a:latin typeface="+mn-lt"/>
                <a:ea typeface="+mn-ea"/>
                <a:cs typeface="+mn-cs"/>
              </a:rPr>
              <a:t>examples: gained instruction time, streamlined task list for setting up courses for faculty and IDs, students learn and trust locations in the LMS where they can find specific course items, gained confidence of students and faculty in using LMS, etc.</a:t>
            </a:r>
          </a:p>
          <a:p>
            <a:pPr lvl="0"/>
            <a:endParaRPr lang="en-US" sz="12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Berlin Sans FB" panose="020E0602020502020306" pitchFamily="34" charset="0"/>
              </a:rPr>
              <a:t>found main elements are valued across the board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Berlin Sans FB" panose="020E0602020502020306"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Berlin Sans FB" panose="020E0602020502020306" pitchFamily="34" charset="0"/>
              </a:rPr>
              <a:t>Time and stress</a:t>
            </a:r>
          </a:p>
          <a:p>
            <a:pPr lvl="0"/>
            <a:endParaRPr lang="en-US" sz="1200" kern="1200">
              <a:solidFill>
                <a:schemeClr val="tx1"/>
              </a:solidFill>
              <a:effectLst/>
              <a:latin typeface="+mn-lt"/>
              <a:ea typeface="+mn-ea"/>
              <a:cs typeface="+mn-cs"/>
            </a:endParaRPr>
          </a:p>
          <a:p>
            <a:pPr>
              <a:buClr>
                <a:schemeClr val="tx1"/>
              </a:buClr>
            </a:pPr>
            <a:endParaRPr lang="en-US" baseline="0">
              <a:solidFill>
                <a:srgbClr val="C00000"/>
              </a:solidFill>
            </a:endParaRPr>
          </a:p>
          <a:p>
            <a:pPr>
              <a:buClr>
                <a:schemeClr val="tx1"/>
              </a:buClr>
            </a:pPr>
            <a:r>
              <a:rPr lang="en-US">
                <a:solidFill>
                  <a:srgbClr val="C00000"/>
                </a:solidFill>
              </a:rPr>
              <a:t>Make QM go Viral @ Your Institution</a:t>
            </a:r>
          </a:p>
          <a:p>
            <a:pPr lvl="1"/>
            <a:r>
              <a:rPr lang="en-US"/>
              <a:t>Create vignettes for faculty and IDs to role-play scenarios and switch roles to identify with each other</a:t>
            </a:r>
          </a:p>
          <a:p>
            <a:pPr lvl="1"/>
            <a:r>
              <a:rPr lang="en-US"/>
              <a:t>Hold a mock QM review in each department with no-strings attached and IDs in attendance to help moderate process and offer suggestions in the final review</a:t>
            </a:r>
          </a:p>
          <a:p>
            <a:pPr lvl="1"/>
            <a:endParaRPr lang="en-US"/>
          </a:p>
          <a:p>
            <a:pPr>
              <a:buClr>
                <a:schemeClr val="tx1"/>
              </a:buClr>
            </a:pPr>
            <a:r>
              <a:rPr lang="en-US">
                <a:solidFill>
                  <a:srgbClr val="C00000"/>
                </a:solidFill>
              </a:rPr>
              <a:t>Tools to Use</a:t>
            </a:r>
          </a:p>
          <a:p>
            <a:pPr lvl="1"/>
            <a:r>
              <a:rPr lang="en-US"/>
              <a:t>Use web conferencing software and texting/SMS apps to provide another way for faculty and IDs to interact</a:t>
            </a:r>
          </a:p>
          <a:p>
            <a:pPr lvl="1"/>
            <a:r>
              <a:rPr lang="en-US"/>
              <a:t>“Lunch and Learn” sessions presented by IDs on top 10 questions asked each semester by faculty and students</a:t>
            </a:r>
          </a:p>
          <a:p>
            <a:pPr lvl="1"/>
            <a:r>
              <a:rPr lang="en-US"/>
              <a:t>Provide written and visual explanations, model ‘how-to’ solutions and give faculty assistance while they are using software/LMS</a:t>
            </a:r>
          </a:p>
          <a:p>
            <a:endParaRPr lang="en-US"/>
          </a:p>
        </p:txBody>
      </p:sp>
      <p:sp>
        <p:nvSpPr>
          <p:cNvPr id="4" name="Slide Number Placeholder 3"/>
          <p:cNvSpPr>
            <a:spLocks noGrp="1"/>
          </p:cNvSpPr>
          <p:nvPr>
            <p:ph type="sldNum" sz="quarter" idx="10"/>
          </p:nvPr>
        </p:nvSpPr>
        <p:spPr/>
        <p:txBody>
          <a:bodyPr/>
          <a:lstStyle/>
          <a:p>
            <a:fld id="{95056C15-C7C4-4373-BE78-9DE576900592}" type="slidenum">
              <a:rPr lang="en-US" smtClean="0"/>
              <a:t>19</a:t>
            </a:fld>
            <a:endParaRPr lang="en-US"/>
          </a:p>
        </p:txBody>
      </p:sp>
    </p:spTree>
    <p:extLst>
      <p:ext uri="{BB962C8B-B14F-4D97-AF65-F5344CB8AC3E}">
        <p14:creationId xmlns:p14="http://schemas.microsoft.com/office/powerpoint/2010/main" val="3104575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56C15-C7C4-4373-BE78-9DE576900592}" type="slidenum">
              <a:rPr lang="en-US" smtClean="0"/>
              <a:t>20</a:t>
            </a:fld>
            <a:endParaRPr lang="en-US"/>
          </a:p>
        </p:txBody>
      </p:sp>
    </p:spTree>
    <p:extLst>
      <p:ext uri="{BB962C8B-B14F-4D97-AF65-F5344CB8AC3E}">
        <p14:creationId xmlns:p14="http://schemas.microsoft.com/office/powerpoint/2010/main" val="220542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n-US" sz="2800">
                <a:latin typeface="Berlin Sans FB" panose="020E0602020502020306" pitchFamily="34" charset="0"/>
              </a:rPr>
              <a:t>Discovered</a:t>
            </a:r>
            <a:r>
              <a:rPr lang="en-US" sz="2800" baseline="0">
                <a:latin typeface="Berlin Sans FB" panose="020E0602020502020306" pitchFamily="34" charset="0"/>
              </a:rPr>
              <a:t> faculty losing 2 weeks teaching time and students lost 2 weeks learning time and both increased stress time without standards</a:t>
            </a:r>
          </a:p>
          <a:p>
            <a:pPr>
              <a:spcBef>
                <a:spcPts val="0"/>
              </a:spcBef>
              <a:spcAft>
                <a:spcPts val="600"/>
              </a:spcAft>
            </a:pPr>
            <a:endParaRPr lang="en-US" sz="2800">
              <a:latin typeface="Berlin Sans FB" panose="020E0602020502020306" pitchFamily="34" charset="0"/>
            </a:endParaRPr>
          </a:p>
          <a:p>
            <a:pPr>
              <a:spcBef>
                <a:spcPts val="0"/>
              </a:spcBef>
              <a:spcAft>
                <a:spcPts val="600"/>
              </a:spcAft>
            </a:pPr>
            <a:r>
              <a:rPr lang="en-US" sz="2800">
                <a:latin typeface="Berlin Sans FB" panose="020E0602020502020306" pitchFamily="34" charset="0"/>
              </a:rPr>
              <a:t>Explain implementation and application of QM framework</a:t>
            </a:r>
          </a:p>
          <a:p>
            <a:pPr marL="1146175" lvl="1" indent="-457200">
              <a:spcBef>
                <a:spcPts val="0"/>
              </a:spcBef>
              <a:spcAft>
                <a:spcPts val="1800"/>
              </a:spcAft>
              <a:buClr>
                <a:srgbClr val="C00000"/>
              </a:buClr>
            </a:pPr>
            <a:r>
              <a:rPr lang="en-US">
                <a:latin typeface="Berlin Sans FB" panose="020E0602020502020306" pitchFamily="34" charset="0"/>
              </a:rPr>
              <a:t>Timeline of implementation</a:t>
            </a:r>
          </a:p>
          <a:p>
            <a:pPr>
              <a:spcBef>
                <a:spcPts val="0"/>
              </a:spcBef>
              <a:spcAft>
                <a:spcPts val="600"/>
              </a:spcAft>
            </a:pPr>
            <a:r>
              <a:rPr lang="en-US" sz="2800">
                <a:latin typeface="Berlin Sans FB" panose="020E0602020502020306" pitchFamily="34" charset="0"/>
              </a:rPr>
              <a:t>Model how template and course shells depict SRSs </a:t>
            </a:r>
          </a:p>
          <a:p>
            <a:pPr marL="1146175" lvl="1" indent="-457200">
              <a:spcBef>
                <a:spcPts val="0"/>
              </a:spcBef>
              <a:spcAft>
                <a:spcPts val="1800"/>
              </a:spcAft>
              <a:buClr>
                <a:srgbClr val="C00000"/>
              </a:buClr>
            </a:pPr>
            <a:r>
              <a:rPr lang="en-US">
                <a:latin typeface="Berlin Sans FB" panose="020E0602020502020306" pitchFamily="34" charset="0"/>
              </a:rPr>
              <a:t>Course template images before and after QM design</a:t>
            </a:r>
          </a:p>
          <a:p>
            <a:pPr>
              <a:spcBef>
                <a:spcPts val="0"/>
              </a:spcBef>
              <a:spcAft>
                <a:spcPts val="1800"/>
              </a:spcAft>
            </a:pPr>
            <a:r>
              <a:rPr lang="en-US" sz="2800">
                <a:latin typeface="Berlin Sans FB" panose="020E0602020502020306" pitchFamily="34" charset="0"/>
              </a:rPr>
              <a:t>Compare and contrast amount of time and stress before QM and after QM implementation</a:t>
            </a:r>
          </a:p>
          <a:p>
            <a:pPr>
              <a:spcBef>
                <a:spcPts val="0"/>
              </a:spcBef>
              <a:spcAft>
                <a:spcPts val="600"/>
              </a:spcAft>
            </a:pPr>
            <a:r>
              <a:rPr lang="en-US" sz="2800">
                <a:latin typeface="Berlin Sans FB" panose="020E0602020502020306" pitchFamily="34" charset="0"/>
              </a:rPr>
              <a:t>Discuss how QM design can be used at your institution, in course design or other faculty/ID tools and documents</a:t>
            </a:r>
          </a:p>
          <a:p>
            <a:endParaRPr lang="en-US"/>
          </a:p>
        </p:txBody>
      </p:sp>
      <p:sp>
        <p:nvSpPr>
          <p:cNvPr id="4" name="Slide Number Placeholder 3"/>
          <p:cNvSpPr>
            <a:spLocks noGrp="1"/>
          </p:cNvSpPr>
          <p:nvPr>
            <p:ph type="sldNum" sz="quarter" idx="10"/>
          </p:nvPr>
        </p:nvSpPr>
        <p:spPr/>
        <p:txBody>
          <a:bodyPr/>
          <a:lstStyle/>
          <a:p>
            <a:fld id="{2AD0A046-7580-4728-8B0A-686BE2808612}" type="slidenum">
              <a:rPr lang="en-US" smtClean="0"/>
              <a:t>3</a:t>
            </a:fld>
            <a:endParaRPr lang="en-US"/>
          </a:p>
        </p:txBody>
      </p:sp>
    </p:spTree>
    <p:extLst>
      <p:ext uri="{BB962C8B-B14F-4D97-AF65-F5344CB8AC3E}">
        <p14:creationId xmlns:p14="http://schemas.microsoft.com/office/powerpoint/2010/main" val="3145694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D0A046-7580-4728-8B0A-686BE2808612}" type="slidenum">
              <a:rPr lang="en-US" smtClean="0"/>
              <a:t>6</a:t>
            </a:fld>
            <a:endParaRPr lang="en-US"/>
          </a:p>
        </p:txBody>
      </p:sp>
    </p:spTree>
    <p:extLst>
      <p:ext uri="{BB962C8B-B14F-4D97-AF65-F5344CB8AC3E}">
        <p14:creationId xmlns:p14="http://schemas.microsoft.com/office/powerpoint/2010/main" val="851868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600" b="1" i="0" u="sng" kern="1200">
                <a:solidFill>
                  <a:schemeClr val="tx1"/>
                </a:solidFill>
                <a:effectLst/>
                <a:latin typeface="+mn-lt"/>
                <a:ea typeface="+mn-ea"/>
                <a:cs typeface="+mn-cs"/>
              </a:rPr>
              <a:t>Session Activity/Interactivity</a:t>
            </a:r>
            <a:r>
              <a:rPr lang="en-US" sz="1600" b="1" i="0" kern="1200">
                <a:solidFill>
                  <a:schemeClr val="tx1"/>
                </a:solidFill>
                <a:effectLst/>
                <a:latin typeface="+mn-lt"/>
                <a:ea typeface="+mn-ea"/>
                <a:cs typeface="+mn-cs"/>
              </a:rPr>
              <a:t>: Find That Info! </a:t>
            </a:r>
            <a:r>
              <a:rPr lang="en-US" sz="1600" b="0" i="0" kern="1200">
                <a:solidFill>
                  <a:schemeClr val="tx1"/>
                </a:solidFill>
                <a:effectLst/>
                <a:latin typeface="+mn-lt"/>
                <a:ea typeface="+mn-ea"/>
                <a:cs typeface="+mn-cs"/>
              </a:rPr>
              <a:t> </a:t>
            </a:r>
          </a:p>
          <a:p>
            <a:pPr marL="171450" indent="-171450" rtl="0" fontAlgn="base">
              <a:buFont typeface="Arial" panose="020B0604020202020204" pitchFamily="34" charset="0"/>
              <a:buChar char="•"/>
            </a:pPr>
            <a:r>
              <a:rPr lang="en-US" sz="1600" b="0" i="0" kern="1200">
                <a:solidFill>
                  <a:schemeClr val="tx1"/>
                </a:solidFill>
                <a:effectLst/>
                <a:latin typeface="+mn-lt"/>
                <a:ea typeface="+mn-ea"/>
                <a:cs typeface="+mn-cs"/>
              </a:rPr>
              <a:t>Request two volunteers </a:t>
            </a:r>
          </a:p>
          <a:p>
            <a:pPr marL="171450" indent="-171450" rtl="0" fontAlgn="base">
              <a:buFont typeface="Arial" panose="020B0604020202020204" pitchFamily="34" charset="0"/>
              <a:buChar char="•"/>
            </a:pPr>
            <a:r>
              <a:rPr lang="en-US" sz="1600" b="0" i="0" kern="1200">
                <a:solidFill>
                  <a:schemeClr val="tx1"/>
                </a:solidFill>
                <a:effectLst/>
                <a:latin typeface="+mn-lt"/>
                <a:ea typeface="+mn-ea"/>
                <a:cs typeface="+mn-cs"/>
              </a:rPr>
              <a:t>First volunteer will be asked to find pertinent course info in an old course UMSON offered before adopting QM-style course design </a:t>
            </a:r>
          </a:p>
          <a:p>
            <a:pPr marL="171450" indent="-171450" rtl="0" fontAlgn="base">
              <a:buFont typeface="Arial" panose="020B0604020202020204" pitchFamily="34" charset="0"/>
              <a:buChar char="•"/>
            </a:pPr>
            <a:r>
              <a:rPr lang="en-US" sz="1600" b="0" i="0" kern="1200">
                <a:solidFill>
                  <a:schemeClr val="tx1"/>
                </a:solidFill>
                <a:effectLst/>
                <a:latin typeface="+mn-lt"/>
                <a:ea typeface="+mn-ea"/>
                <a:cs typeface="+mn-cs"/>
              </a:rPr>
              <a:t>Second volunteer will be asked to find the same pertinent course info using QM-style course design (I.e. "new course"); both attempts will be timed and each volunteer will discuss their experiences </a:t>
            </a:r>
            <a:r>
              <a:rPr lang="en-US" sz="1200" b="0" i="0" kern="1200">
                <a:solidFill>
                  <a:schemeClr val="tx1"/>
                </a:solidFill>
                <a:effectLst/>
                <a:latin typeface="+mn-lt"/>
                <a:ea typeface="+mn-ea"/>
                <a:cs typeface="+mn-cs"/>
              </a:rPr>
              <a:t/>
            </a:r>
            <a:br>
              <a:rPr lang="en-US" sz="1200" b="0" i="0" kern="1200">
                <a:solidFill>
                  <a:schemeClr val="tx1"/>
                </a:solidFill>
                <a:effectLst/>
                <a:latin typeface="+mn-lt"/>
                <a:ea typeface="+mn-ea"/>
                <a:cs typeface="+mn-cs"/>
              </a:rPr>
            </a:br>
            <a:endParaRPr lang="en-US" sz="1200" b="0" i="0" kern="1200">
              <a:solidFill>
                <a:schemeClr val="tx1"/>
              </a:solidFill>
              <a:effectLst/>
              <a:latin typeface="+mn-lt"/>
              <a:ea typeface="+mn-ea"/>
              <a:cs typeface="+mn-cs"/>
            </a:endParaRPr>
          </a:p>
          <a:p>
            <a:r>
              <a:rPr lang="en-US"/>
              <a:t>**consider new name:</a:t>
            </a:r>
            <a:r>
              <a:rPr lang="en-US" baseline="0"/>
              <a:t> “First Day of Class”</a:t>
            </a:r>
            <a:endParaRPr lang="en-US"/>
          </a:p>
        </p:txBody>
      </p:sp>
      <p:sp>
        <p:nvSpPr>
          <p:cNvPr id="4" name="Slide Number Placeholder 3"/>
          <p:cNvSpPr>
            <a:spLocks noGrp="1"/>
          </p:cNvSpPr>
          <p:nvPr>
            <p:ph type="sldNum" sz="quarter" idx="10"/>
          </p:nvPr>
        </p:nvSpPr>
        <p:spPr/>
        <p:txBody>
          <a:bodyPr/>
          <a:lstStyle/>
          <a:p>
            <a:fld id="{95056C15-C7C4-4373-BE78-9DE576900592}" type="slidenum">
              <a:rPr lang="en-US" smtClean="0"/>
              <a:t>7</a:t>
            </a:fld>
            <a:endParaRPr lang="en-US"/>
          </a:p>
        </p:txBody>
      </p:sp>
    </p:spTree>
    <p:extLst>
      <p:ext uri="{BB962C8B-B14F-4D97-AF65-F5344CB8AC3E}">
        <p14:creationId xmlns:p14="http://schemas.microsoft.com/office/powerpoint/2010/main" val="3031124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how courses were first created in Blackboard without templates, to the creation of three templates, and then how the best elements from all three templates were combined into one unified template.</a:t>
            </a:r>
          </a:p>
        </p:txBody>
      </p:sp>
      <p:sp>
        <p:nvSpPr>
          <p:cNvPr id="4" name="Slide Number Placeholder 3"/>
          <p:cNvSpPr>
            <a:spLocks noGrp="1"/>
          </p:cNvSpPr>
          <p:nvPr>
            <p:ph type="sldNum" sz="quarter" idx="10"/>
          </p:nvPr>
        </p:nvSpPr>
        <p:spPr/>
        <p:txBody>
          <a:bodyPr/>
          <a:lstStyle/>
          <a:p>
            <a:fld id="{2AD0A046-7580-4728-8B0A-686BE2808612}" type="slidenum">
              <a:rPr lang="en-US" smtClean="0"/>
              <a:t>8</a:t>
            </a:fld>
            <a:endParaRPr lang="en-US"/>
          </a:p>
        </p:txBody>
      </p:sp>
    </p:spTree>
    <p:extLst>
      <p:ext uri="{BB962C8B-B14F-4D97-AF65-F5344CB8AC3E}">
        <p14:creationId xmlns:p14="http://schemas.microsoft.com/office/powerpoint/2010/main" val="1452990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Items are required to be in a course before the semester begins.</a:t>
            </a:r>
          </a:p>
        </p:txBody>
      </p:sp>
      <p:sp>
        <p:nvSpPr>
          <p:cNvPr id="4" name="Slide Number Placeholder 3"/>
          <p:cNvSpPr>
            <a:spLocks noGrp="1"/>
          </p:cNvSpPr>
          <p:nvPr>
            <p:ph type="sldNum" sz="quarter" idx="10"/>
          </p:nvPr>
        </p:nvSpPr>
        <p:spPr/>
        <p:txBody>
          <a:bodyPr/>
          <a:lstStyle/>
          <a:p>
            <a:fld id="{95056C15-C7C4-4373-BE78-9DE576900592}" type="slidenum">
              <a:rPr lang="en-US" smtClean="0"/>
              <a:t>10</a:t>
            </a:fld>
            <a:endParaRPr lang="en-US"/>
          </a:p>
        </p:txBody>
      </p:sp>
    </p:spTree>
    <p:extLst>
      <p:ext uri="{BB962C8B-B14F-4D97-AF65-F5344CB8AC3E}">
        <p14:creationId xmlns:p14="http://schemas.microsoft.com/office/powerpoint/2010/main" val="1324638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Items are required to be in a course before the semester begins.</a:t>
            </a:r>
          </a:p>
        </p:txBody>
      </p:sp>
      <p:sp>
        <p:nvSpPr>
          <p:cNvPr id="4" name="Slide Number Placeholder 3"/>
          <p:cNvSpPr>
            <a:spLocks noGrp="1"/>
          </p:cNvSpPr>
          <p:nvPr>
            <p:ph type="sldNum" sz="quarter" idx="10"/>
          </p:nvPr>
        </p:nvSpPr>
        <p:spPr/>
        <p:txBody>
          <a:bodyPr/>
          <a:lstStyle/>
          <a:p>
            <a:fld id="{95056C15-C7C4-4373-BE78-9DE576900592}" type="slidenum">
              <a:rPr lang="en-US" smtClean="0"/>
              <a:t>11</a:t>
            </a:fld>
            <a:endParaRPr lang="en-US"/>
          </a:p>
        </p:txBody>
      </p:sp>
    </p:spTree>
    <p:extLst>
      <p:ext uri="{BB962C8B-B14F-4D97-AF65-F5344CB8AC3E}">
        <p14:creationId xmlns:p14="http://schemas.microsoft.com/office/powerpoint/2010/main" val="2428503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New ways your institution is encouraging successful collaboration </a:t>
            </a:r>
          </a:p>
          <a:p>
            <a:pPr marL="171450" indent="-171450">
              <a:buFont typeface="Arial" panose="020B0604020202020204" pitchFamily="34" charset="0"/>
              <a:buChar char="•"/>
            </a:pPr>
            <a:r>
              <a:rPr lang="en-US"/>
              <a:t>open office from 8 am – 5 pm </a:t>
            </a:r>
          </a:p>
          <a:p>
            <a:pPr marL="171450" indent="-171450">
              <a:buFont typeface="Arial" panose="020B0604020202020204" pitchFamily="34" charset="0"/>
              <a:buChar char="•"/>
            </a:pPr>
            <a:r>
              <a:rPr lang="en-US"/>
              <a:t>service ticket system </a:t>
            </a:r>
          </a:p>
          <a:p>
            <a:pPr marL="171450" indent="-171450">
              <a:buFont typeface="Arial" panose="020B0604020202020204" pitchFamily="34" charset="0"/>
              <a:buChar char="•"/>
            </a:pPr>
            <a:r>
              <a:rPr lang="en-US"/>
              <a:t>dedicated main phone line and exclusive email address </a:t>
            </a:r>
          </a:p>
          <a:p>
            <a:pPr marL="171450" indent="-171450">
              <a:buFont typeface="Arial" panose="020B0604020202020204" pitchFamily="34" charset="0"/>
              <a:buChar char="•"/>
            </a:pPr>
            <a:r>
              <a:rPr lang="en-US"/>
              <a:t>IDs are polite and courteous; deliver service with strong customer focus in mind (ultimately, we serve the students and we partner with faculty to do so) </a:t>
            </a:r>
          </a:p>
          <a:p>
            <a:endParaRPr lang="en-US"/>
          </a:p>
        </p:txBody>
      </p:sp>
      <p:sp>
        <p:nvSpPr>
          <p:cNvPr id="4" name="Slide Number Placeholder 3"/>
          <p:cNvSpPr>
            <a:spLocks noGrp="1"/>
          </p:cNvSpPr>
          <p:nvPr>
            <p:ph type="sldNum" sz="quarter" idx="10"/>
          </p:nvPr>
        </p:nvSpPr>
        <p:spPr/>
        <p:txBody>
          <a:bodyPr/>
          <a:lstStyle/>
          <a:p>
            <a:fld id="{95056C15-C7C4-4373-BE78-9DE576900592}" type="slidenum">
              <a:rPr lang="en-US" smtClean="0"/>
              <a:t>15</a:t>
            </a:fld>
            <a:endParaRPr lang="en-US"/>
          </a:p>
        </p:txBody>
      </p:sp>
    </p:spTree>
    <p:extLst>
      <p:ext uri="{BB962C8B-B14F-4D97-AF65-F5344CB8AC3E}">
        <p14:creationId xmlns:p14="http://schemas.microsoft.com/office/powerpoint/2010/main" val="97646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 How your institution gets faculty buy-in for QM </a:t>
            </a:r>
          </a:p>
          <a:p>
            <a:endParaRPr lang="en-US"/>
          </a:p>
          <a:p>
            <a:pPr marL="171450" indent="-171450">
              <a:buFont typeface="Arial" panose="020B0604020202020204" pitchFamily="34" charset="0"/>
              <a:buChar char="•"/>
            </a:pPr>
            <a:r>
              <a:rPr lang="en-US"/>
              <a:t>All course shells are created with a preset navigation menus on the left sidebar and footer of each webpage so that students can familiarize themselves with where to find pertinent course information: syllabus (SRS 1.2), course schedule, faculty information (SRS 1.8), and announcements.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Course content templates, such as practice quiz (SRS 3), sample course model (SRS 1.2), discussion board rules (SRS 1.3), web conference minimum technology specifications (SRS 1.7), etc.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Pre-made templates are included for different types of courses, such as web-based, hybrid, and traditional (face-to-face) </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Survey to students asking them to find course info in reliable places</a:t>
            </a:r>
          </a:p>
        </p:txBody>
      </p:sp>
      <p:sp>
        <p:nvSpPr>
          <p:cNvPr id="4" name="Slide Number Placeholder 3"/>
          <p:cNvSpPr>
            <a:spLocks noGrp="1"/>
          </p:cNvSpPr>
          <p:nvPr>
            <p:ph type="sldNum" sz="quarter" idx="10"/>
          </p:nvPr>
        </p:nvSpPr>
        <p:spPr/>
        <p:txBody>
          <a:bodyPr/>
          <a:lstStyle/>
          <a:p>
            <a:fld id="{95056C15-C7C4-4373-BE78-9DE576900592}" type="slidenum">
              <a:rPr lang="en-US" smtClean="0"/>
              <a:t>16</a:t>
            </a:fld>
            <a:endParaRPr lang="en-US"/>
          </a:p>
        </p:txBody>
      </p:sp>
    </p:spTree>
    <p:extLst>
      <p:ext uri="{BB962C8B-B14F-4D97-AF65-F5344CB8AC3E}">
        <p14:creationId xmlns:p14="http://schemas.microsoft.com/office/powerpoint/2010/main" val="428264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5418" y="6277658"/>
            <a:ext cx="1884469" cy="494998"/>
          </a:xfrm>
          <a:prstGeom prst="rect">
            <a:avLst/>
          </a:prstGeom>
        </p:spPr>
      </p:pic>
      <p:sp>
        <p:nvSpPr>
          <p:cNvPr id="2" name="Title 1"/>
          <p:cNvSpPr>
            <a:spLocks noGrp="1"/>
          </p:cNvSpPr>
          <p:nvPr>
            <p:ph type="title"/>
          </p:nvPr>
        </p:nvSpPr>
        <p:spPr>
          <a:xfrm>
            <a:off x="457200" y="887592"/>
            <a:ext cx="8229600" cy="1143000"/>
          </a:xfrm>
        </p:spPr>
        <p:txBody>
          <a:bodyPr/>
          <a:lstStyle/>
          <a:p>
            <a:r>
              <a:rPr lang="en-US"/>
              <a:t>Click to edit Master title style</a:t>
            </a:r>
          </a:p>
        </p:txBody>
      </p:sp>
      <p:sp>
        <p:nvSpPr>
          <p:cNvPr id="3" name="Content Placeholder 2"/>
          <p:cNvSpPr>
            <a:spLocks noGrp="1"/>
          </p:cNvSpPr>
          <p:nvPr>
            <p:ph idx="1"/>
          </p:nvPr>
        </p:nvSpPr>
        <p:spPr>
          <a:xfrm>
            <a:off x="457200" y="2030592"/>
            <a:ext cx="8229600" cy="40955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4675" y="346662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44675" y="196643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5" name="Picture 4"/>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94097" y="5958482"/>
            <a:ext cx="1884469" cy="49499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9382D-C057-4147-A25D-F8E4C2F5F78E}" type="datetimeFigureOut">
              <a:rPr lang="en-US" smtClean="0"/>
              <a:t>3/1/2018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C5C88E-DD74-3749-A6CB-A855C5DAE8D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7097" y="2301969"/>
            <a:ext cx="6996903" cy="1791635"/>
          </a:xfrm>
        </p:spPr>
        <p:txBody>
          <a:bodyPr>
            <a:noAutofit/>
          </a:bodyPr>
          <a:lstStyle/>
          <a:p>
            <a:pPr algn="ctr"/>
            <a:r>
              <a:rPr lang="en-US" sz="6000" dirty="0">
                <a:solidFill>
                  <a:srgbClr val="C00000"/>
                </a:solidFill>
                <a:latin typeface="Berlin Sans FB" panose="020E0602020502020306" pitchFamily="34" charset="0"/>
              </a:rPr>
              <a:t>Going Viral with </a:t>
            </a:r>
            <a:br>
              <a:rPr lang="en-US" sz="6000" dirty="0">
                <a:solidFill>
                  <a:srgbClr val="C00000"/>
                </a:solidFill>
                <a:latin typeface="Berlin Sans FB" panose="020E0602020502020306" pitchFamily="34" charset="0"/>
              </a:rPr>
            </a:br>
            <a:r>
              <a:rPr lang="en-US" sz="6000" dirty="0">
                <a:solidFill>
                  <a:srgbClr val="C00000"/>
                </a:solidFill>
                <a:latin typeface="Berlin Sans FB" panose="020E0602020502020306" pitchFamily="34" charset="0"/>
              </a:rPr>
              <a:t>QM @ </a:t>
            </a:r>
            <a:r>
              <a:rPr lang="en-US" sz="6000" dirty="0" smtClean="0">
                <a:ln w="3175">
                  <a:solidFill>
                    <a:schemeClr val="tx1"/>
                  </a:solidFill>
                </a:ln>
                <a:solidFill>
                  <a:srgbClr val="FFCC00"/>
                </a:solidFill>
                <a:latin typeface="Berlin Sans FB" panose="020E0602020502020306" pitchFamily="34" charset="0"/>
              </a:rPr>
              <a:t>UMBSON</a:t>
            </a:r>
            <a:endParaRPr lang="en-US" sz="6000" dirty="0">
              <a:ln w="3175">
                <a:solidFill>
                  <a:schemeClr val="tx1"/>
                </a:solidFill>
              </a:ln>
              <a:solidFill>
                <a:srgbClr val="FFCC00"/>
              </a:solidFill>
              <a:latin typeface="Berlin Sans FB" panose="020E0602020502020306" pitchFamily="34" charset="0"/>
            </a:endParaRPr>
          </a:p>
        </p:txBody>
      </p:sp>
      <p:sp>
        <p:nvSpPr>
          <p:cNvPr id="3" name="Subtitle 2"/>
          <p:cNvSpPr>
            <a:spLocks noGrp="1"/>
          </p:cNvSpPr>
          <p:nvPr>
            <p:ph type="subTitle" idx="1"/>
          </p:nvPr>
        </p:nvSpPr>
        <p:spPr>
          <a:xfrm>
            <a:off x="1912796" y="4635304"/>
            <a:ext cx="6483952" cy="1337447"/>
          </a:xfrm>
        </p:spPr>
        <p:txBody>
          <a:bodyPr>
            <a:normAutofit/>
          </a:bodyPr>
          <a:lstStyle/>
          <a:p>
            <a:pPr algn="ctr"/>
            <a:r>
              <a:rPr lang="en-US" sz="2400" dirty="0" smtClean="0">
                <a:solidFill>
                  <a:schemeClr val="tx1">
                    <a:lumMod val="85000"/>
                    <a:lumOff val="15000"/>
                  </a:schemeClr>
                </a:solidFill>
                <a:latin typeface="Berlin Sans FB" panose="020E0602020502020306" pitchFamily="34" charset="0"/>
              </a:rPr>
              <a:t>Faculty </a:t>
            </a:r>
            <a:r>
              <a:rPr lang="en-US" sz="2400" dirty="0">
                <a:solidFill>
                  <a:schemeClr val="tx1">
                    <a:lumMod val="85000"/>
                    <a:lumOff val="15000"/>
                  </a:schemeClr>
                </a:solidFill>
                <a:latin typeface="Berlin Sans FB" panose="020E0602020502020306" pitchFamily="34" charset="0"/>
              </a:rPr>
              <a:t>and </a:t>
            </a:r>
            <a:r>
              <a:rPr lang="en-US" sz="2400" dirty="0" smtClean="0">
                <a:solidFill>
                  <a:schemeClr val="tx1">
                    <a:lumMod val="85000"/>
                    <a:lumOff val="15000"/>
                  </a:schemeClr>
                </a:solidFill>
                <a:latin typeface="Berlin Sans FB" panose="020E0602020502020306" pitchFamily="34" charset="0"/>
              </a:rPr>
              <a:t>Instructional </a:t>
            </a:r>
            <a:r>
              <a:rPr lang="en-US" sz="2400" dirty="0">
                <a:solidFill>
                  <a:schemeClr val="tx1">
                    <a:lumMod val="85000"/>
                    <a:lumOff val="15000"/>
                  </a:schemeClr>
                </a:solidFill>
                <a:latin typeface="Berlin Sans FB" panose="020E0602020502020306" pitchFamily="34" charset="0"/>
              </a:rPr>
              <a:t>Designers </a:t>
            </a:r>
            <a:endParaRPr lang="en-US" sz="2400" dirty="0" smtClean="0">
              <a:solidFill>
                <a:schemeClr val="tx1">
                  <a:lumMod val="85000"/>
                  <a:lumOff val="15000"/>
                </a:schemeClr>
              </a:solidFill>
              <a:latin typeface="Berlin Sans FB" panose="020E0602020502020306" pitchFamily="34" charset="0"/>
            </a:endParaRPr>
          </a:p>
          <a:p>
            <a:pPr algn="ctr"/>
            <a:r>
              <a:rPr lang="en-US" sz="2400" dirty="0" smtClean="0">
                <a:solidFill>
                  <a:schemeClr val="tx1">
                    <a:lumMod val="85000"/>
                    <a:lumOff val="15000"/>
                  </a:schemeClr>
                </a:solidFill>
                <a:latin typeface="Berlin Sans FB" panose="020E0602020502020306" pitchFamily="34" charset="0"/>
              </a:rPr>
              <a:t>“catch” Collaboration!</a:t>
            </a:r>
            <a:endParaRPr lang="en-US" sz="2400" dirty="0">
              <a:solidFill>
                <a:schemeClr val="tx1">
                  <a:lumMod val="85000"/>
                  <a:lumOff val="15000"/>
                </a:schemeClr>
              </a:solidFill>
              <a:latin typeface="Berlin Sans FB" panose="020E0602020502020306" pitchFamily="34" charset="0"/>
            </a:endParaRPr>
          </a:p>
        </p:txBody>
      </p:sp>
      <p:sp>
        <p:nvSpPr>
          <p:cNvPr id="4" name="Oval 3"/>
          <p:cNvSpPr/>
          <p:nvPr/>
        </p:nvSpPr>
        <p:spPr>
          <a:xfrm>
            <a:off x="889367" y="2434714"/>
            <a:ext cx="1584101" cy="1526146"/>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2293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905"/>
          <a:stretch/>
        </p:blipFill>
        <p:spPr>
          <a:xfrm>
            <a:off x="3696027" y="1921331"/>
            <a:ext cx="1751946" cy="4704733"/>
          </a:xfrm>
          <a:prstGeom prst="rect">
            <a:avLst/>
          </a:prstGeom>
          <a:ln>
            <a:noFill/>
          </a:ln>
          <a:effectLst>
            <a:outerShdw blurRad="292100" dist="139700" dir="2700000" algn="tl" rotWithShape="0">
              <a:srgbClr val="333333">
                <a:alpha val="65000"/>
              </a:srgbClr>
            </a:outerShdw>
          </a:effectLst>
        </p:spPr>
      </p:pic>
      <p:sp>
        <p:nvSpPr>
          <p:cNvPr id="5" name="Title 1"/>
          <p:cNvSpPr>
            <a:spLocks noGrp="1"/>
          </p:cNvSpPr>
          <p:nvPr>
            <p:ph type="title"/>
          </p:nvPr>
        </p:nvSpPr>
        <p:spPr>
          <a:xfrm>
            <a:off x="457200" y="355302"/>
            <a:ext cx="8686800" cy="1244898"/>
          </a:xfrm>
        </p:spPr>
        <p:txBody>
          <a:bodyPr>
            <a:noAutofit/>
          </a:bodyPr>
          <a:lstStyle/>
          <a:p>
            <a:r>
              <a:rPr lang="en-US" sz="3600" dirty="0" smtClean="0">
                <a:latin typeface="Berlin Sans FB" panose="020E0602020502020306" pitchFamily="34" charset="0"/>
              </a:rPr>
              <a:t>Vaccine – Phase II</a:t>
            </a:r>
            <a:br>
              <a:rPr lang="en-US" sz="3600" dirty="0" smtClean="0">
                <a:latin typeface="Berlin Sans FB" panose="020E0602020502020306" pitchFamily="34" charset="0"/>
              </a:rPr>
            </a:br>
            <a:r>
              <a:rPr lang="en-US" sz="3600" dirty="0" smtClean="0">
                <a:latin typeface="Berlin Sans FB" panose="020E0602020502020306" pitchFamily="34" charset="0"/>
              </a:rPr>
              <a:t>One </a:t>
            </a:r>
            <a:r>
              <a:rPr lang="en-US" sz="3600" dirty="0">
                <a:latin typeface="Berlin Sans FB" panose="020E0602020502020306" pitchFamily="34" charset="0"/>
              </a:rPr>
              <a:t>Unified Template</a:t>
            </a:r>
          </a:p>
        </p:txBody>
      </p:sp>
    </p:spTree>
    <p:extLst>
      <p:ext uri="{BB962C8B-B14F-4D97-AF65-F5344CB8AC3E}">
        <p14:creationId xmlns:p14="http://schemas.microsoft.com/office/powerpoint/2010/main" val="188278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384463"/>
            <a:ext cx="8686800" cy="1228733"/>
          </a:xfrm>
        </p:spPr>
        <p:txBody>
          <a:bodyPr>
            <a:normAutofit/>
          </a:bodyPr>
          <a:lstStyle/>
          <a:p>
            <a:r>
              <a:rPr lang="en-US" sz="3600" dirty="0">
                <a:latin typeface="Berlin Sans FB" panose="020E0602020502020306" pitchFamily="34" charset="0"/>
              </a:rPr>
              <a:t>Unified Template with Standards</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905"/>
          <a:stretch/>
        </p:blipFill>
        <p:spPr>
          <a:xfrm>
            <a:off x="882489" y="1593086"/>
            <a:ext cx="1751946" cy="4704733"/>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909800" y="5360205"/>
            <a:ext cx="1700819" cy="937614"/>
          </a:xfrm>
          <a:prstGeom prst="rect">
            <a:avLst/>
          </a:prstGeom>
          <a:noFill/>
          <a:ln w="57150">
            <a:solidFill>
              <a:srgbClr val="CC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882489" y="3554956"/>
            <a:ext cx="1700819" cy="1714461"/>
          </a:xfrm>
          <a:prstGeom prst="rect">
            <a:avLst/>
          </a:prstGeom>
          <a:noFill/>
          <a:ln w="57150">
            <a:solidFill>
              <a:srgbClr val="CC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82489" y="2135616"/>
            <a:ext cx="1700819" cy="1328554"/>
          </a:xfrm>
          <a:prstGeom prst="rect">
            <a:avLst/>
          </a:prstGeom>
          <a:noFill/>
          <a:ln w="57150">
            <a:solidFill>
              <a:srgbClr val="CC33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2892942" y="1613884"/>
            <a:ext cx="6417141" cy="4634077"/>
            <a:chOff x="2892942" y="1613884"/>
            <a:chExt cx="6417141" cy="4634077"/>
          </a:xfrm>
        </p:grpSpPr>
        <p:sp>
          <p:nvSpPr>
            <p:cNvPr id="13" name="TextBox 12"/>
            <p:cNvSpPr txBox="1"/>
            <p:nvPr/>
          </p:nvSpPr>
          <p:spPr>
            <a:xfrm>
              <a:off x="2892942" y="4697026"/>
              <a:ext cx="6417141" cy="738664"/>
            </a:xfrm>
            <a:prstGeom prst="rect">
              <a:avLst/>
            </a:prstGeom>
            <a:noFill/>
          </p:spPr>
          <p:txBody>
            <a:bodyPr wrap="none" rtlCol="0">
              <a:spAutoFit/>
            </a:bodyPr>
            <a:lstStyle/>
            <a:p>
              <a:r>
                <a:rPr lang="en-US" sz="1400" b="1" dirty="0"/>
                <a:t>Course Information </a:t>
              </a:r>
              <a:r>
                <a:rPr lang="en-US" sz="1400" dirty="0"/>
                <a:t>– (syllabus, objectives, readings, evaluation and grading criteria ):</a:t>
              </a:r>
            </a:p>
            <a:p>
              <a:r>
                <a:rPr lang="en-US" sz="1400" dirty="0"/>
                <a:t>STANDARD 2.1, STANDARD 2.4, STANDARD 2.5, STANDARD 3.1, STANDARD 3.2,</a:t>
              </a:r>
            </a:p>
            <a:p>
              <a:r>
                <a:rPr lang="en-US" sz="1400" dirty="0"/>
                <a:t>STANDARD 3.3</a:t>
              </a:r>
            </a:p>
          </p:txBody>
        </p:sp>
        <p:sp>
          <p:nvSpPr>
            <p:cNvPr id="12" name="TextBox 11"/>
            <p:cNvSpPr txBox="1"/>
            <p:nvPr/>
          </p:nvSpPr>
          <p:spPr>
            <a:xfrm>
              <a:off x="2892942" y="1613884"/>
              <a:ext cx="4815998" cy="738664"/>
            </a:xfrm>
            <a:prstGeom prst="rect">
              <a:avLst/>
            </a:prstGeom>
            <a:noFill/>
          </p:spPr>
          <p:txBody>
            <a:bodyPr wrap="none" rtlCol="0">
              <a:spAutoFit/>
            </a:bodyPr>
            <a:lstStyle/>
            <a:p>
              <a:r>
                <a:rPr lang="en-US" sz="1400" b="1" dirty="0"/>
                <a:t>Start Here</a:t>
              </a:r>
              <a:r>
                <a:rPr lang="en-US" sz="1400" dirty="0"/>
                <a:t>:</a:t>
              </a:r>
            </a:p>
            <a:p>
              <a:r>
                <a:rPr lang="en-US" sz="1400" dirty="0"/>
                <a:t>STANDARD 1.1 - Instructions make clear how to get started and </a:t>
              </a:r>
            </a:p>
            <a:p>
              <a:r>
                <a:rPr lang="en-US" sz="1400" dirty="0"/>
                <a:t>where to find various course components.</a:t>
              </a:r>
            </a:p>
          </p:txBody>
        </p:sp>
        <p:sp>
          <p:nvSpPr>
            <p:cNvPr id="10" name="TextBox 9"/>
            <p:cNvSpPr txBox="1"/>
            <p:nvPr/>
          </p:nvSpPr>
          <p:spPr>
            <a:xfrm>
              <a:off x="2892942" y="2641598"/>
              <a:ext cx="6189964" cy="738664"/>
            </a:xfrm>
            <a:prstGeom prst="rect">
              <a:avLst/>
            </a:prstGeom>
            <a:noFill/>
          </p:spPr>
          <p:txBody>
            <a:bodyPr wrap="none" rtlCol="0">
              <a:spAutoFit/>
            </a:bodyPr>
            <a:lstStyle/>
            <a:p>
              <a:r>
                <a:rPr lang="en-US" sz="1400" b="1" dirty="0"/>
                <a:t>Welcome Announcements</a:t>
              </a:r>
              <a:r>
                <a:rPr lang="en-US" sz="1400" dirty="0" smtClean="0"/>
                <a:t>:</a:t>
              </a:r>
            </a:p>
            <a:p>
              <a:r>
                <a:rPr lang="en-US" sz="1400" dirty="0"/>
                <a:t>STANDARD 2.1 - The course learning objectives, or course/program competencies, </a:t>
              </a:r>
              <a:endParaRPr lang="en-US" sz="1400" dirty="0" smtClean="0"/>
            </a:p>
            <a:p>
              <a:r>
                <a:rPr lang="en-US" sz="1400" dirty="0" smtClean="0"/>
                <a:t>describe </a:t>
              </a:r>
              <a:r>
                <a:rPr lang="en-US" sz="1400" dirty="0"/>
                <a:t>outcomes that are measurable</a:t>
              </a:r>
              <a:r>
                <a:rPr lang="en-US" sz="1400" dirty="0" smtClean="0"/>
                <a:t>.</a:t>
              </a:r>
            </a:p>
          </p:txBody>
        </p:sp>
        <p:sp>
          <p:nvSpPr>
            <p:cNvPr id="11" name="TextBox 10"/>
            <p:cNvSpPr txBox="1"/>
            <p:nvPr/>
          </p:nvSpPr>
          <p:spPr>
            <a:xfrm>
              <a:off x="2892942" y="3669312"/>
              <a:ext cx="5577296" cy="738664"/>
            </a:xfrm>
            <a:prstGeom prst="rect">
              <a:avLst/>
            </a:prstGeom>
            <a:noFill/>
          </p:spPr>
          <p:txBody>
            <a:bodyPr wrap="none" rtlCol="0">
              <a:spAutoFit/>
            </a:bodyPr>
            <a:lstStyle/>
            <a:p>
              <a:r>
                <a:rPr lang="en-US" sz="1400" b="1" dirty="0"/>
                <a:t>Faculty Information</a:t>
              </a:r>
              <a:r>
                <a:rPr lang="en-US" sz="1400" dirty="0" smtClean="0"/>
                <a:t>:</a:t>
              </a:r>
            </a:p>
            <a:p>
              <a:r>
                <a:rPr lang="en-US" sz="1400" dirty="0"/>
                <a:t>STANDARD </a:t>
              </a:r>
              <a:r>
                <a:rPr lang="en-US" sz="1400" dirty="0" smtClean="0"/>
                <a:t>1.8 </a:t>
              </a:r>
              <a:r>
                <a:rPr lang="en-US" sz="1400" dirty="0"/>
                <a:t>- The self-introduction by the instructor is appropriate and </a:t>
              </a:r>
              <a:endParaRPr lang="en-US" sz="1400" dirty="0" smtClean="0"/>
            </a:p>
            <a:p>
              <a:r>
                <a:rPr lang="en-US" sz="1400" dirty="0" smtClean="0"/>
                <a:t>is </a:t>
              </a:r>
              <a:r>
                <a:rPr lang="en-US" sz="1400" dirty="0"/>
                <a:t>available online. .</a:t>
              </a:r>
              <a:endParaRPr lang="en-US" sz="1400" dirty="0" smtClean="0"/>
            </a:p>
          </p:txBody>
        </p:sp>
        <p:sp>
          <p:nvSpPr>
            <p:cNvPr id="16" name="TextBox 15"/>
            <p:cNvSpPr txBox="1"/>
            <p:nvPr/>
          </p:nvSpPr>
          <p:spPr>
            <a:xfrm>
              <a:off x="2892942" y="5724741"/>
              <a:ext cx="3587072" cy="523220"/>
            </a:xfrm>
            <a:prstGeom prst="rect">
              <a:avLst/>
            </a:prstGeom>
            <a:noFill/>
          </p:spPr>
          <p:txBody>
            <a:bodyPr wrap="none" rtlCol="0">
              <a:spAutoFit/>
            </a:bodyPr>
            <a:lstStyle/>
            <a:p>
              <a:r>
                <a:rPr lang="en-US" sz="1400" b="1" dirty="0" smtClean="0"/>
                <a:t>Course Model/Schedule</a:t>
              </a:r>
              <a:r>
                <a:rPr lang="en-US" sz="1400" dirty="0" smtClean="0"/>
                <a:t>: </a:t>
              </a:r>
            </a:p>
            <a:p>
              <a:r>
                <a:rPr lang="en-US" sz="1400" dirty="0"/>
                <a:t>STANDARD 2.4, STANDARD 2.5, STANDARD </a:t>
              </a:r>
              <a:r>
                <a:rPr lang="en-US" sz="1400" dirty="0" smtClean="0"/>
                <a:t>4.4,</a:t>
              </a:r>
            </a:p>
          </p:txBody>
        </p:sp>
      </p:grpSp>
      <p:sp>
        <p:nvSpPr>
          <p:cNvPr id="2" name="TextBox 1"/>
          <p:cNvSpPr txBox="1"/>
          <p:nvPr/>
        </p:nvSpPr>
        <p:spPr>
          <a:xfrm flipH="1">
            <a:off x="2982562" y="4018940"/>
            <a:ext cx="4325385" cy="646331"/>
          </a:xfrm>
          <a:prstGeom prst="rect">
            <a:avLst/>
          </a:prstGeom>
          <a:noFill/>
        </p:spPr>
        <p:txBody>
          <a:bodyPr wrap="square" rtlCol="0">
            <a:spAutoFit/>
          </a:bodyPr>
          <a:lstStyle/>
          <a:p>
            <a:r>
              <a:rPr lang="en-US" dirty="0" smtClean="0"/>
              <a:t>This section follows QM standards for interactivity between faculty and students.  </a:t>
            </a:r>
            <a:endParaRPr lang="en-US" dirty="0"/>
          </a:p>
        </p:txBody>
      </p:sp>
      <p:sp>
        <p:nvSpPr>
          <p:cNvPr id="6" name="TextBox 5"/>
          <p:cNvSpPr txBox="1"/>
          <p:nvPr/>
        </p:nvSpPr>
        <p:spPr>
          <a:xfrm>
            <a:off x="2982562" y="5335704"/>
            <a:ext cx="5047013" cy="923330"/>
          </a:xfrm>
          <a:prstGeom prst="rect">
            <a:avLst/>
          </a:prstGeom>
          <a:noFill/>
        </p:spPr>
        <p:txBody>
          <a:bodyPr wrap="square" rtlCol="0">
            <a:spAutoFit/>
          </a:bodyPr>
          <a:lstStyle/>
          <a:p>
            <a:r>
              <a:rPr lang="en-US" dirty="0" smtClean="0"/>
              <a:t>This section follows QM standards </a:t>
            </a:r>
            <a:r>
              <a:rPr lang="en-US" dirty="0"/>
              <a:t>with </a:t>
            </a:r>
            <a:r>
              <a:rPr lang="en-US" dirty="0" smtClean="0"/>
              <a:t>UMB </a:t>
            </a:r>
            <a:r>
              <a:rPr lang="en-US" dirty="0"/>
              <a:t>and </a:t>
            </a:r>
            <a:r>
              <a:rPr lang="en-US" dirty="0" smtClean="0"/>
              <a:t>UMBSON </a:t>
            </a:r>
            <a:r>
              <a:rPr lang="en-US" dirty="0"/>
              <a:t>technical support services and academic and student support </a:t>
            </a:r>
            <a:r>
              <a:rPr lang="en-US" dirty="0" smtClean="0"/>
              <a:t>services.</a:t>
            </a:r>
            <a:endParaRPr lang="en-US" dirty="0"/>
          </a:p>
        </p:txBody>
      </p:sp>
    </p:spTree>
    <p:extLst>
      <p:ext uri="{BB962C8B-B14F-4D97-AF65-F5344CB8AC3E}">
        <p14:creationId xmlns:p14="http://schemas.microsoft.com/office/powerpoint/2010/main" val="398953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8" grpId="1" animBg="1"/>
      <p:bldP spid="9" grpId="0" animBg="1"/>
      <p:bldP spid="9" grpId="1" animBg="1"/>
      <p:bldP spid="2" grpId="0"/>
      <p:bldP spid="2" grpId="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353291"/>
            <a:ext cx="8686800" cy="1246907"/>
          </a:xfrm>
        </p:spPr>
        <p:txBody>
          <a:bodyPr>
            <a:normAutofit/>
          </a:bodyPr>
          <a:lstStyle/>
          <a:p>
            <a:r>
              <a:rPr lang="en-US" sz="3600" dirty="0">
                <a:latin typeface="Berlin Sans FB" panose="020E0602020502020306" pitchFamily="34" charset="0"/>
              </a:rPr>
              <a:t>Importance of Start Here</a:t>
            </a:r>
          </a:p>
        </p:txBody>
      </p:sp>
      <p:pic>
        <p:nvPicPr>
          <p:cNvPr id="4" name="Picture 3"/>
          <p:cNvPicPr>
            <a:picLocks noChangeAspect="1"/>
          </p:cNvPicPr>
          <p:nvPr/>
        </p:nvPicPr>
        <p:blipFill>
          <a:blip r:embed="rId2"/>
          <a:stretch>
            <a:fillRect/>
          </a:stretch>
        </p:blipFill>
        <p:spPr>
          <a:xfrm>
            <a:off x="3661540" y="1600200"/>
            <a:ext cx="4864822" cy="4610100"/>
          </a:xfrm>
          <a:prstGeom prst="rect">
            <a:avLst/>
          </a:prstGeom>
          <a:ln>
            <a:noFill/>
          </a:ln>
          <a:effectLst>
            <a:outerShdw blurRad="292100" dist="139700" dir="2700000" algn="tl" rotWithShape="0">
              <a:srgbClr val="333333">
                <a:alpha val="65000"/>
              </a:srgbClr>
            </a:outerShdw>
          </a:effectLst>
        </p:spPr>
      </p:pic>
      <p:grpSp>
        <p:nvGrpSpPr>
          <p:cNvPr id="16" name="Group 15"/>
          <p:cNvGrpSpPr/>
          <p:nvPr/>
        </p:nvGrpSpPr>
        <p:grpSpPr>
          <a:xfrm>
            <a:off x="1079387" y="1600199"/>
            <a:ext cx="2089839" cy="5081156"/>
            <a:chOff x="952981" y="1278934"/>
            <a:chExt cx="2072113" cy="5266273"/>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26643"/>
            <a:stretch/>
          </p:blipFill>
          <p:spPr>
            <a:xfrm>
              <a:off x="952981" y="1278934"/>
              <a:ext cx="2072113" cy="5266272"/>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4"/>
            <a:stretch>
              <a:fillRect/>
            </a:stretch>
          </p:blipFill>
          <p:spPr>
            <a:xfrm>
              <a:off x="952981" y="2568779"/>
              <a:ext cx="1878931" cy="3976428"/>
            </a:xfrm>
            <a:prstGeom prst="rect">
              <a:avLst/>
            </a:prstGeom>
          </p:spPr>
        </p:pic>
      </p:grpSp>
      <p:cxnSp>
        <p:nvCxnSpPr>
          <p:cNvPr id="9" name="Straight Arrow Connector 8"/>
          <p:cNvCxnSpPr/>
          <p:nvPr/>
        </p:nvCxnSpPr>
        <p:spPr>
          <a:xfrm>
            <a:off x="1982832" y="2979704"/>
            <a:ext cx="1339702" cy="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62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08" y="318616"/>
            <a:ext cx="8697191" cy="1319366"/>
          </a:xfrm>
        </p:spPr>
        <p:txBody>
          <a:bodyPr>
            <a:normAutofit/>
          </a:bodyPr>
          <a:lstStyle/>
          <a:p>
            <a:r>
              <a:rPr lang="en-US" sz="3600" dirty="0" smtClean="0">
                <a:latin typeface="Berlin Sans FB" panose="020E0602020502020306" pitchFamily="34" charset="0"/>
              </a:rPr>
              <a:t>Template Creations</a:t>
            </a:r>
            <a:endParaRPr lang="en-US" sz="3600" dirty="0">
              <a:latin typeface="Berlin Sans FB" panose="020E0602020502020306" pitchFamily="34" charset="0"/>
            </a:endParaRPr>
          </a:p>
        </p:txBody>
      </p:sp>
      <p:sp>
        <p:nvSpPr>
          <p:cNvPr id="6" name="TextBox 5"/>
          <p:cNvSpPr txBox="1"/>
          <p:nvPr/>
        </p:nvSpPr>
        <p:spPr>
          <a:xfrm>
            <a:off x="950445" y="1771052"/>
            <a:ext cx="1444113"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smtClean="0"/>
              <a:t> </a:t>
            </a:r>
            <a:r>
              <a:rPr lang="en-US" b="1" dirty="0"/>
              <a:t>Assignments</a:t>
            </a:r>
          </a:p>
        </p:txBody>
      </p:sp>
      <p:sp>
        <p:nvSpPr>
          <p:cNvPr id="7" name="TextBox 6"/>
          <p:cNvSpPr txBox="1"/>
          <p:nvPr/>
        </p:nvSpPr>
        <p:spPr>
          <a:xfrm>
            <a:off x="924144" y="1756134"/>
            <a:ext cx="1748684"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a:t>Announcements</a:t>
            </a:r>
          </a:p>
        </p:txBody>
      </p:sp>
      <p:sp>
        <p:nvSpPr>
          <p:cNvPr id="9" name="TextBox 8"/>
          <p:cNvSpPr txBox="1"/>
          <p:nvPr/>
        </p:nvSpPr>
        <p:spPr>
          <a:xfrm>
            <a:off x="950445" y="1763593"/>
            <a:ext cx="96366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a:t>Syllabus</a:t>
            </a:r>
          </a:p>
        </p:txBody>
      </p:sp>
      <p:pic>
        <p:nvPicPr>
          <p:cNvPr id="3" name="Picture 2"/>
          <p:cNvPicPr>
            <a:picLocks noChangeAspect="1"/>
          </p:cNvPicPr>
          <p:nvPr/>
        </p:nvPicPr>
        <p:blipFill>
          <a:blip r:embed="rId2"/>
          <a:stretch>
            <a:fillRect/>
          </a:stretch>
        </p:blipFill>
        <p:spPr>
          <a:xfrm>
            <a:off x="2670347" y="1778511"/>
            <a:ext cx="6194433" cy="2418702"/>
          </a:xfrm>
          <a:prstGeom prst="rect">
            <a:avLst/>
          </a:prstGeom>
        </p:spPr>
      </p:pic>
      <p:pic>
        <p:nvPicPr>
          <p:cNvPr id="4" name="Picture 3"/>
          <p:cNvPicPr>
            <a:picLocks noChangeAspect="1"/>
          </p:cNvPicPr>
          <p:nvPr/>
        </p:nvPicPr>
        <p:blipFill>
          <a:blip r:embed="rId3"/>
          <a:stretch>
            <a:fillRect/>
          </a:stretch>
        </p:blipFill>
        <p:spPr>
          <a:xfrm>
            <a:off x="2670347" y="1665887"/>
            <a:ext cx="5664033" cy="4399739"/>
          </a:xfrm>
          <a:prstGeom prst="rect">
            <a:avLst/>
          </a:prstGeom>
        </p:spPr>
      </p:pic>
      <p:sp>
        <p:nvSpPr>
          <p:cNvPr id="10" name="TextBox 9"/>
          <p:cNvSpPr txBox="1"/>
          <p:nvPr/>
        </p:nvSpPr>
        <p:spPr>
          <a:xfrm>
            <a:off x="1007269" y="1778511"/>
            <a:ext cx="1072730"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smtClean="0"/>
              <a:t> Modules</a:t>
            </a:r>
            <a:endParaRPr lang="en-US" b="1" dirty="0"/>
          </a:p>
        </p:txBody>
      </p:sp>
      <p:pic>
        <p:nvPicPr>
          <p:cNvPr id="11" name="Picture 10"/>
          <p:cNvPicPr>
            <a:picLocks noChangeAspect="1"/>
          </p:cNvPicPr>
          <p:nvPr/>
        </p:nvPicPr>
        <p:blipFill>
          <a:blip r:embed="rId4"/>
          <a:stretch>
            <a:fillRect/>
          </a:stretch>
        </p:blipFill>
        <p:spPr>
          <a:xfrm>
            <a:off x="2364807" y="1756064"/>
            <a:ext cx="5337756" cy="44514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8368" y="1637982"/>
            <a:ext cx="4724194" cy="5085434"/>
          </a:xfrm>
          <a:prstGeom prst="rect">
            <a:avLst/>
          </a:prstGeom>
        </p:spPr>
      </p:pic>
      <p:pic>
        <p:nvPicPr>
          <p:cNvPr id="8" name="Picture 7"/>
          <p:cNvPicPr>
            <a:picLocks noChangeAspect="1"/>
          </p:cNvPicPr>
          <p:nvPr/>
        </p:nvPicPr>
        <p:blipFill rotWithShape="1">
          <a:blip r:embed="rId6"/>
          <a:srcRect t="2007"/>
          <a:stretch/>
        </p:blipFill>
        <p:spPr>
          <a:xfrm>
            <a:off x="2090751" y="1722687"/>
            <a:ext cx="6896101" cy="3872076"/>
          </a:xfrm>
          <a:prstGeom prst="rect">
            <a:avLst/>
          </a:prstGeom>
        </p:spPr>
      </p:pic>
    </p:spTree>
    <p:extLst>
      <p:ext uri="{BB962C8B-B14F-4D97-AF65-F5344CB8AC3E}">
        <p14:creationId xmlns:p14="http://schemas.microsoft.com/office/powerpoint/2010/main" val="69713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6"/>
                                        </p:tgtEl>
                                        <p:attrNameLst>
                                          <p:attrName>style.visibility</p:attrName>
                                        </p:attrNameLst>
                                      </p:cBhvr>
                                      <p:to>
                                        <p:strVal val="hidden"/>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6" grpId="1" animBg="1"/>
      <p:bldP spid="7" grpId="0" animBg="1"/>
      <p:bldP spid="7" grpId="1" animBg="1"/>
      <p:bldP spid="9" grpId="0" animBg="1"/>
      <p:bldP spid="9" grpId="1"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10" y="342900"/>
            <a:ext cx="8697190" cy="1246910"/>
          </a:xfrm>
        </p:spPr>
        <p:txBody>
          <a:bodyPr>
            <a:normAutofit/>
          </a:bodyPr>
          <a:lstStyle/>
          <a:p>
            <a:r>
              <a:rPr lang="en-US" sz="3600" dirty="0" smtClean="0">
                <a:latin typeface="Berlin Sans FB" panose="020E0602020502020306" pitchFamily="34" charset="0"/>
              </a:rPr>
              <a:t>Vaccine - Phase III</a:t>
            </a:r>
            <a:br>
              <a:rPr lang="en-US" sz="3600" dirty="0" smtClean="0">
                <a:latin typeface="Berlin Sans FB" panose="020E0602020502020306" pitchFamily="34" charset="0"/>
              </a:rPr>
            </a:br>
            <a:r>
              <a:rPr lang="en-US" sz="3600" dirty="0" smtClean="0">
                <a:latin typeface="Berlin Sans FB" panose="020E0602020502020306" pitchFamily="34" charset="0"/>
              </a:rPr>
              <a:t>How We Support </a:t>
            </a:r>
            <a:r>
              <a:rPr lang="en-US" sz="3600" dirty="0">
                <a:latin typeface="Berlin Sans FB" panose="020E0602020502020306" pitchFamily="34" charset="0"/>
              </a:rPr>
              <a:t>Our Faculty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5007" y="2606176"/>
            <a:ext cx="3901219" cy="2935087"/>
          </a:xfrm>
          <a:prstGeom prst="rect">
            <a:avLst/>
          </a:prstGeom>
        </p:spPr>
      </p:pic>
      <p:sp>
        <p:nvSpPr>
          <p:cNvPr id="5" name="TextBox 4"/>
          <p:cNvSpPr txBox="1"/>
          <p:nvPr/>
        </p:nvSpPr>
        <p:spPr>
          <a:xfrm>
            <a:off x="3310128" y="5541263"/>
            <a:ext cx="4248884" cy="215444"/>
          </a:xfrm>
          <a:prstGeom prst="rect">
            <a:avLst/>
          </a:prstGeom>
          <a:noFill/>
        </p:spPr>
        <p:txBody>
          <a:bodyPr wrap="square" rtlCol="0">
            <a:spAutoFit/>
          </a:bodyPr>
          <a:lstStyle/>
          <a:p>
            <a:pPr algn="r"/>
            <a:r>
              <a:rPr lang="en-US" sz="800">
                <a:latin typeface="Berlin Sans FB" panose="020E0602020502020306" pitchFamily="34" charset="0"/>
              </a:rPr>
              <a:t>Source: https://acmsblog.files.wordpress.com/2015/04/one-on-one.png?w=584 </a:t>
            </a:r>
          </a:p>
        </p:txBody>
      </p:sp>
    </p:spTree>
    <p:extLst>
      <p:ext uri="{BB962C8B-B14F-4D97-AF65-F5344CB8AC3E}">
        <p14:creationId xmlns:p14="http://schemas.microsoft.com/office/powerpoint/2010/main" val="248779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09" y="342900"/>
            <a:ext cx="8697191" cy="1267691"/>
          </a:xfrm>
        </p:spPr>
        <p:txBody>
          <a:bodyPr>
            <a:normAutofit/>
          </a:bodyPr>
          <a:lstStyle/>
          <a:p>
            <a:pPr algn="ctr"/>
            <a:r>
              <a:rPr lang="en-US" sz="3600" dirty="0">
                <a:latin typeface="Berlin Sans FB" panose="020E0602020502020306" pitchFamily="34" charset="0"/>
              </a:rPr>
              <a:t>Encourage</a:t>
            </a:r>
            <a:r>
              <a:rPr lang="en-US" sz="3600" dirty="0">
                <a:solidFill>
                  <a:srgbClr val="FFCC00"/>
                </a:solidFill>
                <a:latin typeface="Berlin Sans FB" panose="020E0602020502020306" pitchFamily="34" charset="0"/>
              </a:rPr>
              <a:t> </a:t>
            </a:r>
            <a:r>
              <a:rPr lang="en-US" sz="3600" dirty="0">
                <a:solidFill>
                  <a:srgbClr val="C00000"/>
                </a:solidFill>
                <a:latin typeface="Berlin Sans FB" panose="020E0602020502020306" pitchFamily="34" charset="0"/>
              </a:rPr>
              <a:t>Collaboration</a:t>
            </a:r>
          </a:p>
        </p:txBody>
      </p:sp>
      <p:sp>
        <p:nvSpPr>
          <p:cNvPr id="4" name="Content Placeholder 2"/>
          <p:cNvSpPr txBox="1">
            <a:spLocks/>
          </p:cNvSpPr>
          <p:nvPr/>
        </p:nvSpPr>
        <p:spPr>
          <a:xfrm>
            <a:off x="1036545" y="4025729"/>
            <a:ext cx="3515134" cy="1364434"/>
          </a:xfrm>
          <a:prstGeom prst="round2DiagRect">
            <a:avLst/>
          </a:prstGeom>
          <a:solidFill>
            <a:schemeClr val="tx1">
              <a:lumMod val="75000"/>
              <a:lumOff val="25000"/>
            </a:schemeClr>
          </a:solidFill>
          <a:ln w="76200">
            <a:solidFill>
              <a:schemeClr val="bg1">
                <a:lumMod val="50000"/>
              </a:schemeClr>
            </a:solid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400">
                <a:solidFill>
                  <a:srgbClr val="000000"/>
                </a:solidFill>
                <a:latin typeface="Berlin Sans FB" panose="020E0602020502020306" pitchFamily="34" charset="0"/>
              </a:rPr>
              <a:t>Service </a:t>
            </a:r>
            <a:r>
              <a:rPr lang="en-US" sz="2400">
                <a:solidFill>
                  <a:srgbClr val="C00000"/>
                </a:solidFill>
                <a:latin typeface="Berlin Sans FB" panose="020E0602020502020306" pitchFamily="34" charset="0"/>
              </a:rPr>
              <a:t>Ticket </a:t>
            </a:r>
            <a:r>
              <a:rPr lang="en-US" sz="2400">
                <a:solidFill>
                  <a:srgbClr val="000000"/>
                </a:solidFill>
                <a:latin typeface="Berlin Sans FB" panose="020E0602020502020306" pitchFamily="34" charset="0"/>
              </a:rPr>
              <a:t>System</a:t>
            </a:r>
          </a:p>
        </p:txBody>
      </p:sp>
      <p:sp>
        <p:nvSpPr>
          <p:cNvPr id="5" name="Content Placeholder 2"/>
          <p:cNvSpPr txBox="1">
            <a:spLocks/>
          </p:cNvSpPr>
          <p:nvPr/>
        </p:nvSpPr>
        <p:spPr>
          <a:xfrm>
            <a:off x="4892599" y="2069234"/>
            <a:ext cx="3515134" cy="1364434"/>
          </a:xfrm>
          <a:prstGeom prst="round2DiagRect">
            <a:avLst>
              <a:gd name="adj1" fmla="val 22700"/>
              <a:gd name="adj2" fmla="val 0"/>
            </a:avLst>
          </a:prstGeom>
          <a:solidFill>
            <a:schemeClr val="tx1">
              <a:lumMod val="75000"/>
              <a:lumOff val="25000"/>
            </a:schemeClr>
          </a:solidFill>
          <a:ln w="76200">
            <a:solidFill>
              <a:schemeClr val="bg1">
                <a:lumMod val="50000"/>
              </a:schemeClr>
            </a:solid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400">
                <a:solidFill>
                  <a:srgbClr val="C00000"/>
                </a:solidFill>
                <a:latin typeface="Berlin Sans FB" panose="020E0602020502020306" pitchFamily="34" charset="0"/>
              </a:rPr>
              <a:t>Dedicated </a:t>
            </a:r>
            <a:r>
              <a:rPr lang="en-US" sz="2400">
                <a:solidFill>
                  <a:srgbClr val="000000"/>
                </a:solidFill>
                <a:latin typeface="Berlin Sans FB" panose="020E0602020502020306" pitchFamily="34" charset="0"/>
              </a:rPr>
              <a:t>main phone line and email address</a:t>
            </a:r>
          </a:p>
        </p:txBody>
      </p:sp>
      <p:sp>
        <p:nvSpPr>
          <p:cNvPr id="6" name="Content Placeholder 2"/>
          <p:cNvSpPr txBox="1">
            <a:spLocks/>
          </p:cNvSpPr>
          <p:nvPr/>
        </p:nvSpPr>
        <p:spPr>
          <a:xfrm>
            <a:off x="4892597" y="4025729"/>
            <a:ext cx="3515134" cy="1364434"/>
          </a:xfrm>
          <a:prstGeom prst="round2DiagRect">
            <a:avLst>
              <a:gd name="adj1" fmla="val 0"/>
              <a:gd name="adj2" fmla="val 16726"/>
            </a:avLst>
          </a:prstGeom>
          <a:solidFill>
            <a:schemeClr val="tx1">
              <a:lumMod val="75000"/>
              <a:lumOff val="25000"/>
            </a:schemeClr>
          </a:solidFill>
          <a:ln w="76200">
            <a:solidFill>
              <a:schemeClr val="bg1">
                <a:lumMod val="50000"/>
              </a:schemeClr>
            </a:solid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400">
                <a:solidFill>
                  <a:srgbClr val="000000"/>
                </a:solidFill>
                <a:latin typeface="Berlin Sans FB" panose="020E0602020502020306" pitchFamily="34" charset="0"/>
              </a:rPr>
              <a:t>Customer </a:t>
            </a:r>
            <a:r>
              <a:rPr lang="en-US" sz="2400">
                <a:solidFill>
                  <a:srgbClr val="C00000"/>
                </a:solidFill>
                <a:latin typeface="Berlin Sans FB" panose="020E0602020502020306" pitchFamily="34" charset="0"/>
              </a:rPr>
              <a:t>Service </a:t>
            </a:r>
            <a:r>
              <a:rPr lang="en-US" sz="2400">
                <a:solidFill>
                  <a:srgbClr val="000000"/>
                </a:solidFill>
                <a:latin typeface="Berlin Sans FB" panose="020E0602020502020306" pitchFamily="34" charset="0"/>
              </a:rPr>
              <a:t>focused</a:t>
            </a:r>
          </a:p>
        </p:txBody>
      </p:sp>
      <p:sp>
        <p:nvSpPr>
          <p:cNvPr id="11" name="Content Placeholder 2"/>
          <p:cNvSpPr txBox="1">
            <a:spLocks/>
          </p:cNvSpPr>
          <p:nvPr/>
        </p:nvSpPr>
        <p:spPr>
          <a:xfrm flipH="1">
            <a:off x="1036545" y="2069234"/>
            <a:ext cx="3515134" cy="1364434"/>
          </a:xfrm>
          <a:prstGeom prst="round2DiagRect">
            <a:avLst>
              <a:gd name="adj1" fmla="val 22700"/>
              <a:gd name="adj2" fmla="val 0"/>
            </a:avLst>
          </a:prstGeom>
          <a:solidFill>
            <a:schemeClr val="tx1">
              <a:lumMod val="75000"/>
              <a:lumOff val="25000"/>
            </a:schemeClr>
          </a:solidFill>
          <a:ln w="76200">
            <a:solidFill>
              <a:schemeClr val="bg1">
                <a:lumMod val="50000"/>
              </a:schemeClr>
            </a:solid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2400" dirty="0">
                <a:solidFill>
                  <a:srgbClr val="C00000"/>
                </a:solidFill>
                <a:latin typeface="Berlin Sans FB" panose="020E0602020502020306" pitchFamily="34" charset="0"/>
              </a:rPr>
              <a:t>Open-door </a:t>
            </a:r>
            <a:r>
              <a:rPr lang="en-US" sz="2400" dirty="0">
                <a:latin typeface="Berlin Sans FB" panose="020E0602020502020306" pitchFamily="34" charset="0"/>
              </a:rPr>
              <a:t>policy,</a:t>
            </a:r>
            <a:r>
              <a:rPr lang="en-US" sz="2400" dirty="0">
                <a:solidFill>
                  <a:srgbClr val="C00000"/>
                </a:solidFill>
                <a:latin typeface="Berlin Sans FB" panose="020E0602020502020306" pitchFamily="34" charset="0"/>
              </a:rPr>
              <a:t> </a:t>
            </a:r>
            <a:br>
              <a:rPr lang="en-US" sz="2400" dirty="0">
                <a:solidFill>
                  <a:srgbClr val="C00000"/>
                </a:solidFill>
                <a:latin typeface="Berlin Sans FB" panose="020E0602020502020306" pitchFamily="34" charset="0"/>
              </a:rPr>
            </a:br>
            <a:r>
              <a:rPr lang="en-US" sz="2400" dirty="0">
                <a:latin typeface="Berlin Sans FB" panose="020E0602020502020306" pitchFamily="34" charset="0"/>
              </a:rPr>
              <a:t>8:00 a.m. – 5:00 p.m.</a:t>
            </a:r>
          </a:p>
        </p:txBody>
      </p:sp>
    </p:spTree>
    <p:extLst>
      <p:ext uri="{BB962C8B-B14F-4D97-AF65-F5344CB8AC3E}">
        <p14:creationId xmlns:p14="http://schemas.microsoft.com/office/powerpoint/2010/main" val="317383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10" y="353291"/>
            <a:ext cx="8697190" cy="1236518"/>
          </a:xfrm>
        </p:spPr>
        <p:txBody>
          <a:bodyPr vert="horz" lIns="91440" tIns="45720" rIns="91440" bIns="45720" rtlCol="0" anchor="ctr">
            <a:noAutofit/>
          </a:bodyPr>
          <a:lstStyle/>
          <a:p>
            <a:r>
              <a:rPr lang="en-US" sz="3600" dirty="0">
                <a:latin typeface="Berlin Sans FB" panose="020E0602020502020306" pitchFamily="34" charset="0"/>
              </a:rPr>
              <a:t>Vaccine – Phase </a:t>
            </a:r>
            <a:r>
              <a:rPr lang="en-US" sz="3600" dirty="0" smtClean="0">
                <a:latin typeface="Berlin Sans FB" panose="020E0602020502020306" pitchFamily="34" charset="0"/>
              </a:rPr>
              <a:t>IV</a:t>
            </a:r>
            <a:br>
              <a:rPr lang="en-US" sz="3600" dirty="0" smtClean="0">
                <a:latin typeface="Berlin Sans FB" panose="020E0602020502020306" pitchFamily="34" charset="0"/>
              </a:rPr>
            </a:br>
            <a:r>
              <a:rPr lang="en-US" sz="3600" dirty="0" smtClean="0">
                <a:latin typeface="Berlin Sans FB" panose="020E0602020502020306" pitchFamily="34" charset="0"/>
              </a:rPr>
              <a:t>Faculty </a:t>
            </a:r>
            <a:r>
              <a:rPr lang="en-US" sz="3600" dirty="0">
                <a:ln w="3175">
                  <a:noFill/>
                </a:ln>
                <a:solidFill>
                  <a:srgbClr val="C00000"/>
                </a:solidFill>
                <a:latin typeface="Berlin Sans FB" panose="020E0602020502020306" pitchFamily="34" charset="0"/>
              </a:rPr>
              <a:t>Buy-in</a:t>
            </a:r>
            <a:r>
              <a:rPr lang="en-US" sz="3600" dirty="0">
                <a:latin typeface="Berlin Sans FB" panose="020E0602020502020306" pitchFamily="34" charset="0"/>
              </a:rPr>
              <a:t> for QM @ UMB</a:t>
            </a:r>
          </a:p>
        </p:txBody>
      </p:sp>
      <p:sp>
        <p:nvSpPr>
          <p:cNvPr id="4" name="Content Placeholder 2"/>
          <p:cNvSpPr txBox="1">
            <a:spLocks/>
          </p:cNvSpPr>
          <p:nvPr/>
        </p:nvSpPr>
        <p:spPr>
          <a:xfrm>
            <a:off x="4857008" y="2066303"/>
            <a:ext cx="3633849" cy="1305728"/>
          </a:xfrm>
          <a:prstGeom prst="round2DiagRect">
            <a:avLst>
              <a:gd name="adj1" fmla="val 19653"/>
              <a:gd name="adj2" fmla="val 2307"/>
            </a:avLst>
          </a:prstGeom>
          <a:solidFill>
            <a:schemeClr val="tx1">
              <a:lumMod val="65000"/>
              <a:lumOff val="35000"/>
            </a:schemeClr>
          </a:solidFill>
          <a:ln w="76200">
            <a:solidFill>
              <a:schemeClr val="tx1"/>
            </a:solid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2400">
                <a:solidFill>
                  <a:srgbClr val="C00000"/>
                </a:solidFill>
                <a:latin typeface="Berlin Sans FB" panose="020E0602020502020306" pitchFamily="34" charset="0"/>
              </a:rPr>
              <a:t>Sample </a:t>
            </a:r>
            <a:r>
              <a:rPr lang="en-US" sz="2400">
                <a:latin typeface="Berlin Sans FB" panose="020E0602020502020306" pitchFamily="34" charset="0"/>
              </a:rPr>
              <a:t>course content items</a:t>
            </a:r>
          </a:p>
        </p:txBody>
      </p:sp>
      <p:sp>
        <p:nvSpPr>
          <p:cNvPr id="6" name="Content Placeholder 2"/>
          <p:cNvSpPr txBox="1">
            <a:spLocks/>
          </p:cNvSpPr>
          <p:nvPr/>
        </p:nvSpPr>
        <p:spPr>
          <a:xfrm>
            <a:off x="1294411" y="2066303"/>
            <a:ext cx="3277589" cy="1305728"/>
          </a:xfrm>
          <a:prstGeom prst="round2DiagRect">
            <a:avLst>
              <a:gd name="adj1" fmla="val 0"/>
              <a:gd name="adj2" fmla="val 20303"/>
            </a:avLst>
          </a:prstGeom>
          <a:solidFill>
            <a:schemeClr val="tx1">
              <a:lumMod val="65000"/>
              <a:lumOff val="35000"/>
            </a:schemeClr>
          </a:solidFill>
          <a:ln w="76200">
            <a:solidFill>
              <a:schemeClr val="tx1"/>
            </a:solid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2400">
                <a:latin typeface="Berlin Sans FB" panose="020E0602020502020306" pitchFamily="34" charset="0"/>
              </a:rPr>
              <a:t>Course </a:t>
            </a:r>
            <a:r>
              <a:rPr lang="en-US" sz="2400">
                <a:solidFill>
                  <a:srgbClr val="C00000"/>
                </a:solidFill>
                <a:latin typeface="Berlin Sans FB" panose="020E0602020502020306" pitchFamily="34" charset="0"/>
              </a:rPr>
              <a:t>shells </a:t>
            </a:r>
            <a:br>
              <a:rPr lang="en-US" sz="2400">
                <a:solidFill>
                  <a:srgbClr val="C00000"/>
                </a:solidFill>
                <a:latin typeface="Berlin Sans FB" panose="020E0602020502020306" pitchFamily="34" charset="0"/>
              </a:rPr>
            </a:br>
            <a:r>
              <a:rPr lang="en-US" sz="2400">
                <a:latin typeface="Berlin Sans FB" panose="020E0602020502020306" pitchFamily="34" charset="0"/>
              </a:rPr>
              <a:t>follow QM</a:t>
            </a:r>
          </a:p>
        </p:txBody>
      </p:sp>
      <p:grpSp>
        <p:nvGrpSpPr>
          <p:cNvPr id="11" name="Group 10"/>
          <p:cNvGrpSpPr/>
          <p:nvPr/>
        </p:nvGrpSpPr>
        <p:grpSpPr>
          <a:xfrm>
            <a:off x="5027235" y="4245853"/>
            <a:ext cx="2597507" cy="1200329"/>
            <a:chOff x="5027235" y="4009777"/>
            <a:chExt cx="2597507" cy="1200329"/>
          </a:xfrm>
        </p:grpSpPr>
        <p:sp>
          <p:nvSpPr>
            <p:cNvPr id="7" name="TextBox 6"/>
            <p:cNvSpPr txBox="1"/>
            <p:nvPr/>
          </p:nvSpPr>
          <p:spPr>
            <a:xfrm>
              <a:off x="5027235" y="4128057"/>
              <a:ext cx="490840" cy="830997"/>
            </a:xfrm>
            <a:prstGeom prst="rect">
              <a:avLst/>
            </a:prstGeom>
            <a:noFill/>
          </p:spPr>
          <p:txBody>
            <a:bodyPr wrap="none" rtlCol="0">
              <a:spAutoFit/>
            </a:bodyPr>
            <a:lstStyle/>
            <a:p>
              <a:r>
                <a:rPr lang="en-US" sz="4800"/>
                <a:t>=</a:t>
              </a:r>
            </a:p>
          </p:txBody>
        </p:sp>
        <p:sp>
          <p:nvSpPr>
            <p:cNvPr id="8" name="TextBox 7"/>
            <p:cNvSpPr txBox="1"/>
            <p:nvPr/>
          </p:nvSpPr>
          <p:spPr>
            <a:xfrm>
              <a:off x="5518075" y="4009777"/>
              <a:ext cx="2106667" cy="1200329"/>
            </a:xfrm>
            <a:prstGeom prst="rect">
              <a:avLst/>
            </a:prstGeom>
            <a:noFill/>
          </p:spPr>
          <p:txBody>
            <a:bodyPr wrap="none" rtlCol="0">
              <a:spAutoFit/>
            </a:bodyPr>
            <a:lstStyle/>
            <a:p>
              <a:r>
                <a:rPr lang="en-US" sz="7200">
                  <a:solidFill>
                    <a:srgbClr val="C00000"/>
                  </a:solidFill>
                </a:rPr>
                <a:t>TIME</a:t>
              </a:r>
            </a:p>
          </p:txBody>
        </p:sp>
      </p:grpSp>
      <p:pic>
        <p:nvPicPr>
          <p:cNvPr id="10" name="Picture 9" descr="The Dietary Connection Between &lt;strong&gt;Anxiety&lt;/strong&gt; and Nutrition | To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143" y="1752113"/>
            <a:ext cx="4651714" cy="4651714"/>
          </a:xfrm>
          <a:prstGeom prst="rect">
            <a:avLst/>
          </a:prstGeom>
        </p:spPr>
      </p:pic>
      <p:sp>
        <p:nvSpPr>
          <p:cNvPr id="13" name="Content Placeholder 2"/>
          <p:cNvSpPr txBox="1">
            <a:spLocks/>
          </p:cNvSpPr>
          <p:nvPr/>
        </p:nvSpPr>
        <p:spPr>
          <a:xfrm>
            <a:off x="1294411" y="4193153"/>
            <a:ext cx="3325671" cy="1305728"/>
          </a:xfrm>
          <a:prstGeom prst="round2DiagRect">
            <a:avLst>
              <a:gd name="adj1" fmla="val 19653"/>
              <a:gd name="adj2" fmla="val 2307"/>
            </a:avLst>
          </a:prstGeom>
          <a:solidFill>
            <a:schemeClr val="tx1">
              <a:lumMod val="65000"/>
              <a:lumOff val="35000"/>
            </a:schemeClr>
          </a:solidFill>
          <a:ln w="76200">
            <a:solidFill>
              <a:schemeClr val="tx1"/>
            </a:solid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None/>
            </a:pPr>
            <a:r>
              <a:rPr lang="en-US" sz="2400">
                <a:latin typeface="Berlin Sans FB" panose="020E0602020502020306" pitchFamily="34" charset="0"/>
              </a:rPr>
              <a:t>Course </a:t>
            </a:r>
            <a:r>
              <a:rPr lang="en-US" sz="2400">
                <a:solidFill>
                  <a:srgbClr val="C00000"/>
                </a:solidFill>
                <a:latin typeface="Berlin Sans FB" panose="020E0602020502020306" pitchFamily="34" charset="0"/>
              </a:rPr>
              <a:t>templates </a:t>
            </a:r>
            <a:r>
              <a:rPr lang="en-US" sz="2400">
                <a:latin typeface="Berlin Sans FB" panose="020E0602020502020306" pitchFamily="34" charset="0"/>
              </a:rPr>
              <a:t>for all types of courses</a:t>
            </a:r>
          </a:p>
        </p:txBody>
      </p:sp>
    </p:spTree>
    <p:extLst>
      <p:ext uri="{BB962C8B-B14F-4D97-AF65-F5344CB8AC3E}">
        <p14:creationId xmlns:p14="http://schemas.microsoft.com/office/powerpoint/2010/main" val="383702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27" y="342900"/>
            <a:ext cx="8717973" cy="1288473"/>
          </a:xfrm>
          <a:ln>
            <a:noFill/>
          </a:ln>
        </p:spPr>
        <p:txBody>
          <a:bodyPr>
            <a:normAutofit/>
          </a:bodyPr>
          <a:lstStyle/>
          <a:p>
            <a:r>
              <a:rPr lang="en-US" sz="4000" dirty="0">
                <a:latin typeface="Berlin Sans FB" panose="020E0602020502020306" pitchFamily="34" charset="0"/>
              </a:rPr>
              <a:t>Build Faculty Working </a:t>
            </a:r>
            <a:r>
              <a:rPr lang="en-US" sz="4000" dirty="0" smtClean="0">
                <a:ln w="3175">
                  <a:noFill/>
                </a:ln>
                <a:solidFill>
                  <a:srgbClr val="C00000"/>
                </a:solidFill>
                <a:latin typeface="Berlin Sans FB" panose="020E0602020502020306" pitchFamily="34" charset="0"/>
              </a:rPr>
              <a:t>Relationships</a:t>
            </a:r>
            <a:endParaRPr lang="en-US" sz="3200" dirty="0">
              <a:latin typeface="Berlin Sans FB" panose="020E0602020502020306" pitchFamily="34" charset="0"/>
            </a:endParaRPr>
          </a:p>
        </p:txBody>
      </p:sp>
      <p:sp>
        <p:nvSpPr>
          <p:cNvPr id="3" name="Content Placeholder 2"/>
          <p:cNvSpPr>
            <a:spLocks noGrp="1"/>
          </p:cNvSpPr>
          <p:nvPr>
            <p:ph idx="1"/>
          </p:nvPr>
        </p:nvSpPr>
        <p:spPr>
          <a:xfrm>
            <a:off x="1019222" y="1901952"/>
            <a:ext cx="3728876" cy="1804416"/>
          </a:xfrm>
          <a:prstGeom prst="round2DiagRect">
            <a:avLst>
              <a:gd name="adj1" fmla="val 0"/>
              <a:gd name="adj2" fmla="val 25956"/>
            </a:avLst>
          </a:prstGeom>
          <a:solidFill>
            <a:schemeClr val="tx1">
              <a:lumMod val="50000"/>
              <a:lumOff val="50000"/>
            </a:schemeClr>
          </a:solidFill>
          <a:ln w="28575">
            <a:noFill/>
          </a:ln>
          <a:effectLst/>
          <a:scene3d>
            <a:camera prst="orthographicFront">
              <a:rot lat="0" lon="0" rev="0"/>
            </a:camera>
            <a:lightRig rig="chilly" dir="t">
              <a:rot lat="0" lon="0" rev="18480000"/>
            </a:lightRig>
          </a:scene3d>
          <a:sp3d prstMaterial="clear">
            <a:bevelT h="63500"/>
          </a:sp3d>
        </p:spPr>
        <p:txBody>
          <a:bodyPr anchor="ctr">
            <a:normAutofit/>
          </a:bodyPr>
          <a:lstStyle/>
          <a:p>
            <a:pPr marL="0" indent="0" algn="ctr">
              <a:buNone/>
            </a:pPr>
            <a:r>
              <a:rPr lang="en-US" sz="2400">
                <a:latin typeface="Berlin Sans FB" panose="020E0602020502020306" pitchFamily="34" charset="0"/>
              </a:rPr>
              <a:t>Provide methods of </a:t>
            </a:r>
            <a:r>
              <a:rPr lang="en-US" sz="2400">
                <a:solidFill>
                  <a:srgbClr val="C00000"/>
                </a:solidFill>
                <a:latin typeface="Berlin Sans FB" panose="020E0602020502020306" pitchFamily="34" charset="0"/>
              </a:rPr>
              <a:t>Communication</a:t>
            </a:r>
          </a:p>
        </p:txBody>
      </p:sp>
      <p:sp>
        <p:nvSpPr>
          <p:cNvPr id="4" name="Content Placeholder 2"/>
          <p:cNvSpPr txBox="1">
            <a:spLocks/>
          </p:cNvSpPr>
          <p:nvPr/>
        </p:nvSpPr>
        <p:spPr>
          <a:xfrm>
            <a:off x="1019222" y="4060532"/>
            <a:ext cx="3728876" cy="1782189"/>
          </a:xfrm>
          <a:prstGeom prst="round2DiagRect">
            <a:avLst>
              <a:gd name="adj1" fmla="val 21012"/>
              <a:gd name="adj2" fmla="val 0"/>
            </a:avLst>
          </a:prstGeom>
          <a:solidFill>
            <a:schemeClr val="tx1">
              <a:lumMod val="50000"/>
              <a:lumOff val="50000"/>
            </a:schemeClr>
          </a:solidFill>
          <a:ln w="28575">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400">
                <a:latin typeface="Berlin Sans FB" panose="020E0602020502020306" pitchFamily="34" charset="0"/>
              </a:rPr>
              <a:t>Create one-on-one </a:t>
            </a:r>
            <a:r>
              <a:rPr lang="en-US" sz="2400">
                <a:solidFill>
                  <a:srgbClr val="C00000"/>
                </a:solidFill>
                <a:latin typeface="Berlin Sans FB" panose="020E0602020502020306" pitchFamily="34" charset="0"/>
              </a:rPr>
              <a:t>Opportunities</a:t>
            </a:r>
          </a:p>
        </p:txBody>
      </p:sp>
      <p:sp>
        <p:nvSpPr>
          <p:cNvPr id="5" name="Content Placeholder 2"/>
          <p:cNvSpPr txBox="1">
            <a:spLocks/>
          </p:cNvSpPr>
          <p:nvPr/>
        </p:nvSpPr>
        <p:spPr>
          <a:xfrm>
            <a:off x="5156430" y="4060532"/>
            <a:ext cx="3593592" cy="1783753"/>
          </a:xfrm>
          <a:prstGeom prst="round2DiagRect">
            <a:avLst>
              <a:gd name="adj1" fmla="val 0"/>
              <a:gd name="adj2" fmla="val 15629"/>
            </a:avLst>
          </a:prstGeom>
          <a:solidFill>
            <a:schemeClr val="tx1">
              <a:lumMod val="50000"/>
              <a:lumOff val="50000"/>
            </a:schemeClr>
          </a:solidFill>
          <a:ln w="28575">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400">
                <a:latin typeface="Berlin Sans FB" panose="020E0602020502020306" pitchFamily="34" charset="0"/>
              </a:rPr>
              <a:t>Employ elements of </a:t>
            </a:r>
            <a:r>
              <a:rPr lang="en-US" sz="2400">
                <a:solidFill>
                  <a:srgbClr val="C00000"/>
                </a:solidFill>
                <a:latin typeface="Berlin Sans FB" panose="020E0602020502020306" pitchFamily="34" charset="0"/>
              </a:rPr>
              <a:t>Collaboration</a:t>
            </a:r>
          </a:p>
        </p:txBody>
      </p:sp>
      <p:sp>
        <p:nvSpPr>
          <p:cNvPr id="6" name="Content Placeholder 2"/>
          <p:cNvSpPr txBox="1">
            <a:spLocks/>
          </p:cNvSpPr>
          <p:nvPr/>
        </p:nvSpPr>
        <p:spPr>
          <a:xfrm>
            <a:off x="5156430" y="1901952"/>
            <a:ext cx="3593592" cy="1804416"/>
          </a:xfrm>
          <a:prstGeom prst="round2DiagRect">
            <a:avLst>
              <a:gd name="adj1" fmla="val 16068"/>
              <a:gd name="adj2" fmla="val 0"/>
            </a:avLst>
          </a:prstGeom>
          <a:solidFill>
            <a:schemeClr val="tx1">
              <a:lumMod val="50000"/>
              <a:lumOff val="50000"/>
            </a:schemeClr>
          </a:solidFill>
          <a:ln w="28575">
            <a:noFill/>
          </a:ln>
          <a:effectLst/>
          <a:scene3d>
            <a:camera prst="orthographicFront">
              <a:rot lat="0" lon="0" rev="0"/>
            </a:camera>
            <a:lightRig rig="chilly" dir="t">
              <a:rot lat="0" lon="0" rev="18480000"/>
            </a:lightRig>
          </a:scene3d>
          <a:sp3d prstMaterial="clear">
            <a:bevelT h="63500"/>
          </a:sp3d>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buFont typeface="Wingdings" pitchFamily="2" charset="2"/>
              <a:buNone/>
            </a:pPr>
            <a:r>
              <a:rPr lang="en-US" sz="2400">
                <a:latin typeface="Berlin Sans FB" panose="020E0602020502020306" pitchFamily="34" charset="0"/>
              </a:rPr>
              <a:t>Build confidence using </a:t>
            </a:r>
            <a:r>
              <a:rPr lang="en-US" sz="2400">
                <a:solidFill>
                  <a:srgbClr val="C00000"/>
                </a:solidFill>
                <a:latin typeface="Berlin Sans FB" panose="020E0602020502020306" pitchFamily="34" charset="0"/>
              </a:rPr>
              <a:t>Technology</a:t>
            </a:r>
          </a:p>
        </p:txBody>
      </p:sp>
    </p:spTree>
    <p:extLst>
      <p:ext uri="{BB962C8B-B14F-4D97-AF65-F5344CB8AC3E}">
        <p14:creationId xmlns:p14="http://schemas.microsoft.com/office/powerpoint/2010/main" val="289229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2541136"/>
            <a:ext cx="8707582" cy="752928"/>
          </a:xfrm>
          <a:ln w="3175">
            <a:noFill/>
          </a:ln>
        </p:spPr>
        <p:txBody>
          <a:bodyPr>
            <a:noAutofit/>
          </a:bodyPr>
          <a:lstStyle/>
          <a:p>
            <a:pPr algn="ctr"/>
            <a:r>
              <a:rPr lang="en-US" sz="8000" dirty="0">
                <a:ln w="3175">
                  <a:noFill/>
                </a:ln>
                <a:latin typeface="Berlin Sans FB" panose="020E0602020502020306" pitchFamily="34" charset="0"/>
              </a:rPr>
              <a:t>Session Activity: </a:t>
            </a:r>
            <a:br>
              <a:rPr lang="en-US" sz="8000" dirty="0">
                <a:ln w="3175">
                  <a:noFill/>
                </a:ln>
                <a:latin typeface="Berlin Sans FB" panose="020E0602020502020306" pitchFamily="34" charset="0"/>
              </a:rPr>
            </a:br>
            <a:r>
              <a:rPr lang="en-US" sz="8000" dirty="0">
                <a:solidFill>
                  <a:srgbClr val="C00000"/>
                </a:solidFill>
                <a:latin typeface="Berlin Sans FB" panose="020E0602020502020306" pitchFamily="34" charset="0"/>
              </a:rPr>
              <a:t>Find that </a:t>
            </a:r>
            <a:r>
              <a:rPr lang="en-US" sz="8000" dirty="0" smtClean="0">
                <a:solidFill>
                  <a:srgbClr val="C00000"/>
                </a:solidFill>
                <a:latin typeface="Berlin Sans FB" panose="020E0602020502020306" pitchFamily="34" charset="0"/>
              </a:rPr>
              <a:t>Info Now</a:t>
            </a:r>
            <a:r>
              <a:rPr lang="en-US" sz="8000" dirty="0">
                <a:solidFill>
                  <a:srgbClr val="C00000"/>
                </a:solidFill>
                <a:latin typeface="Berlin Sans FB" panose="020E0602020502020306" pitchFamily="34" charset="0"/>
              </a:rPr>
              <a:t>!</a:t>
            </a:r>
          </a:p>
        </p:txBody>
      </p:sp>
    </p:spTree>
    <p:extLst>
      <p:ext uri="{BB962C8B-B14F-4D97-AF65-F5344CB8AC3E}">
        <p14:creationId xmlns:p14="http://schemas.microsoft.com/office/powerpoint/2010/main" val="2681484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27" y="342900"/>
            <a:ext cx="8717973" cy="1288525"/>
          </a:xfrm>
          <a:ln w="3175">
            <a:noFill/>
          </a:ln>
          <a:effectLst/>
        </p:spPr>
        <p:txBody>
          <a:bodyPr>
            <a:noAutofit/>
          </a:bodyPr>
          <a:lstStyle/>
          <a:p>
            <a:pPr algn="ctr"/>
            <a:r>
              <a:rPr lang="en-US" sz="3600" dirty="0">
                <a:ln w="0"/>
                <a:effectLst>
                  <a:outerShdw blurRad="38100" dist="19050" dir="2700000" algn="tl" rotWithShape="0">
                    <a:schemeClr val="dk1">
                      <a:alpha val="40000"/>
                    </a:schemeClr>
                  </a:outerShdw>
                </a:effectLst>
                <a:latin typeface="Berlin Sans FB" panose="020E0602020502020306" pitchFamily="34" charset="0"/>
              </a:rPr>
              <a:t>Summation</a:t>
            </a:r>
          </a:p>
        </p:txBody>
      </p:sp>
      <p:sp>
        <p:nvSpPr>
          <p:cNvPr id="3" name="Content Placeholder 2"/>
          <p:cNvSpPr>
            <a:spLocks noGrp="1"/>
          </p:cNvSpPr>
          <p:nvPr>
            <p:ph idx="1"/>
          </p:nvPr>
        </p:nvSpPr>
        <p:spPr>
          <a:xfrm>
            <a:off x="509003" y="1631425"/>
            <a:ext cx="7910601" cy="4340380"/>
          </a:xfrm>
        </p:spPr>
        <p:txBody>
          <a:bodyPr vert="horz" lIns="91440" tIns="45720" rIns="91440" bIns="45720" rtlCol="0" anchor="t">
            <a:normAutofit fontScale="92500" lnSpcReduction="20000"/>
          </a:bodyPr>
          <a:lstStyle/>
          <a:p>
            <a:pPr>
              <a:buClr>
                <a:schemeClr val="tx1"/>
              </a:buClr>
            </a:pPr>
            <a:r>
              <a:rPr lang="en-US" sz="4000" dirty="0">
                <a:latin typeface="Berlin Sans FB" panose="020E0602020502020306" pitchFamily="34" charset="0"/>
              </a:rPr>
              <a:t>Created 3 Templates using QM Standards</a:t>
            </a:r>
          </a:p>
          <a:p>
            <a:pPr>
              <a:buClr>
                <a:schemeClr val="tx1"/>
              </a:buClr>
            </a:pPr>
            <a:r>
              <a:rPr lang="en-US" sz="4000" dirty="0">
                <a:latin typeface="Berlin Sans FB" panose="020E0602020502020306" pitchFamily="34" charset="0"/>
              </a:rPr>
              <a:t>Consolidated  to 1 Unified Template </a:t>
            </a:r>
          </a:p>
          <a:p>
            <a:pPr>
              <a:buClr>
                <a:schemeClr val="tx1"/>
              </a:buClr>
            </a:pPr>
            <a:r>
              <a:rPr lang="en-US" sz="4000" dirty="0">
                <a:latin typeface="Berlin Sans FB" panose="020E0602020502020306" pitchFamily="34" charset="0"/>
              </a:rPr>
              <a:t>Encouraged </a:t>
            </a:r>
            <a:r>
              <a:rPr lang="en-US" sz="4000" dirty="0">
                <a:ln w="3175">
                  <a:noFill/>
                </a:ln>
                <a:solidFill>
                  <a:srgbClr val="C00000"/>
                </a:solidFill>
                <a:latin typeface="Berlin Sans FB" panose="020E0602020502020306" pitchFamily="34" charset="0"/>
              </a:rPr>
              <a:t>Collaboration</a:t>
            </a:r>
            <a:r>
              <a:rPr lang="en-US" sz="4000" dirty="0">
                <a:latin typeface="Berlin Sans FB" panose="020E0602020502020306" pitchFamily="34" charset="0"/>
              </a:rPr>
              <a:t> </a:t>
            </a:r>
          </a:p>
          <a:p>
            <a:pPr>
              <a:buClr>
                <a:schemeClr val="tx1"/>
              </a:buClr>
            </a:pPr>
            <a:r>
              <a:rPr lang="en-US" sz="4000" dirty="0">
                <a:latin typeface="Berlin Sans FB" panose="020E0602020502020306" pitchFamily="34" charset="0"/>
              </a:rPr>
              <a:t>Positive Faculty </a:t>
            </a:r>
            <a:r>
              <a:rPr lang="en-US" sz="4000" dirty="0" smtClean="0">
                <a:latin typeface="Berlin Sans FB" panose="020E0602020502020306" pitchFamily="34" charset="0"/>
              </a:rPr>
              <a:t>Feedback</a:t>
            </a:r>
            <a:br>
              <a:rPr lang="en-US" sz="4000" dirty="0" smtClean="0">
                <a:latin typeface="Berlin Sans FB" panose="020E0602020502020306" pitchFamily="34" charset="0"/>
              </a:rPr>
            </a:br>
            <a:endParaRPr lang="en-US" sz="4000" dirty="0">
              <a:latin typeface="Berlin Sans FB" panose="020E0602020502020306" pitchFamily="34" charset="0"/>
            </a:endParaRPr>
          </a:p>
          <a:p>
            <a:pPr marL="0" indent="0" algn="ctr">
              <a:buClr>
                <a:schemeClr val="tx1"/>
              </a:buClr>
              <a:buNone/>
            </a:pPr>
            <a:r>
              <a:rPr lang="en-US" sz="4000" dirty="0">
                <a:latin typeface="Berlin Sans FB" panose="020E0602020502020306" pitchFamily="34" charset="0"/>
              </a:rPr>
              <a:t>Go Viral with </a:t>
            </a:r>
            <a:r>
              <a:rPr lang="en-US" sz="4000" dirty="0" smtClean="0">
                <a:latin typeface="Berlin Sans FB" panose="020E0602020502020306" pitchFamily="34" charset="0"/>
              </a:rPr>
              <a:t>QM @ </a:t>
            </a:r>
          </a:p>
          <a:p>
            <a:pPr marL="0" indent="0" algn="ctr">
              <a:buClr>
                <a:schemeClr val="tx1"/>
              </a:buClr>
              <a:buNone/>
            </a:pPr>
            <a:r>
              <a:rPr lang="en-US" sz="4000" dirty="0" smtClean="0">
                <a:latin typeface="Berlin Sans FB" panose="020E0602020502020306" pitchFamily="34" charset="0"/>
              </a:rPr>
              <a:t>Your </a:t>
            </a:r>
            <a:r>
              <a:rPr lang="en-US" sz="4000" dirty="0">
                <a:latin typeface="Berlin Sans FB" panose="020E0602020502020306" pitchFamily="34" charset="0"/>
              </a:rPr>
              <a:t>Institution</a:t>
            </a:r>
          </a:p>
        </p:txBody>
      </p:sp>
    </p:spTree>
    <p:extLst>
      <p:ext uri="{BB962C8B-B14F-4D97-AF65-F5344CB8AC3E}">
        <p14:creationId xmlns:p14="http://schemas.microsoft.com/office/powerpoint/2010/main" val="274367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0"/>
                                  </p:iterate>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iterate type="lt">
                                    <p:tmAbs val="0"/>
                                  </p:iterate>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28" presetClass="emph" presetSubtype="0" fill="hold" nodeType="withEffect">
                                  <p:stCondLst>
                                    <p:cond delay="0"/>
                                  </p:stCondLst>
                                  <p:iterate type="lt">
                                    <p:tmPct val="10000"/>
                                  </p:iterate>
                                  <p:childTnLst>
                                    <p:animClr clrSpc="rgb" dir="cw">
                                      <p:cBhvr override="childStyle">
                                        <p:cTn id="26" dur="1000" fill="hold"/>
                                        <p:tgtEl>
                                          <p:spTgt spid="3">
                                            <p:txEl>
                                              <p:pRg st="4" end="4"/>
                                            </p:txEl>
                                          </p:spTgt>
                                        </p:tgtEl>
                                        <p:attrNameLst>
                                          <p:attrName>style.color</p:attrName>
                                        </p:attrNameLst>
                                      </p:cBhvr>
                                      <p:to>
                                        <a:srgbClr val="D00000"/>
                                      </p:to>
                                    </p:animClr>
                                    <p:animClr clrSpc="rgb" dir="cw">
                                      <p:cBhvr>
                                        <p:cTn id="27" dur="1000" fill="hold"/>
                                        <p:tgtEl>
                                          <p:spTgt spid="3">
                                            <p:txEl>
                                              <p:pRg st="4" end="4"/>
                                            </p:txEl>
                                          </p:spTgt>
                                        </p:tgtEl>
                                        <p:attrNameLst>
                                          <p:attrName>fillcolor</p:attrName>
                                        </p:attrNameLst>
                                      </p:cBhvr>
                                      <p:to>
                                        <a:srgbClr val="D00000"/>
                                      </p:to>
                                    </p:animClr>
                                    <p:set>
                                      <p:cBhvr>
                                        <p:cTn id="28" dur="1000" fill="hold"/>
                                        <p:tgtEl>
                                          <p:spTgt spid="3">
                                            <p:txEl>
                                              <p:pRg st="4" end="4"/>
                                            </p:txEl>
                                          </p:spTgt>
                                        </p:tgtEl>
                                        <p:attrNameLst>
                                          <p:attrName>fill.type</p:attrName>
                                        </p:attrNameLst>
                                      </p:cBhvr>
                                      <p:to>
                                        <p:strVal val="solid"/>
                                      </p:to>
                                    </p:set>
                                    <p:anim to="1.5" calcmode="lin" valueType="num">
                                      <p:cBhvr override="childStyle">
                                        <p:cTn id="29" dur="1000" fill="hold"/>
                                        <p:tgtEl>
                                          <p:spTgt spid="3">
                                            <p:txEl>
                                              <p:pRg st="4" end="4"/>
                                            </p:txEl>
                                          </p:spTgt>
                                        </p:tgtEl>
                                        <p:attrNameLst>
                                          <p:attrName>style.fontSize</p:attrName>
                                        </p:attrNameLst>
                                      </p:cBhvr>
                                    </p:anim>
                                  </p:childTnLst>
                                </p:cTn>
                              </p:par>
                              <p:par>
                                <p:cTn id="30" presetID="28" presetClass="emph" presetSubtype="0" fill="hold" nodeType="withEffect">
                                  <p:stCondLst>
                                    <p:cond delay="0"/>
                                  </p:stCondLst>
                                  <p:iterate type="lt">
                                    <p:tmPct val="10000"/>
                                  </p:iterate>
                                  <p:childTnLst>
                                    <p:animClr clrSpc="rgb" dir="cw">
                                      <p:cBhvr override="childStyle">
                                        <p:cTn id="31" dur="1000" fill="hold"/>
                                        <p:tgtEl>
                                          <p:spTgt spid="3">
                                            <p:txEl>
                                              <p:pRg st="5" end="5"/>
                                            </p:txEl>
                                          </p:spTgt>
                                        </p:tgtEl>
                                        <p:attrNameLst>
                                          <p:attrName>style.color</p:attrName>
                                        </p:attrNameLst>
                                      </p:cBhvr>
                                      <p:to>
                                        <a:srgbClr val="D00000"/>
                                      </p:to>
                                    </p:animClr>
                                    <p:animClr clrSpc="rgb" dir="cw">
                                      <p:cBhvr>
                                        <p:cTn id="32" dur="1000" fill="hold"/>
                                        <p:tgtEl>
                                          <p:spTgt spid="3">
                                            <p:txEl>
                                              <p:pRg st="5" end="5"/>
                                            </p:txEl>
                                          </p:spTgt>
                                        </p:tgtEl>
                                        <p:attrNameLst>
                                          <p:attrName>fillcolor</p:attrName>
                                        </p:attrNameLst>
                                      </p:cBhvr>
                                      <p:to>
                                        <a:srgbClr val="D00000"/>
                                      </p:to>
                                    </p:animClr>
                                    <p:set>
                                      <p:cBhvr>
                                        <p:cTn id="33" dur="1000" fill="hold"/>
                                        <p:tgtEl>
                                          <p:spTgt spid="3">
                                            <p:txEl>
                                              <p:pRg st="5" end="5"/>
                                            </p:txEl>
                                          </p:spTgt>
                                        </p:tgtEl>
                                        <p:attrNameLst>
                                          <p:attrName>fill.type</p:attrName>
                                        </p:attrNameLst>
                                      </p:cBhvr>
                                      <p:to>
                                        <p:strVal val="solid"/>
                                      </p:to>
                                    </p:set>
                                    <p:anim to="1.5" calcmode="lin" valueType="num">
                                      <p:cBhvr override="childStyle">
                                        <p:cTn id="34" dur="1000" fill="hold"/>
                                        <p:tgtEl>
                                          <p:spTgt spid="3">
                                            <p:txEl>
                                              <p:pRg st="5" end="5"/>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953" y="360470"/>
            <a:ext cx="8710046" cy="1233502"/>
          </a:xfrm>
        </p:spPr>
        <p:txBody>
          <a:bodyPr>
            <a:normAutofit/>
          </a:bodyPr>
          <a:lstStyle/>
          <a:p>
            <a:r>
              <a:rPr lang="en-US" sz="3600" dirty="0">
                <a:solidFill>
                  <a:schemeClr val="tx1">
                    <a:lumMod val="85000"/>
                    <a:lumOff val="15000"/>
                  </a:schemeClr>
                </a:solidFill>
                <a:latin typeface="Berlin Sans FB" panose="020E0602020502020306" pitchFamily="34" charset="0"/>
              </a:rPr>
              <a:t>University of Maryland School of Nursing </a:t>
            </a:r>
            <a:br>
              <a:rPr lang="en-US" sz="3600" dirty="0">
                <a:solidFill>
                  <a:schemeClr val="tx1">
                    <a:lumMod val="85000"/>
                    <a:lumOff val="15000"/>
                  </a:schemeClr>
                </a:solidFill>
                <a:latin typeface="Berlin Sans FB" panose="020E0602020502020306" pitchFamily="34" charset="0"/>
              </a:rPr>
            </a:br>
            <a:r>
              <a:rPr lang="en-US" sz="3600" dirty="0">
                <a:solidFill>
                  <a:schemeClr val="tx1">
                    <a:lumMod val="85000"/>
                    <a:lumOff val="15000"/>
                  </a:schemeClr>
                </a:solidFill>
                <a:latin typeface="Berlin Sans FB" panose="020E0602020502020306" pitchFamily="34" charset="0"/>
              </a:rPr>
              <a:t>Office of </a:t>
            </a:r>
            <a:r>
              <a:rPr lang="en-US" sz="3600" dirty="0">
                <a:latin typeface="Berlin Sans FB" panose="020E0602020502020306" pitchFamily="34" charset="0"/>
              </a:rPr>
              <a:t>Learning Technologies</a:t>
            </a:r>
          </a:p>
        </p:txBody>
      </p:sp>
      <p:sp>
        <p:nvSpPr>
          <p:cNvPr id="3" name="Content Placeholder 2"/>
          <p:cNvSpPr>
            <a:spLocks noGrp="1"/>
          </p:cNvSpPr>
          <p:nvPr>
            <p:ph idx="1"/>
          </p:nvPr>
        </p:nvSpPr>
        <p:spPr>
          <a:xfrm>
            <a:off x="951839" y="2365819"/>
            <a:ext cx="7674275" cy="4050479"/>
          </a:xfrm>
        </p:spPr>
        <p:txBody>
          <a:bodyPr anchor="t">
            <a:noAutofit/>
          </a:bodyPr>
          <a:lstStyle/>
          <a:p>
            <a:pPr marL="0" indent="0">
              <a:spcBef>
                <a:spcPts val="0"/>
              </a:spcBef>
              <a:buNone/>
              <a:tabLst>
                <a:tab pos="7315200" algn="r"/>
              </a:tabLst>
            </a:pPr>
            <a:r>
              <a:rPr lang="en-US" sz="2000">
                <a:latin typeface="Berlin Sans FB" panose="020E0602020502020306" pitchFamily="34" charset="0"/>
              </a:rPr>
              <a:t>Joanne Pinna	Senior Instructional Technologist</a:t>
            </a:r>
          </a:p>
          <a:p>
            <a:pPr marL="0" indent="0">
              <a:spcBef>
                <a:spcPts val="0"/>
              </a:spcBef>
              <a:buNone/>
              <a:tabLst>
                <a:tab pos="7315200" algn="r"/>
              </a:tabLst>
            </a:pPr>
            <a:r>
              <a:rPr lang="en-US" sz="2000">
                <a:latin typeface="Berlin Sans FB" panose="020E0602020502020306" pitchFamily="34" charset="0"/>
              </a:rPr>
              <a:t>Angela Staten</a:t>
            </a:r>
            <a:r>
              <a:rPr lang="en-US" sz="2800">
                <a:cs typeface="Calibri"/>
              </a:rPr>
              <a:t>	</a:t>
            </a:r>
            <a:r>
              <a:rPr lang="en-US" sz="2000">
                <a:latin typeface="Berlin Sans FB" panose="020E0602020502020306" pitchFamily="34" charset="0"/>
              </a:rPr>
              <a:t>Instructional Technologist</a:t>
            </a:r>
          </a:p>
          <a:p>
            <a:pPr marL="0" indent="0">
              <a:spcBef>
                <a:spcPts val="0"/>
              </a:spcBef>
              <a:buNone/>
              <a:tabLst>
                <a:tab pos="7315200" algn="r"/>
              </a:tabLst>
            </a:pPr>
            <a:endParaRPr lang="en-US" sz="2000">
              <a:latin typeface="Berlin Sans FB" panose="020E0602020502020306" pitchFamily="34" charset="0"/>
            </a:endParaRPr>
          </a:p>
          <a:p>
            <a:pPr marL="0" indent="0">
              <a:spcBef>
                <a:spcPts val="0"/>
              </a:spcBef>
              <a:buNone/>
              <a:tabLst>
                <a:tab pos="7315200" algn="r"/>
              </a:tabLst>
            </a:pPr>
            <a:endParaRPr lang="en-US" sz="2000">
              <a:latin typeface="Berlin Sans FB" panose="020E0602020502020306" pitchFamily="34" charset="0"/>
            </a:endParaRPr>
          </a:p>
          <a:p>
            <a:pPr marL="0" indent="0">
              <a:spcBef>
                <a:spcPts val="0"/>
              </a:spcBef>
              <a:buNone/>
              <a:tabLst>
                <a:tab pos="7315200" algn="r"/>
              </a:tabLst>
            </a:pPr>
            <a:endParaRPr lang="en-US" sz="2000">
              <a:latin typeface="Berlin Sans FB" panose="020E0602020502020306" pitchFamily="34" charset="0"/>
            </a:endParaRPr>
          </a:p>
          <a:p>
            <a:pPr marL="0" indent="0">
              <a:spcBef>
                <a:spcPts val="0"/>
              </a:spcBef>
              <a:spcAft>
                <a:spcPts val="300"/>
              </a:spcAft>
              <a:buNone/>
              <a:tabLst>
                <a:tab pos="7315200" algn="r"/>
              </a:tabLst>
            </a:pPr>
            <a:r>
              <a:rPr lang="en-US" sz="2000">
                <a:latin typeface="Berlin Sans FB" panose="020E0602020502020306" pitchFamily="34" charset="0"/>
              </a:rPr>
              <a:t/>
            </a:r>
            <a:br>
              <a:rPr lang="en-US" sz="2000">
                <a:latin typeface="Berlin Sans FB" panose="020E0602020502020306" pitchFamily="34" charset="0"/>
              </a:rPr>
            </a:br>
            <a:r>
              <a:rPr lang="en-US" sz="2000">
                <a:latin typeface="Berlin Sans FB" panose="020E0602020502020306" pitchFamily="34" charset="0"/>
              </a:rPr>
              <a:t>Matt Rietschel	Assistant Professor/Assistant Dean</a:t>
            </a:r>
          </a:p>
          <a:p>
            <a:pPr marL="0" indent="0">
              <a:spcBef>
                <a:spcPts val="0"/>
              </a:spcBef>
              <a:spcAft>
                <a:spcPts val="300"/>
              </a:spcAft>
              <a:buNone/>
              <a:tabLst>
                <a:tab pos="7315200" algn="r"/>
              </a:tabLst>
            </a:pPr>
            <a:r>
              <a:rPr lang="en-US" sz="2000">
                <a:latin typeface="Berlin Sans FB"/>
                <a:cs typeface="+mn-ea"/>
              </a:rPr>
              <a:t>Nichole Schumaker	Instructional Technologist</a:t>
            </a:r>
            <a:endParaRPr lang="en-US" sz="2000">
              <a:latin typeface="Berlin Sans FB"/>
              <a:cs typeface="Calibri"/>
            </a:endParaRPr>
          </a:p>
          <a:p>
            <a:pPr marL="0" indent="0">
              <a:spcAft>
                <a:spcPts val="300"/>
              </a:spcAft>
              <a:buNone/>
              <a:tabLst>
                <a:tab pos="7315200" algn="r"/>
              </a:tabLst>
            </a:pPr>
            <a:r>
              <a:rPr lang="en-US" sz="2000">
                <a:latin typeface="Berlin Sans FB" panose="020E0602020502020306" pitchFamily="34" charset="0"/>
                <a:cs typeface="Calibri"/>
              </a:rPr>
              <a:t>Christopher Moore</a:t>
            </a:r>
            <a:r>
              <a:rPr lang="en-US" sz="2000">
                <a:latin typeface="Berlin Sans FB" panose="020E0602020502020306" pitchFamily="34" charset="0"/>
              </a:rPr>
              <a:t>	</a:t>
            </a:r>
            <a:r>
              <a:rPr lang="en-US" sz="2000">
                <a:latin typeface="Berlin Sans FB" panose="020E0602020502020306" pitchFamily="34" charset="0"/>
                <a:cs typeface="Calibri"/>
              </a:rPr>
              <a:t>Multimedia Technician</a:t>
            </a:r>
          </a:p>
          <a:p>
            <a:pPr marL="0" indent="0">
              <a:spcAft>
                <a:spcPts val="300"/>
              </a:spcAft>
              <a:buNone/>
              <a:tabLst>
                <a:tab pos="7315200" algn="r"/>
              </a:tabLst>
            </a:pPr>
            <a:r>
              <a:rPr lang="en-US" sz="2000">
                <a:latin typeface="Berlin Sans FB"/>
                <a:cs typeface="Calibri"/>
              </a:rPr>
              <a:t>Leah Smith	Academic Program Specialist</a:t>
            </a:r>
          </a:p>
          <a:p>
            <a:pPr marL="0" indent="0">
              <a:spcBef>
                <a:spcPts val="0"/>
              </a:spcBef>
              <a:buNone/>
              <a:tabLst>
                <a:tab pos="7315200" algn="r"/>
              </a:tabLst>
            </a:pPr>
            <a:r>
              <a:rPr lang="en-US" sz="2000">
                <a:latin typeface="Berlin Sans FB" panose="020E0602020502020306" pitchFamily="34" charset="0"/>
              </a:rPr>
              <a:t>	</a:t>
            </a:r>
            <a:endParaRPr lang="en-US" sz="2000">
              <a:latin typeface="Berlin Sans FB"/>
              <a:cs typeface="+mn-ea"/>
            </a:endParaRPr>
          </a:p>
          <a:p>
            <a:pPr marL="0" indent="0">
              <a:spcBef>
                <a:spcPts val="0"/>
              </a:spcBef>
              <a:buNone/>
              <a:tabLst>
                <a:tab pos="7315200" algn="r"/>
              </a:tabLst>
            </a:pPr>
            <a:endParaRPr lang="en-US" sz="2400">
              <a:latin typeface="Berlin Sans FB"/>
              <a:cs typeface="+mn-ea"/>
            </a:endParaRPr>
          </a:p>
          <a:p>
            <a:pPr marL="0" indent="0">
              <a:spcBef>
                <a:spcPts val="0"/>
              </a:spcBef>
              <a:buNone/>
            </a:pPr>
            <a:r>
              <a:rPr lang="en-US">
                <a:latin typeface="+mn-ea"/>
                <a:cs typeface="+mn-ea"/>
              </a:rPr>
              <a:t/>
            </a:r>
            <a:br>
              <a:rPr lang="en-US">
                <a:latin typeface="+mn-ea"/>
                <a:cs typeface="+mn-ea"/>
              </a:rPr>
            </a:br>
            <a:r>
              <a:rPr lang="en-US" sz="2400">
                <a:latin typeface="Berlin Sans FB" panose="020E0602020502020306" pitchFamily="34" charset="0"/>
              </a:rPr>
              <a:t>	</a:t>
            </a:r>
          </a:p>
        </p:txBody>
      </p:sp>
      <p:sp>
        <p:nvSpPr>
          <p:cNvPr id="4" name="TextBox 3"/>
          <p:cNvSpPr txBox="1"/>
          <p:nvPr/>
        </p:nvSpPr>
        <p:spPr>
          <a:xfrm>
            <a:off x="3853695" y="1739068"/>
            <a:ext cx="1870563" cy="523220"/>
          </a:xfrm>
          <a:prstGeom prst="rect">
            <a:avLst/>
          </a:prstGeom>
          <a:noFill/>
        </p:spPr>
        <p:txBody>
          <a:bodyPr wrap="square" rtlCol="0">
            <a:spAutoFit/>
          </a:bodyPr>
          <a:lstStyle/>
          <a:p>
            <a:r>
              <a:rPr lang="en-US" sz="2800">
                <a:latin typeface="Berlin Sans FB" panose="020E0602020502020306" pitchFamily="34" charset="0"/>
              </a:rPr>
              <a:t>Presenters: </a:t>
            </a:r>
          </a:p>
        </p:txBody>
      </p:sp>
      <p:sp>
        <p:nvSpPr>
          <p:cNvPr id="5" name="TextBox 4"/>
          <p:cNvSpPr txBox="1"/>
          <p:nvPr/>
        </p:nvSpPr>
        <p:spPr>
          <a:xfrm>
            <a:off x="3022169" y="3589858"/>
            <a:ext cx="3533614" cy="523220"/>
          </a:xfrm>
          <a:prstGeom prst="rect">
            <a:avLst/>
          </a:prstGeom>
          <a:noFill/>
        </p:spPr>
        <p:txBody>
          <a:bodyPr wrap="square" rtlCol="0">
            <a:spAutoFit/>
          </a:bodyPr>
          <a:lstStyle/>
          <a:p>
            <a:pPr>
              <a:tabLst>
                <a:tab pos="7315200" algn="r"/>
              </a:tabLst>
            </a:pPr>
            <a:r>
              <a:rPr lang="en-US" sz="2800">
                <a:latin typeface="Berlin Sans FB" panose="020E0602020502020306" pitchFamily="34" charset="0"/>
              </a:rPr>
              <a:t>Other Team Members:</a:t>
            </a:r>
          </a:p>
        </p:txBody>
      </p:sp>
    </p:spTree>
    <p:extLst>
      <p:ext uri="{BB962C8B-B14F-4D97-AF65-F5344CB8AC3E}">
        <p14:creationId xmlns:p14="http://schemas.microsoft.com/office/powerpoint/2010/main" val="703264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44675" y="3541690"/>
            <a:ext cx="1929546" cy="1808351"/>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5" y="1638300"/>
            <a:ext cx="7772400" cy="1362075"/>
          </a:xfrm>
          <a:ln w="19050" cmpd="dbl">
            <a:noFill/>
          </a:ln>
        </p:spPr>
        <p:txBody>
          <a:bodyPr>
            <a:noAutofit/>
          </a:bodyPr>
          <a:lstStyle/>
          <a:p>
            <a:pPr algn="ctr"/>
            <a:r>
              <a:rPr lang="en-US" sz="4400" b="0" dirty="0">
                <a:latin typeface="Berlin Sans FB" panose="020E0602020502020306" pitchFamily="34" charset="0"/>
              </a:rPr>
              <a:t>Time for </a:t>
            </a:r>
            <a:r>
              <a:rPr lang="en-US" sz="4400" b="0" dirty="0">
                <a:ln w="3175" cmpd="sng">
                  <a:noFill/>
                </a:ln>
                <a:latin typeface="Berlin Sans FB" panose="020E0602020502020306" pitchFamily="34" charset="0"/>
              </a:rPr>
              <a:t>Questions</a:t>
            </a:r>
            <a:r>
              <a:rPr lang="en-US" sz="4400" b="0" dirty="0">
                <a:solidFill>
                  <a:schemeClr val="bg1"/>
                </a:solidFill>
                <a:latin typeface="Berlin Sans FB" panose="020E0602020502020306" pitchFamily="34" charset="0"/>
              </a:rPr>
              <a:t> </a:t>
            </a:r>
            <a:r>
              <a:rPr lang="en-US" sz="4400" b="0" dirty="0">
                <a:latin typeface="Berlin Sans FB" panose="020E0602020502020306" pitchFamily="34" charset="0"/>
              </a:rPr>
              <a:t>&amp;</a:t>
            </a:r>
            <a:r>
              <a:rPr lang="en-US" sz="4400" b="0" dirty="0">
                <a:solidFill>
                  <a:schemeClr val="bg1"/>
                </a:solidFill>
                <a:latin typeface="Berlin Sans FB" panose="020E0602020502020306" pitchFamily="34" charset="0"/>
              </a:rPr>
              <a:t> </a:t>
            </a:r>
            <a:r>
              <a:rPr lang="en-US" sz="4400" b="0" dirty="0">
                <a:solidFill>
                  <a:srgbClr val="C00000"/>
                </a:solidFill>
                <a:latin typeface="Berlin Sans FB" panose="020E0602020502020306" pitchFamily="34" charset="0"/>
              </a:rPr>
              <a:t>Answers!</a:t>
            </a:r>
          </a:p>
        </p:txBody>
      </p:sp>
      <p:sp>
        <p:nvSpPr>
          <p:cNvPr id="3" name="Content Placeholder 2"/>
          <p:cNvSpPr>
            <a:spLocks noGrp="1"/>
          </p:cNvSpPr>
          <p:nvPr>
            <p:ph type="body" idx="1"/>
          </p:nvPr>
        </p:nvSpPr>
        <p:spPr>
          <a:xfrm>
            <a:off x="784328" y="3695771"/>
            <a:ext cx="7772400" cy="1500187"/>
          </a:xfrm>
        </p:spPr>
        <p:txBody>
          <a:bodyPr anchor="ctr">
            <a:normAutofit/>
          </a:bodyPr>
          <a:lstStyle/>
          <a:p>
            <a:pPr marL="0" indent="0" algn="ctr">
              <a:buNone/>
            </a:pPr>
            <a:r>
              <a:rPr lang="en-US" sz="3600">
                <a:solidFill>
                  <a:schemeClr val="tx1">
                    <a:lumMod val="85000"/>
                    <a:lumOff val="15000"/>
                  </a:schemeClr>
                </a:solidFill>
                <a:latin typeface="Berlin Sans FB" panose="020E0602020502020306" pitchFamily="34" charset="0"/>
              </a:rPr>
              <a:t>Thank you!</a:t>
            </a:r>
          </a:p>
        </p:txBody>
      </p:sp>
    </p:spTree>
    <p:extLst>
      <p:ext uri="{BB962C8B-B14F-4D97-AF65-F5344CB8AC3E}">
        <p14:creationId xmlns:p14="http://schemas.microsoft.com/office/powerpoint/2010/main" val="3446629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26027" y="342901"/>
            <a:ext cx="8717972" cy="1257300"/>
          </a:xfrm>
        </p:spPr>
        <p:txBody>
          <a:bodyPr>
            <a:normAutofit/>
          </a:bodyPr>
          <a:lstStyle/>
          <a:p>
            <a:r>
              <a:rPr lang="en-US" sz="3600" dirty="0">
                <a:solidFill>
                  <a:schemeClr val="tx1">
                    <a:lumMod val="85000"/>
                    <a:lumOff val="15000"/>
                  </a:schemeClr>
                </a:solidFill>
                <a:latin typeface="Berlin Sans FB" panose="020E0602020502020306" pitchFamily="34" charset="0"/>
              </a:rPr>
              <a:t>Presentation</a:t>
            </a:r>
            <a:r>
              <a:rPr lang="en-US" sz="3600" dirty="0">
                <a:solidFill>
                  <a:srgbClr val="C00000"/>
                </a:solidFill>
                <a:latin typeface="Berlin Sans FB" panose="020E0602020502020306" pitchFamily="34" charset="0"/>
              </a:rPr>
              <a:t> </a:t>
            </a:r>
            <a:r>
              <a:rPr lang="en-US" sz="3600" dirty="0" smtClean="0">
                <a:solidFill>
                  <a:schemeClr val="tx1">
                    <a:lumMod val="85000"/>
                    <a:lumOff val="15000"/>
                  </a:schemeClr>
                </a:solidFill>
                <a:latin typeface="Berlin Sans FB" panose="020E0602020502020306" pitchFamily="34" charset="0"/>
              </a:rPr>
              <a:t>Topics</a:t>
            </a:r>
            <a:endParaRPr lang="en-US" sz="3600" dirty="0">
              <a:solidFill>
                <a:schemeClr val="tx1">
                  <a:lumMod val="85000"/>
                  <a:lumOff val="15000"/>
                </a:schemeClr>
              </a:solidFill>
              <a:latin typeface="Berlin Sans FB" panose="020E0602020502020306" pitchFamily="34" charset="0"/>
            </a:endParaRPr>
          </a:p>
        </p:txBody>
      </p:sp>
      <p:sp>
        <p:nvSpPr>
          <p:cNvPr id="5" name="Content Placeholder 2"/>
          <p:cNvSpPr>
            <a:spLocks noGrp="1"/>
          </p:cNvSpPr>
          <p:nvPr>
            <p:ph idx="1"/>
          </p:nvPr>
        </p:nvSpPr>
        <p:spPr>
          <a:xfrm>
            <a:off x="856040" y="2343631"/>
            <a:ext cx="8043863" cy="3654340"/>
          </a:xfrm>
        </p:spPr>
        <p:txBody>
          <a:bodyPr anchor="t">
            <a:normAutofit/>
          </a:bodyPr>
          <a:lstStyle/>
          <a:p>
            <a:pPr>
              <a:spcBef>
                <a:spcPts val="0"/>
              </a:spcBef>
              <a:spcAft>
                <a:spcPts val="300"/>
              </a:spcAft>
            </a:pPr>
            <a:r>
              <a:rPr lang="en-US" sz="2800" dirty="0">
                <a:latin typeface="Berlin Sans FB" panose="020E0602020502020306" pitchFamily="34" charset="0"/>
              </a:rPr>
              <a:t>How we started</a:t>
            </a:r>
          </a:p>
          <a:p>
            <a:pPr>
              <a:spcBef>
                <a:spcPts val="0"/>
              </a:spcBef>
              <a:spcAft>
                <a:spcPts val="300"/>
              </a:spcAft>
            </a:pPr>
            <a:r>
              <a:rPr lang="en-US" sz="2800" dirty="0">
                <a:latin typeface="Berlin Sans FB" panose="020E0602020502020306" pitchFamily="34" charset="0"/>
              </a:rPr>
              <a:t>Application of QM framework</a:t>
            </a:r>
          </a:p>
          <a:p>
            <a:pPr>
              <a:spcBef>
                <a:spcPts val="0"/>
              </a:spcBef>
              <a:spcAft>
                <a:spcPts val="300"/>
              </a:spcAft>
            </a:pPr>
            <a:r>
              <a:rPr lang="en-US" sz="2800" dirty="0">
                <a:latin typeface="Berlin Sans FB" panose="020E0602020502020306" pitchFamily="34" charset="0"/>
              </a:rPr>
              <a:t>Before &amp; after </a:t>
            </a:r>
          </a:p>
          <a:p>
            <a:pPr>
              <a:spcBef>
                <a:spcPts val="0"/>
              </a:spcBef>
              <a:spcAft>
                <a:spcPts val="300"/>
              </a:spcAft>
            </a:pPr>
            <a:r>
              <a:rPr lang="en-US" sz="2800" dirty="0">
                <a:latin typeface="Berlin Sans FB" panose="020E0602020502020306" pitchFamily="34" charset="0"/>
              </a:rPr>
              <a:t>Buy in and time efficiency</a:t>
            </a:r>
          </a:p>
          <a:p>
            <a:pPr>
              <a:spcBef>
                <a:spcPts val="0"/>
              </a:spcBef>
              <a:spcAft>
                <a:spcPts val="300"/>
              </a:spcAft>
            </a:pPr>
            <a:r>
              <a:rPr lang="en-US" sz="2800" dirty="0">
                <a:latin typeface="Berlin Sans FB" panose="020E0602020502020306" pitchFamily="34" charset="0"/>
              </a:rPr>
              <a:t>Applicable to your institution</a:t>
            </a:r>
            <a:endParaRPr lang="en-US" sz="2400" dirty="0">
              <a:latin typeface="Berlin Sans FB" panose="020E0602020502020306" pitchFamily="34" charset="0"/>
            </a:endParaRPr>
          </a:p>
        </p:txBody>
      </p:sp>
    </p:spTree>
    <p:extLst>
      <p:ext uri="{BB962C8B-B14F-4D97-AF65-F5344CB8AC3E}">
        <p14:creationId xmlns:p14="http://schemas.microsoft.com/office/powerpoint/2010/main" val="21386482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4"/>
          <p:cNvSpPr/>
          <p:nvPr/>
        </p:nvSpPr>
        <p:spPr>
          <a:xfrm>
            <a:off x="725753" y="1786711"/>
            <a:ext cx="2483914" cy="993565"/>
          </a:xfrm>
          <a:custGeom>
            <a:avLst/>
            <a:gdLst>
              <a:gd name="connsiteX0" fmla="*/ 0 w 2483914"/>
              <a:gd name="connsiteY0" fmla="*/ 0 h 993565"/>
              <a:gd name="connsiteX1" fmla="*/ 1987132 w 2483914"/>
              <a:gd name="connsiteY1" fmla="*/ 0 h 993565"/>
              <a:gd name="connsiteX2" fmla="*/ 2483914 w 2483914"/>
              <a:gd name="connsiteY2" fmla="*/ 496783 h 993565"/>
              <a:gd name="connsiteX3" fmla="*/ 1987132 w 2483914"/>
              <a:gd name="connsiteY3" fmla="*/ 993565 h 993565"/>
              <a:gd name="connsiteX4" fmla="*/ 0 w 2483914"/>
              <a:gd name="connsiteY4" fmla="*/ 993565 h 993565"/>
              <a:gd name="connsiteX5" fmla="*/ 496783 w 2483914"/>
              <a:gd name="connsiteY5" fmla="*/ 496783 h 993565"/>
              <a:gd name="connsiteX6" fmla="*/ 0 w 2483914"/>
              <a:gd name="connsiteY6" fmla="*/ 0 h 99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914" h="993565">
                <a:moveTo>
                  <a:pt x="0" y="0"/>
                </a:moveTo>
                <a:lnTo>
                  <a:pt x="1987132" y="0"/>
                </a:lnTo>
                <a:lnTo>
                  <a:pt x="2483914" y="496783"/>
                </a:lnTo>
                <a:lnTo>
                  <a:pt x="1987132" y="993565"/>
                </a:lnTo>
                <a:lnTo>
                  <a:pt x="0" y="993565"/>
                </a:lnTo>
                <a:lnTo>
                  <a:pt x="496783" y="49678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833" tIns="9525" rIns="496782" bIns="9525" numCol="1" spcCol="1270" anchor="ctr" anchorCtr="0">
            <a:noAutofit/>
          </a:bodyPr>
          <a:lstStyle/>
          <a:p>
            <a:pPr lvl="0" algn="ctr" defTabSz="666750">
              <a:lnSpc>
                <a:spcPct val="90000"/>
              </a:lnSpc>
              <a:spcBef>
                <a:spcPct val="0"/>
              </a:spcBef>
              <a:spcAft>
                <a:spcPct val="35000"/>
              </a:spcAft>
            </a:pPr>
            <a:r>
              <a:rPr lang="en-US" sz="1500" kern="1200" dirty="0" smtClean="0">
                <a:latin typeface="+mn-lt"/>
              </a:rPr>
              <a:t>Pre-adoption</a:t>
            </a:r>
            <a:endParaRPr lang="en-US" sz="1500" kern="1200" dirty="0">
              <a:latin typeface="+mn-lt"/>
            </a:endParaRPr>
          </a:p>
        </p:txBody>
      </p:sp>
      <p:sp>
        <p:nvSpPr>
          <p:cNvPr id="6" name="Freeform 5"/>
          <p:cNvSpPr/>
          <p:nvPr/>
        </p:nvSpPr>
        <p:spPr>
          <a:xfrm>
            <a:off x="2886759" y="1871164"/>
            <a:ext cx="2061649" cy="824659"/>
          </a:xfrm>
          <a:custGeom>
            <a:avLst/>
            <a:gdLst>
              <a:gd name="connsiteX0" fmla="*/ 0 w 2061649"/>
              <a:gd name="connsiteY0" fmla="*/ 0 h 824659"/>
              <a:gd name="connsiteX1" fmla="*/ 1649320 w 2061649"/>
              <a:gd name="connsiteY1" fmla="*/ 0 h 824659"/>
              <a:gd name="connsiteX2" fmla="*/ 2061649 w 2061649"/>
              <a:gd name="connsiteY2" fmla="*/ 412330 h 824659"/>
              <a:gd name="connsiteX3" fmla="*/ 1649320 w 2061649"/>
              <a:gd name="connsiteY3" fmla="*/ 824659 h 824659"/>
              <a:gd name="connsiteX4" fmla="*/ 0 w 2061649"/>
              <a:gd name="connsiteY4" fmla="*/ 824659 h 824659"/>
              <a:gd name="connsiteX5" fmla="*/ 412330 w 2061649"/>
              <a:gd name="connsiteY5" fmla="*/ 412330 h 824659"/>
              <a:gd name="connsiteX6" fmla="*/ 0 w 2061649"/>
              <a:gd name="connsiteY6" fmla="*/ 0 h 8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649" h="824659">
                <a:moveTo>
                  <a:pt x="0" y="0"/>
                </a:moveTo>
                <a:lnTo>
                  <a:pt x="1649320" y="0"/>
                </a:lnTo>
                <a:lnTo>
                  <a:pt x="2061649" y="412330"/>
                </a:lnTo>
                <a:lnTo>
                  <a:pt x="1649320" y="824659"/>
                </a:lnTo>
                <a:lnTo>
                  <a:pt x="0" y="824659"/>
                </a:lnTo>
                <a:lnTo>
                  <a:pt x="412330" y="41233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300" tIns="6985" rIns="412329" bIns="698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SON identifies variation is a burden to online courses</a:t>
            </a:r>
            <a:endParaRPr lang="en-US" sz="1100" kern="1200" dirty="0">
              <a:latin typeface="+mn-lt"/>
            </a:endParaRPr>
          </a:p>
        </p:txBody>
      </p:sp>
      <p:sp>
        <p:nvSpPr>
          <p:cNvPr id="7" name="Freeform 6"/>
          <p:cNvSpPr/>
          <p:nvPr/>
        </p:nvSpPr>
        <p:spPr>
          <a:xfrm>
            <a:off x="4637656" y="1871164"/>
            <a:ext cx="2061649" cy="824659"/>
          </a:xfrm>
          <a:custGeom>
            <a:avLst/>
            <a:gdLst>
              <a:gd name="connsiteX0" fmla="*/ 0 w 2061649"/>
              <a:gd name="connsiteY0" fmla="*/ 0 h 824659"/>
              <a:gd name="connsiteX1" fmla="*/ 1649320 w 2061649"/>
              <a:gd name="connsiteY1" fmla="*/ 0 h 824659"/>
              <a:gd name="connsiteX2" fmla="*/ 2061649 w 2061649"/>
              <a:gd name="connsiteY2" fmla="*/ 412330 h 824659"/>
              <a:gd name="connsiteX3" fmla="*/ 1649320 w 2061649"/>
              <a:gd name="connsiteY3" fmla="*/ 824659 h 824659"/>
              <a:gd name="connsiteX4" fmla="*/ 0 w 2061649"/>
              <a:gd name="connsiteY4" fmla="*/ 824659 h 824659"/>
              <a:gd name="connsiteX5" fmla="*/ 412330 w 2061649"/>
              <a:gd name="connsiteY5" fmla="*/ 412330 h 824659"/>
              <a:gd name="connsiteX6" fmla="*/ 0 w 2061649"/>
              <a:gd name="connsiteY6" fmla="*/ 0 h 8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649" h="824659">
                <a:moveTo>
                  <a:pt x="0" y="0"/>
                </a:moveTo>
                <a:lnTo>
                  <a:pt x="1649320" y="0"/>
                </a:lnTo>
                <a:lnTo>
                  <a:pt x="2061649" y="412330"/>
                </a:lnTo>
                <a:lnTo>
                  <a:pt x="1649320" y="824659"/>
                </a:lnTo>
                <a:lnTo>
                  <a:pt x="0" y="824659"/>
                </a:lnTo>
                <a:lnTo>
                  <a:pt x="412330" y="41233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300" tIns="6985" rIns="412329" bIns="698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SON faculty (two) and instructional designer attends MOL conference</a:t>
            </a:r>
            <a:endParaRPr lang="en-US" sz="1100" kern="1200" dirty="0">
              <a:latin typeface="+mn-lt"/>
            </a:endParaRPr>
          </a:p>
        </p:txBody>
      </p:sp>
      <p:sp>
        <p:nvSpPr>
          <p:cNvPr id="8" name="Freeform 7"/>
          <p:cNvSpPr/>
          <p:nvPr/>
        </p:nvSpPr>
        <p:spPr>
          <a:xfrm>
            <a:off x="6388552" y="1871164"/>
            <a:ext cx="2061649" cy="824659"/>
          </a:xfrm>
          <a:custGeom>
            <a:avLst/>
            <a:gdLst>
              <a:gd name="connsiteX0" fmla="*/ 0 w 2061649"/>
              <a:gd name="connsiteY0" fmla="*/ 0 h 824659"/>
              <a:gd name="connsiteX1" fmla="*/ 1649320 w 2061649"/>
              <a:gd name="connsiteY1" fmla="*/ 0 h 824659"/>
              <a:gd name="connsiteX2" fmla="*/ 2061649 w 2061649"/>
              <a:gd name="connsiteY2" fmla="*/ 412330 h 824659"/>
              <a:gd name="connsiteX3" fmla="*/ 1649320 w 2061649"/>
              <a:gd name="connsiteY3" fmla="*/ 824659 h 824659"/>
              <a:gd name="connsiteX4" fmla="*/ 0 w 2061649"/>
              <a:gd name="connsiteY4" fmla="*/ 824659 h 824659"/>
              <a:gd name="connsiteX5" fmla="*/ 412330 w 2061649"/>
              <a:gd name="connsiteY5" fmla="*/ 412330 h 824659"/>
              <a:gd name="connsiteX6" fmla="*/ 0 w 2061649"/>
              <a:gd name="connsiteY6" fmla="*/ 0 h 8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649" h="824659">
                <a:moveTo>
                  <a:pt x="0" y="0"/>
                </a:moveTo>
                <a:lnTo>
                  <a:pt x="1649320" y="0"/>
                </a:lnTo>
                <a:lnTo>
                  <a:pt x="2061649" y="412330"/>
                </a:lnTo>
                <a:lnTo>
                  <a:pt x="1649320" y="824659"/>
                </a:lnTo>
                <a:lnTo>
                  <a:pt x="0" y="824659"/>
                </a:lnTo>
                <a:lnTo>
                  <a:pt x="412330" y="41233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300" tIns="6985" rIns="412329" bIns="698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SON informal use of QM standards</a:t>
            </a:r>
            <a:endParaRPr lang="en-US" sz="1100" kern="1200" dirty="0">
              <a:latin typeface="+mn-lt"/>
            </a:endParaRPr>
          </a:p>
        </p:txBody>
      </p:sp>
      <p:sp>
        <p:nvSpPr>
          <p:cNvPr id="9" name="Freeform 8"/>
          <p:cNvSpPr/>
          <p:nvPr/>
        </p:nvSpPr>
        <p:spPr>
          <a:xfrm>
            <a:off x="725753" y="2923621"/>
            <a:ext cx="2483914" cy="993565"/>
          </a:xfrm>
          <a:custGeom>
            <a:avLst/>
            <a:gdLst>
              <a:gd name="connsiteX0" fmla="*/ 0 w 2483914"/>
              <a:gd name="connsiteY0" fmla="*/ 0 h 993565"/>
              <a:gd name="connsiteX1" fmla="*/ 1987132 w 2483914"/>
              <a:gd name="connsiteY1" fmla="*/ 0 h 993565"/>
              <a:gd name="connsiteX2" fmla="*/ 2483914 w 2483914"/>
              <a:gd name="connsiteY2" fmla="*/ 496783 h 993565"/>
              <a:gd name="connsiteX3" fmla="*/ 1987132 w 2483914"/>
              <a:gd name="connsiteY3" fmla="*/ 993565 h 993565"/>
              <a:gd name="connsiteX4" fmla="*/ 0 w 2483914"/>
              <a:gd name="connsiteY4" fmla="*/ 993565 h 993565"/>
              <a:gd name="connsiteX5" fmla="*/ 496783 w 2483914"/>
              <a:gd name="connsiteY5" fmla="*/ 496783 h 993565"/>
              <a:gd name="connsiteX6" fmla="*/ 0 w 2483914"/>
              <a:gd name="connsiteY6" fmla="*/ 0 h 99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914" h="993565">
                <a:moveTo>
                  <a:pt x="0" y="0"/>
                </a:moveTo>
                <a:lnTo>
                  <a:pt x="1987132" y="0"/>
                </a:lnTo>
                <a:lnTo>
                  <a:pt x="2483914" y="496783"/>
                </a:lnTo>
                <a:lnTo>
                  <a:pt x="1987132" y="993565"/>
                </a:lnTo>
                <a:lnTo>
                  <a:pt x="0" y="993565"/>
                </a:lnTo>
                <a:lnTo>
                  <a:pt x="496783" y="49678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833" tIns="9525" rIns="496782" bIns="9525" numCol="1" spcCol="1270" anchor="ctr" anchorCtr="0">
            <a:noAutofit/>
          </a:bodyPr>
          <a:lstStyle/>
          <a:p>
            <a:pPr lvl="0" algn="ctr" defTabSz="666750">
              <a:lnSpc>
                <a:spcPct val="90000"/>
              </a:lnSpc>
              <a:spcBef>
                <a:spcPct val="0"/>
              </a:spcBef>
              <a:spcAft>
                <a:spcPct val="35000"/>
              </a:spcAft>
            </a:pPr>
            <a:r>
              <a:rPr lang="en-US" sz="1500" kern="1200" dirty="0" smtClean="0">
                <a:latin typeface="+mn-lt"/>
              </a:rPr>
              <a:t>Adopting</a:t>
            </a:r>
            <a:endParaRPr lang="en-US" sz="1500" kern="1200" dirty="0">
              <a:latin typeface="+mn-lt"/>
            </a:endParaRPr>
          </a:p>
        </p:txBody>
      </p:sp>
      <p:sp>
        <p:nvSpPr>
          <p:cNvPr id="10" name="Freeform 9"/>
          <p:cNvSpPr/>
          <p:nvPr/>
        </p:nvSpPr>
        <p:spPr>
          <a:xfrm>
            <a:off x="2886759" y="3008074"/>
            <a:ext cx="2061649" cy="824659"/>
          </a:xfrm>
          <a:custGeom>
            <a:avLst/>
            <a:gdLst>
              <a:gd name="connsiteX0" fmla="*/ 0 w 2061649"/>
              <a:gd name="connsiteY0" fmla="*/ 0 h 824659"/>
              <a:gd name="connsiteX1" fmla="*/ 1649320 w 2061649"/>
              <a:gd name="connsiteY1" fmla="*/ 0 h 824659"/>
              <a:gd name="connsiteX2" fmla="*/ 2061649 w 2061649"/>
              <a:gd name="connsiteY2" fmla="*/ 412330 h 824659"/>
              <a:gd name="connsiteX3" fmla="*/ 1649320 w 2061649"/>
              <a:gd name="connsiteY3" fmla="*/ 824659 h 824659"/>
              <a:gd name="connsiteX4" fmla="*/ 0 w 2061649"/>
              <a:gd name="connsiteY4" fmla="*/ 824659 h 824659"/>
              <a:gd name="connsiteX5" fmla="*/ 412330 w 2061649"/>
              <a:gd name="connsiteY5" fmla="*/ 412330 h 824659"/>
              <a:gd name="connsiteX6" fmla="*/ 0 w 2061649"/>
              <a:gd name="connsiteY6" fmla="*/ 0 h 8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649" h="824659">
                <a:moveTo>
                  <a:pt x="0" y="0"/>
                </a:moveTo>
                <a:lnTo>
                  <a:pt x="1649320" y="0"/>
                </a:lnTo>
                <a:lnTo>
                  <a:pt x="2061649" y="412330"/>
                </a:lnTo>
                <a:lnTo>
                  <a:pt x="1649320" y="824659"/>
                </a:lnTo>
                <a:lnTo>
                  <a:pt x="0" y="824659"/>
                </a:lnTo>
                <a:lnTo>
                  <a:pt x="412330" y="41233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300" tIns="6985" rIns="412329" bIns="698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Formal internal review of graduate courses</a:t>
            </a:r>
            <a:endParaRPr lang="en-US" sz="1100" kern="1200" dirty="0">
              <a:latin typeface="+mn-lt"/>
            </a:endParaRPr>
          </a:p>
        </p:txBody>
      </p:sp>
      <p:sp>
        <p:nvSpPr>
          <p:cNvPr id="11" name="Freeform 10"/>
          <p:cNvSpPr/>
          <p:nvPr/>
        </p:nvSpPr>
        <p:spPr>
          <a:xfrm>
            <a:off x="6691999" y="3008074"/>
            <a:ext cx="2061649" cy="824659"/>
          </a:xfrm>
          <a:custGeom>
            <a:avLst/>
            <a:gdLst>
              <a:gd name="connsiteX0" fmla="*/ 0 w 2061649"/>
              <a:gd name="connsiteY0" fmla="*/ 0 h 824659"/>
              <a:gd name="connsiteX1" fmla="*/ 1649320 w 2061649"/>
              <a:gd name="connsiteY1" fmla="*/ 0 h 824659"/>
              <a:gd name="connsiteX2" fmla="*/ 2061649 w 2061649"/>
              <a:gd name="connsiteY2" fmla="*/ 412330 h 824659"/>
              <a:gd name="connsiteX3" fmla="*/ 1649320 w 2061649"/>
              <a:gd name="connsiteY3" fmla="*/ 824659 h 824659"/>
              <a:gd name="connsiteX4" fmla="*/ 0 w 2061649"/>
              <a:gd name="connsiteY4" fmla="*/ 824659 h 824659"/>
              <a:gd name="connsiteX5" fmla="*/ 412330 w 2061649"/>
              <a:gd name="connsiteY5" fmla="*/ 412330 h 824659"/>
              <a:gd name="connsiteX6" fmla="*/ 0 w 2061649"/>
              <a:gd name="connsiteY6" fmla="*/ 0 h 8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649" h="824659">
                <a:moveTo>
                  <a:pt x="0" y="0"/>
                </a:moveTo>
                <a:lnTo>
                  <a:pt x="1649320" y="0"/>
                </a:lnTo>
                <a:lnTo>
                  <a:pt x="2061649" y="412330"/>
                </a:lnTo>
                <a:lnTo>
                  <a:pt x="1649320" y="824659"/>
                </a:lnTo>
                <a:lnTo>
                  <a:pt x="0" y="824659"/>
                </a:lnTo>
                <a:lnTo>
                  <a:pt x="412330" y="41233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300" tIns="6985" rIns="412329" bIns="698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Post-graduate DNP courses </a:t>
            </a:r>
            <a:br>
              <a:rPr lang="en-US" sz="1100" kern="1200" dirty="0" smtClean="0">
                <a:latin typeface="+mn-lt"/>
              </a:rPr>
            </a:br>
            <a:r>
              <a:rPr lang="en-US" sz="1100" dirty="0" smtClean="0"/>
              <a:t>re-conceptualized </a:t>
            </a:r>
            <a:br>
              <a:rPr lang="en-US" sz="1100" dirty="0" smtClean="0"/>
            </a:br>
            <a:r>
              <a:rPr lang="en-US" sz="1100" kern="1200" dirty="0" smtClean="0">
                <a:latin typeface="+mn-lt"/>
              </a:rPr>
              <a:t>to align with QM</a:t>
            </a:r>
            <a:endParaRPr lang="en-US" sz="1100" kern="1200" dirty="0">
              <a:latin typeface="+mn-lt"/>
            </a:endParaRPr>
          </a:p>
        </p:txBody>
      </p:sp>
      <p:sp>
        <p:nvSpPr>
          <p:cNvPr id="12" name="Freeform 11"/>
          <p:cNvSpPr/>
          <p:nvPr/>
        </p:nvSpPr>
        <p:spPr>
          <a:xfrm>
            <a:off x="4628945" y="3008074"/>
            <a:ext cx="2382516" cy="824659"/>
          </a:xfrm>
          <a:custGeom>
            <a:avLst/>
            <a:gdLst>
              <a:gd name="connsiteX0" fmla="*/ 0 w 2061649"/>
              <a:gd name="connsiteY0" fmla="*/ 0 h 824659"/>
              <a:gd name="connsiteX1" fmla="*/ 1649320 w 2061649"/>
              <a:gd name="connsiteY1" fmla="*/ 0 h 824659"/>
              <a:gd name="connsiteX2" fmla="*/ 2061649 w 2061649"/>
              <a:gd name="connsiteY2" fmla="*/ 412330 h 824659"/>
              <a:gd name="connsiteX3" fmla="*/ 1649320 w 2061649"/>
              <a:gd name="connsiteY3" fmla="*/ 824659 h 824659"/>
              <a:gd name="connsiteX4" fmla="*/ 0 w 2061649"/>
              <a:gd name="connsiteY4" fmla="*/ 824659 h 824659"/>
              <a:gd name="connsiteX5" fmla="*/ 412330 w 2061649"/>
              <a:gd name="connsiteY5" fmla="*/ 412330 h 824659"/>
              <a:gd name="connsiteX6" fmla="*/ 0 w 2061649"/>
              <a:gd name="connsiteY6" fmla="*/ 0 h 8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649" h="824659">
                <a:moveTo>
                  <a:pt x="0" y="0"/>
                </a:moveTo>
                <a:lnTo>
                  <a:pt x="1649320" y="0"/>
                </a:lnTo>
                <a:lnTo>
                  <a:pt x="2061649" y="412330"/>
                </a:lnTo>
                <a:lnTo>
                  <a:pt x="1649320" y="824659"/>
                </a:lnTo>
                <a:lnTo>
                  <a:pt x="0" y="824659"/>
                </a:lnTo>
                <a:lnTo>
                  <a:pt x="412330" y="41233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300" tIns="6985" rIns="412329" bIns="698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MD Higher Education Commission (MHEC) grant transitioned DNP program from face-to-face to hybrid or blended program</a:t>
            </a:r>
            <a:endParaRPr lang="en-US" sz="1100" kern="1200" dirty="0">
              <a:latin typeface="+mn-lt"/>
            </a:endParaRPr>
          </a:p>
        </p:txBody>
      </p:sp>
      <p:sp>
        <p:nvSpPr>
          <p:cNvPr id="13" name="Freeform 12"/>
          <p:cNvSpPr/>
          <p:nvPr/>
        </p:nvSpPr>
        <p:spPr>
          <a:xfrm>
            <a:off x="725753" y="4060531"/>
            <a:ext cx="2483914" cy="993565"/>
          </a:xfrm>
          <a:custGeom>
            <a:avLst/>
            <a:gdLst>
              <a:gd name="connsiteX0" fmla="*/ 0 w 2483914"/>
              <a:gd name="connsiteY0" fmla="*/ 0 h 993565"/>
              <a:gd name="connsiteX1" fmla="*/ 1987132 w 2483914"/>
              <a:gd name="connsiteY1" fmla="*/ 0 h 993565"/>
              <a:gd name="connsiteX2" fmla="*/ 2483914 w 2483914"/>
              <a:gd name="connsiteY2" fmla="*/ 496783 h 993565"/>
              <a:gd name="connsiteX3" fmla="*/ 1987132 w 2483914"/>
              <a:gd name="connsiteY3" fmla="*/ 993565 h 993565"/>
              <a:gd name="connsiteX4" fmla="*/ 0 w 2483914"/>
              <a:gd name="connsiteY4" fmla="*/ 993565 h 993565"/>
              <a:gd name="connsiteX5" fmla="*/ 496783 w 2483914"/>
              <a:gd name="connsiteY5" fmla="*/ 496783 h 993565"/>
              <a:gd name="connsiteX6" fmla="*/ 0 w 2483914"/>
              <a:gd name="connsiteY6" fmla="*/ 0 h 99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914" h="993565">
                <a:moveTo>
                  <a:pt x="0" y="0"/>
                </a:moveTo>
                <a:lnTo>
                  <a:pt x="1987132" y="0"/>
                </a:lnTo>
                <a:lnTo>
                  <a:pt x="2483914" y="496783"/>
                </a:lnTo>
                <a:lnTo>
                  <a:pt x="1987132" y="993565"/>
                </a:lnTo>
                <a:lnTo>
                  <a:pt x="0" y="993565"/>
                </a:lnTo>
                <a:lnTo>
                  <a:pt x="496783" y="49678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833" tIns="9525" rIns="496782" bIns="9525" numCol="1" spcCol="1270" anchor="ctr" anchorCtr="0">
            <a:noAutofit/>
          </a:bodyPr>
          <a:lstStyle/>
          <a:p>
            <a:pPr lvl="0" algn="ctr" defTabSz="666750">
              <a:lnSpc>
                <a:spcPct val="90000"/>
              </a:lnSpc>
              <a:spcBef>
                <a:spcPct val="0"/>
              </a:spcBef>
              <a:spcAft>
                <a:spcPct val="35000"/>
              </a:spcAft>
            </a:pPr>
            <a:r>
              <a:rPr lang="en-US" sz="1500" kern="1200" dirty="0" smtClean="0">
                <a:latin typeface="+mn-lt"/>
              </a:rPr>
              <a:t>Adopted</a:t>
            </a:r>
            <a:endParaRPr lang="en-US" sz="1500" kern="1200" dirty="0">
              <a:latin typeface="+mn-lt"/>
            </a:endParaRPr>
          </a:p>
        </p:txBody>
      </p:sp>
      <p:sp>
        <p:nvSpPr>
          <p:cNvPr id="14" name="Freeform 13"/>
          <p:cNvSpPr/>
          <p:nvPr/>
        </p:nvSpPr>
        <p:spPr>
          <a:xfrm>
            <a:off x="2889056" y="4144984"/>
            <a:ext cx="2061649" cy="824659"/>
          </a:xfrm>
          <a:custGeom>
            <a:avLst/>
            <a:gdLst>
              <a:gd name="connsiteX0" fmla="*/ 0 w 2061649"/>
              <a:gd name="connsiteY0" fmla="*/ 0 h 824659"/>
              <a:gd name="connsiteX1" fmla="*/ 1649320 w 2061649"/>
              <a:gd name="connsiteY1" fmla="*/ 0 h 824659"/>
              <a:gd name="connsiteX2" fmla="*/ 2061649 w 2061649"/>
              <a:gd name="connsiteY2" fmla="*/ 412330 h 824659"/>
              <a:gd name="connsiteX3" fmla="*/ 1649320 w 2061649"/>
              <a:gd name="connsiteY3" fmla="*/ 824659 h 824659"/>
              <a:gd name="connsiteX4" fmla="*/ 0 w 2061649"/>
              <a:gd name="connsiteY4" fmla="*/ 824659 h 824659"/>
              <a:gd name="connsiteX5" fmla="*/ 412330 w 2061649"/>
              <a:gd name="connsiteY5" fmla="*/ 412330 h 824659"/>
              <a:gd name="connsiteX6" fmla="*/ 0 w 2061649"/>
              <a:gd name="connsiteY6" fmla="*/ 0 h 8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649" h="824659">
                <a:moveTo>
                  <a:pt x="0" y="0"/>
                </a:moveTo>
                <a:lnTo>
                  <a:pt x="1649320" y="0"/>
                </a:lnTo>
                <a:lnTo>
                  <a:pt x="2061649" y="412330"/>
                </a:lnTo>
                <a:lnTo>
                  <a:pt x="1649320" y="824659"/>
                </a:lnTo>
                <a:lnTo>
                  <a:pt x="0" y="824659"/>
                </a:lnTo>
                <a:lnTo>
                  <a:pt x="412330" y="41233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300" tIns="6985" rIns="412329" bIns="698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Formal, external QM evaluation of seven DNP courses  2011-2013</a:t>
            </a:r>
            <a:endParaRPr lang="en-US" sz="1100" kern="1200" dirty="0">
              <a:latin typeface="+mn-lt"/>
            </a:endParaRPr>
          </a:p>
        </p:txBody>
      </p:sp>
      <p:sp>
        <p:nvSpPr>
          <p:cNvPr id="15" name="Freeform 14"/>
          <p:cNvSpPr/>
          <p:nvPr/>
        </p:nvSpPr>
        <p:spPr>
          <a:xfrm>
            <a:off x="4630094" y="4144984"/>
            <a:ext cx="2061649" cy="824659"/>
          </a:xfrm>
          <a:custGeom>
            <a:avLst/>
            <a:gdLst>
              <a:gd name="connsiteX0" fmla="*/ 0 w 2061649"/>
              <a:gd name="connsiteY0" fmla="*/ 0 h 824659"/>
              <a:gd name="connsiteX1" fmla="*/ 1649320 w 2061649"/>
              <a:gd name="connsiteY1" fmla="*/ 0 h 824659"/>
              <a:gd name="connsiteX2" fmla="*/ 2061649 w 2061649"/>
              <a:gd name="connsiteY2" fmla="*/ 412330 h 824659"/>
              <a:gd name="connsiteX3" fmla="*/ 1649320 w 2061649"/>
              <a:gd name="connsiteY3" fmla="*/ 824659 h 824659"/>
              <a:gd name="connsiteX4" fmla="*/ 0 w 2061649"/>
              <a:gd name="connsiteY4" fmla="*/ 824659 h 824659"/>
              <a:gd name="connsiteX5" fmla="*/ 412330 w 2061649"/>
              <a:gd name="connsiteY5" fmla="*/ 412330 h 824659"/>
              <a:gd name="connsiteX6" fmla="*/ 0 w 2061649"/>
              <a:gd name="connsiteY6" fmla="*/ 0 h 824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1649" h="824659">
                <a:moveTo>
                  <a:pt x="0" y="0"/>
                </a:moveTo>
                <a:lnTo>
                  <a:pt x="1649320" y="0"/>
                </a:lnTo>
                <a:lnTo>
                  <a:pt x="2061649" y="412330"/>
                </a:lnTo>
                <a:lnTo>
                  <a:pt x="1649320" y="824659"/>
                </a:lnTo>
                <a:lnTo>
                  <a:pt x="0" y="824659"/>
                </a:lnTo>
                <a:lnTo>
                  <a:pt x="412330" y="412330"/>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26300" tIns="6985" rIns="412329" bIns="6985" numCol="1" spcCol="1270" anchor="ctr" anchorCtr="0">
            <a:noAutofit/>
          </a:bodyPr>
          <a:lstStyle/>
          <a:p>
            <a:pPr lvl="0" algn="ctr" defTabSz="488950">
              <a:lnSpc>
                <a:spcPct val="90000"/>
              </a:lnSpc>
              <a:spcBef>
                <a:spcPct val="0"/>
              </a:spcBef>
              <a:spcAft>
                <a:spcPct val="35000"/>
              </a:spcAft>
            </a:pPr>
            <a:r>
              <a:rPr lang="en-US" sz="1100" kern="1200" dirty="0" smtClean="0">
                <a:latin typeface="+mn-lt"/>
              </a:rPr>
              <a:t>Continue integration of QM into all courses</a:t>
            </a:r>
            <a:endParaRPr lang="en-US" sz="1100" kern="1200" dirty="0">
              <a:latin typeface="+mn-lt"/>
            </a:endParaRPr>
          </a:p>
        </p:txBody>
      </p:sp>
      <p:sp>
        <p:nvSpPr>
          <p:cNvPr id="16" name="Freeform 15"/>
          <p:cNvSpPr/>
          <p:nvPr/>
        </p:nvSpPr>
        <p:spPr>
          <a:xfrm>
            <a:off x="725753" y="5197442"/>
            <a:ext cx="2483914" cy="993565"/>
          </a:xfrm>
          <a:custGeom>
            <a:avLst/>
            <a:gdLst>
              <a:gd name="connsiteX0" fmla="*/ 0 w 2483914"/>
              <a:gd name="connsiteY0" fmla="*/ 0 h 993565"/>
              <a:gd name="connsiteX1" fmla="*/ 1987132 w 2483914"/>
              <a:gd name="connsiteY1" fmla="*/ 0 h 993565"/>
              <a:gd name="connsiteX2" fmla="*/ 2483914 w 2483914"/>
              <a:gd name="connsiteY2" fmla="*/ 496783 h 993565"/>
              <a:gd name="connsiteX3" fmla="*/ 1987132 w 2483914"/>
              <a:gd name="connsiteY3" fmla="*/ 993565 h 993565"/>
              <a:gd name="connsiteX4" fmla="*/ 0 w 2483914"/>
              <a:gd name="connsiteY4" fmla="*/ 993565 h 993565"/>
              <a:gd name="connsiteX5" fmla="*/ 496783 w 2483914"/>
              <a:gd name="connsiteY5" fmla="*/ 496783 h 993565"/>
              <a:gd name="connsiteX6" fmla="*/ 0 w 2483914"/>
              <a:gd name="connsiteY6" fmla="*/ 0 h 99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914" h="993565">
                <a:moveTo>
                  <a:pt x="0" y="0"/>
                </a:moveTo>
                <a:lnTo>
                  <a:pt x="1987132" y="0"/>
                </a:lnTo>
                <a:lnTo>
                  <a:pt x="2483914" y="496783"/>
                </a:lnTo>
                <a:lnTo>
                  <a:pt x="1987132" y="993565"/>
                </a:lnTo>
                <a:lnTo>
                  <a:pt x="0" y="993565"/>
                </a:lnTo>
                <a:lnTo>
                  <a:pt x="496783" y="49678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5833" tIns="9525" rIns="496782" bIns="9525" numCol="1" spcCol="1270" anchor="ctr" anchorCtr="0">
            <a:noAutofit/>
          </a:bodyPr>
          <a:lstStyle/>
          <a:p>
            <a:pPr lvl="0" algn="ctr" defTabSz="666750">
              <a:lnSpc>
                <a:spcPct val="90000"/>
              </a:lnSpc>
              <a:spcBef>
                <a:spcPct val="0"/>
              </a:spcBef>
              <a:spcAft>
                <a:spcPct val="35000"/>
              </a:spcAft>
            </a:pPr>
            <a:r>
              <a:rPr lang="en-US" sz="1500" kern="1200" dirty="0" smtClean="0">
                <a:latin typeface="+mn-lt"/>
              </a:rPr>
              <a:t>Start of the search for the “cure” to Template variation</a:t>
            </a:r>
            <a:endParaRPr lang="en-US" sz="1500" kern="1200" dirty="0">
              <a:latin typeface="+mn-lt"/>
            </a:endParaRPr>
          </a:p>
        </p:txBody>
      </p:sp>
      <p:sp>
        <p:nvSpPr>
          <p:cNvPr id="3" name="Title 1"/>
          <p:cNvSpPr>
            <a:spLocks noGrp="1"/>
          </p:cNvSpPr>
          <p:nvPr>
            <p:ph type="title"/>
          </p:nvPr>
        </p:nvSpPr>
        <p:spPr>
          <a:xfrm>
            <a:off x="426026" y="342900"/>
            <a:ext cx="8717973" cy="1216012"/>
          </a:xfrm>
        </p:spPr>
        <p:txBody>
          <a:bodyPr>
            <a:normAutofit/>
          </a:bodyPr>
          <a:lstStyle/>
          <a:p>
            <a:r>
              <a:rPr lang="en-US" sz="3600" dirty="0" smtClean="0">
                <a:solidFill>
                  <a:schemeClr val="tx1">
                    <a:lumMod val="85000"/>
                    <a:lumOff val="15000"/>
                  </a:schemeClr>
                </a:solidFill>
                <a:latin typeface="Berlin Sans FB" panose="020E0602020502020306" pitchFamily="34" charset="0"/>
              </a:rPr>
              <a:t>Stages of Vaccine Development</a:t>
            </a:r>
            <a:endParaRPr lang="en-US" sz="3600" dirty="0">
              <a:solidFill>
                <a:schemeClr val="tx1">
                  <a:lumMod val="85000"/>
                  <a:lumOff val="15000"/>
                </a:schemeClr>
              </a:solidFill>
              <a:latin typeface="Berlin Sans FB" panose="020E0602020502020306" pitchFamily="34" charset="0"/>
            </a:endParaRPr>
          </a:p>
        </p:txBody>
      </p:sp>
    </p:spTree>
    <p:extLst>
      <p:ext uri="{BB962C8B-B14F-4D97-AF65-F5344CB8AC3E}">
        <p14:creationId xmlns:p14="http://schemas.microsoft.com/office/powerpoint/2010/main" val="1699612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t="7586"/>
          <a:stretch/>
        </p:blipFill>
        <p:spPr bwMode="auto">
          <a:xfrm>
            <a:off x="6327625" y="1721569"/>
            <a:ext cx="1495575" cy="4493291"/>
          </a:xfrm>
          <a:prstGeom prst="rect">
            <a:avLst/>
          </a:prstGeom>
          <a:ln>
            <a:noFill/>
          </a:ln>
          <a:effectLst>
            <a:outerShdw blurRad="50800" dist="88900" dir="2700000" algn="tl" rotWithShape="0">
              <a:prstClr val="black">
                <a:alpha val="40000"/>
              </a:prstClr>
            </a:outerShdw>
          </a:effectLst>
        </p:spPr>
      </p:pic>
      <p:pic>
        <p:nvPicPr>
          <p:cNvPr id="5" name="Picture 4"/>
          <p:cNvPicPr/>
          <p:nvPr/>
        </p:nvPicPr>
        <p:blipFill rotWithShape="1">
          <a:blip r:embed="rId3"/>
          <a:srcRect r="10548" b="4643"/>
          <a:stretch/>
        </p:blipFill>
        <p:spPr>
          <a:xfrm>
            <a:off x="902022" y="1721569"/>
            <a:ext cx="2274466" cy="3771994"/>
          </a:xfrm>
          <a:prstGeom prst="rect">
            <a:avLst/>
          </a:prstGeom>
          <a:ln>
            <a:noFill/>
          </a:ln>
          <a:effectLst>
            <a:outerShdw blurRad="50800" dist="88900" dir="2700000" algn="tl" rotWithShape="0">
              <a:prstClr val="black">
                <a:alpha val="40000"/>
              </a:prstClr>
            </a:outerShdw>
          </a:effectLst>
        </p:spPr>
      </p:pic>
      <p:sp>
        <p:nvSpPr>
          <p:cNvPr id="6" name="Title 1"/>
          <p:cNvSpPr>
            <a:spLocks noGrp="1"/>
          </p:cNvSpPr>
          <p:nvPr>
            <p:ph type="title"/>
          </p:nvPr>
        </p:nvSpPr>
        <p:spPr>
          <a:xfrm>
            <a:off x="436418" y="342901"/>
            <a:ext cx="8707582" cy="1257300"/>
          </a:xfrm>
        </p:spPr>
        <p:txBody>
          <a:bodyPr>
            <a:normAutofit/>
          </a:bodyPr>
          <a:lstStyle/>
          <a:p>
            <a:r>
              <a:rPr lang="en-US" sz="3600" dirty="0" smtClean="0">
                <a:latin typeface="Berlin Sans FB" panose="020E0602020502020306" pitchFamily="34" charset="0"/>
              </a:rPr>
              <a:t>Viral Symptoms - No </a:t>
            </a:r>
            <a:r>
              <a:rPr lang="en-US" sz="3600" dirty="0">
                <a:latin typeface="Berlin Sans FB" panose="020E0602020502020306" pitchFamily="34" charset="0"/>
              </a:rPr>
              <a:t>Template</a:t>
            </a:r>
          </a:p>
        </p:txBody>
      </p:sp>
      <p:pic>
        <p:nvPicPr>
          <p:cNvPr id="2" name="Picture 1"/>
          <p:cNvPicPr>
            <a:picLocks noChangeAspect="1"/>
          </p:cNvPicPr>
          <p:nvPr/>
        </p:nvPicPr>
        <p:blipFill>
          <a:blip r:embed="rId4"/>
          <a:stretch>
            <a:fillRect/>
          </a:stretch>
        </p:blipFill>
        <p:spPr>
          <a:xfrm>
            <a:off x="3837656" y="1721569"/>
            <a:ext cx="1765122" cy="4559899"/>
          </a:xfrm>
          <a:prstGeom prst="rect">
            <a:avLst/>
          </a:prstGeom>
          <a:effectLst>
            <a:outerShdw blurRad="50800" dist="88900" dir="2700000" algn="tl" rotWithShape="0">
              <a:prstClr val="black">
                <a:alpha val="40000"/>
              </a:prstClr>
            </a:outerShdw>
          </a:effectLst>
        </p:spPr>
      </p:pic>
    </p:spTree>
    <p:extLst>
      <p:ext uri="{BB962C8B-B14F-4D97-AF65-F5344CB8AC3E}">
        <p14:creationId xmlns:p14="http://schemas.microsoft.com/office/powerpoint/2010/main" val="2308211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418" y="353291"/>
            <a:ext cx="8707581" cy="1223020"/>
          </a:xfrm>
        </p:spPr>
        <p:txBody>
          <a:bodyPr>
            <a:normAutofit/>
          </a:bodyPr>
          <a:lstStyle/>
          <a:p>
            <a:r>
              <a:rPr lang="en-US" sz="3600" dirty="0" smtClean="0">
                <a:latin typeface="Berlin Sans FB" panose="020E0602020502020306" pitchFamily="34" charset="0"/>
              </a:rPr>
              <a:t>Before Template Creation</a:t>
            </a:r>
            <a:endParaRPr lang="en-US" sz="3600" dirty="0">
              <a:latin typeface="Berlin Sans FB" panose="020E0602020502020306" pitchFamily="34" charset="0"/>
            </a:endParaRPr>
          </a:p>
        </p:txBody>
      </p:sp>
      <p:sp>
        <p:nvSpPr>
          <p:cNvPr id="7" name="TextBox 6"/>
          <p:cNvSpPr txBox="1"/>
          <p:nvPr/>
        </p:nvSpPr>
        <p:spPr>
          <a:xfrm>
            <a:off x="615154" y="1622112"/>
            <a:ext cx="180493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1" dirty="0"/>
              <a:t>Announcements</a:t>
            </a:r>
          </a:p>
        </p:txBody>
      </p:sp>
      <p:sp>
        <p:nvSpPr>
          <p:cNvPr id="6" name="TextBox 5"/>
          <p:cNvSpPr txBox="1"/>
          <p:nvPr/>
        </p:nvSpPr>
        <p:spPr>
          <a:xfrm>
            <a:off x="619208" y="1638082"/>
            <a:ext cx="1391215"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smtClean="0"/>
              <a:t>Assignments</a:t>
            </a:r>
            <a:endParaRPr lang="en-US" b="1" dirty="0"/>
          </a:p>
        </p:txBody>
      </p:sp>
      <p:sp>
        <p:nvSpPr>
          <p:cNvPr id="9" name="TextBox 8"/>
          <p:cNvSpPr txBox="1"/>
          <p:nvPr/>
        </p:nvSpPr>
        <p:spPr>
          <a:xfrm>
            <a:off x="615154" y="1622112"/>
            <a:ext cx="963662" cy="369332"/>
          </a:xfrm>
          <a:prstGeom prst="rect">
            <a:avLst/>
          </a:prstGeom>
        </p:spPr>
        <p:style>
          <a:lnRef idx="1">
            <a:schemeClr val="dk1"/>
          </a:lnRef>
          <a:fillRef idx="2">
            <a:schemeClr val="dk1"/>
          </a:fillRef>
          <a:effectRef idx="1">
            <a:schemeClr val="dk1"/>
          </a:effectRef>
          <a:fontRef idx="minor">
            <a:schemeClr val="dk1"/>
          </a:fontRef>
        </p:style>
        <p:txBody>
          <a:bodyPr wrap="none" rtlCol="0">
            <a:spAutoFit/>
          </a:bodyPr>
          <a:lstStyle/>
          <a:p>
            <a:r>
              <a:rPr lang="en-US" b="1" dirty="0"/>
              <a:t>Syllabus</a:t>
            </a:r>
          </a:p>
        </p:txBody>
      </p:sp>
      <p:pic>
        <p:nvPicPr>
          <p:cNvPr id="8" name="Picture 7"/>
          <p:cNvPicPr>
            <a:picLocks noChangeAspect="1"/>
          </p:cNvPicPr>
          <p:nvPr/>
        </p:nvPicPr>
        <p:blipFill rotWithShape="1">
          <a:blip r:embed="rId3"/>
          <a:srcRect l="-644" b="15111"/>
          <a:stretch/>
        </p:blipFill>
        <p:spPr>
          <a:xfrm>
            <a:off x="2053340" y="1617661"/>
            <a:ext cx="6546335" cy="3676181"/>
          </a:xfrm>
          <a:prstGeom prst="rect">
            <a:avLst/>
          </a:prstGeom>
        </p:spPr>
      </p:pic>
      <p:grpSp>
        <p:nvGrpSpPr>
          <p:cNvPr id="25" name="Group 24"/>
          <p:cNvGrpSpPr/>
          <p:nvPr/>
        </p:nvGrpSpPr>
        <p:grpSpPr>
          <a:xfrm>
            <a:off x="2805545" y="1592281"/>
            <a:ext cx="3969328" cy="5037115"/>
            <a:chOff x="4065074" y="170654"/>
            <a:chExt cx="4526722" cy="5748883"/>
          </a:xfrm>
        </p:grpSpPr>
        <p:pic>
          <p:nvPicPr>
            <p:cNvPr id="20" name="Picture 19"/>
            <p:cNvPicPr>
              <a:picLocks noChangeAspect="1"/>
            </p:cNvPicPr>
            <p:nvPr/>
          </p:nvPicPr>
          <p:blipFill rotWithShape="1">
            <a:blip r:embed="rId4"/>
            <a:srcRect b="4782"/>
            <a:stretch/>
          </p:blipFill>
          <p:spPr>
            <a:xfrm>
              <a:off x="4065074" y="170654"/>
              <a:ext cx="4526722" cy="5748883"/>
            </a:xfrm>
            <a:prstGeom prst="rect">
              <a:avLst/>
            </a:prstGeom>
          </p:spPr>
        </p:pic>
        <p:pic>
          <p:nvPicPr>
            <p:cNvPr id="21" name="Picture 20"/>
            <p:cNvPicPr>
              <a:picLocks noChangeAspect="1"/>
            </p:cNvPicPr>
            <p:nvPr/>
          </p:nvPicPr>
          <p:blipFill>
            <a:blip r:embed="rId5"/>
            <a:stretch>
              <a:fillRect/>
            </a:stretch>
          </p:blipFill>
          <p:spPr>
            <a:xfrm>
              <a:off x="4095955" y="5217967"/>
              <a:ext cx="3822378" cy="641376"/>
            </a:xfrm>
            <a:prstGeom prst="rect">
              <a:avLst/>
            </a:prstGeom>
          </p:spPr>
        </p:pic>
        <p:sp>
          <p:nvSpPr>
            <p:cNvPr id="22" name="Rectangle 21"/>
            <p:cNvSpPr/>
            <p:nvPr/>
          </p:nvSpPr>
          <p:spPr>
            <a:xfrm>
              <a:off x="4205759" y="947905"/>
              <a:ext cx="3623752" cy="1891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6883504" y="1318181"/>
              <a:ext cx="493311" cy="1407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Rectangle 23"/>
            <p:cNvSpPr/>
            <p:nvPr/>
          </p:nvSpPr>
          <p:spPr>
            <a:xfrm>
              <a:off x="4065074" y="5034548"/>
              <a:ext cx="3623752" cy="1891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pic>
        <p:nvPicPr>
          <p:cNvPr id="5" name="Picture 4"/>
          <p:cNvPicPr>
            <a:picLocks noChangeAspect="1"/>
          </p:cNvPicPr>
          <p:nvPr/>
        </p:nvPicPr>
        <p:blipFill rotWithShape="1">
          <a:blip r:embed="rId6"/>
          <a:srcRect l="8492" b="9724"/>
          <a:stretch/>
        </p:blipFill>
        <p:spPr>
          <a:xfrm>
            <a:off x="2213743" y="1592282"/>
            <a:ext cx="5652175" cy="2208277"/>
          </a:xfrm>
          <a:prstGeom prst="rect">
            <a:avLst/>
          </a:prstGeom>
        </p:spPr>
      </p:pic>
    </p:spTree>
    <p:extLst>
      <p:ext uri="{BB962C8B-B14F-4D97-AF65-F5344CB8AC3E}">
        <p14:creationId xmlns:p14="http://schemas.microsoft.com/office/powerpoint/2010/main" val="102886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6" grpId="0"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5810" y="2541136"/>
            <a:ext cx="8277532" cy="752928"/>
          </a:xfrm>
          <a:ln w="3175">
            <a:noFill/>
          </a:ln>
        </p:spPr>
        <p:txBody>
          <a:bodyPr>
            <a:noAutofit/>
          </a:bodyPr>
          <a:lstStyle/>
          <a:p>
            <a:pPr algn="ctr"/>
            <a:r>
              <a:rPr lang="en-US" sz="8000" dirty="0">
                <a:ln w="3175">
                  <a:noFill/>
                </a:ln>
                <a:latin typeface="Berlin Sans FB" panose="020E0602020502020306" pitchFamily="34" charset="0"/>
              </a:rPr>
              <a:t>Session Activity: </a:t>
            </a:r>
            <a:br>
              <a:rPr lang="en-US" sz="8000" dirty="0">
                <a:ln w="3175">
                  <a:noFill/>
                </a:ln>
                <a:latin typeface="Berlin Sans FB" panose="020E0602020502020306" pitchFamily="34" charset="0"/>
              </a:rPr>
            </a:br>
            <a:r>
              <a:rPr lang="en-US" sz="8000" dirty="0">
                <a:solidFill>
                  <a:srgbClr val="C00000"/>
                </a:solidFill>
                <a:latin typeface="Berlin Sans FB" panose="020E0602020502020306" pitchFamily="34" charset="0"/>
              </a:rPr>
              <a:t>Find that Info!</a:t>
            </a:r>
          </a:p>
        </p:txBody>
      </p:sp>
    </p:spTree>
    <p:extLst>
      <p:ext uri="{BB962C8B-B14F-4D97-AF65-F5344CB8AC3E}">
        <p14:creationId xmlns:p14="http://schemas.microsoft.com/office/powerpoint/2010/main" val="135606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6809" y="366515"/>
            <a:ext cx="8697191" cy="1244076"/>
          </a:xfrm>
        </p:spPr>
        <p:txBody>
          <a:bodyPr>
            <a:noAutofit/>
          </a:bodyPr>
          <a:lstStyle/>
          <a:p>
            <a:r>
              <a:rPr lang="en-US" sz="3600" dirty="0" smtClean="0">
                <a:latin typeface="Berlin Sans FB" panose="020E0602020502020306" pitchFamily="34" charset="0"/>
              </a:rPr>
              <a:t>Developing the Vaccine</a:t>
            </a:r>
            <a:br>
              <a:rPr lang="en-US" sz="3600" dirty="0" smtClean="0">
                <a:latin typeface="Berlin Sans FB" panose="020E0602020502020306" pitchFamily="34" charset="0"/>
              </a:rPr>
            </a:br>
            <a:r>
              <a:rPr lang="en-US" sz="3600" dirty="0" smtClean="0">
                <a:latin typeface="Berlin Sans FB" panose="020E0602020502020306" pitchFamily="34" charset="0"/>
              </a:rPr>
              <a:t>Creation of </a:t>
            </a:r>
            <a:r>
              <a:rPr lang="en-US" sz="3600" dirty="0">
                <a:latin typeface="Berlin Sans FB" panose="020E0602020502020306" pitchFamily="34" charset="0"/>
              </a:rPr>
              <a:t>T</a:t>
            </a:r>
            <a:r>
              <a:rPr lang="en-US" sz="3600" dirty="0" smtClean="0">
                <a:latin typeface="Berlin Sans FB" panose="020E0602020502020306" pitchFamily="34" charset="0"/>
              </a:rPr>
              <a:t>emplates </a:t>
            </a:r>
            <a:endParaRPr lang="en-US" sz="3600" dirty="0">
              <a:latin typeface="Berlin Sans FB" panose="020E0602020502020306"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06217648"/>
              </p:ext>
            </p:extLst>
          </p:nvPr>
        </p:nvGraphicFramePr>
        <p:xfrm>
          <a:off x="914400" y="1519906"/>
          <a:ext cx="8229600" cy="4095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63189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3340"/>
            <a:ext cx="8686800" cy="1236860"/>
          </a:xfrm>
        </p:spPr>
        <p:txBody>
          <a:bodyPr>
            <a:noAutofit/>
          </a:bodyPr>
          <a:lstStyle/>
          <a:p>
            <a:r>
              <a:rPr lang="en-US" sz="3600" dirty="0" smtClean="0">
                <a:latin typeface="Berlin Sans FB" panose="020E0602020502020306" pitchFamily="34" charset="0"/>
              </a:rPr>
              <a:t>Vaccine - Phase I</a:t>
            </a:r>
            <a:br>
              <a:rPr lang="en-US" sz="3600" dirty="0" smtClean="0">
                <a:latin typeface="Berlin Sans FB" panose="020E0602020502020306" pitchFamily="34" charset="0"/>
              </a:rPr>
            </a:br>
            <a:r>
              <a:rPr lang="en-US" sz="3600" dirty="0" smtClean="0">
                <a:latin typeface="Berlin Sans FB" panose="020E0602020502020306" pitchFamily="34" charset="0"/>
              </a:rPr>
              <a:t>Three </a:t>
            </a:r>
            <a:r>
              <a:rPr lang="en-US" sz="3600" dirty="0">
                <a:latin typeface="Berlin Sans FB" panose="020E0602020502020306" pitchFamily="34" charset="0"/>
              </a:rPr>
              <a:t>Templates</a:t>
            </a:r>
          </a:p>
        </p:txBody>
      </p:sp>
      <p:pic>
        <p:nvPicPr>
          <p:cNvPr id="1027"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9499" y="1796133"/>
            <a:ext cx="1933575" cy="439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6201" y="1796133"/>
            <a:ext cx="1881096" cy="439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1514" y="1796133"/>
            <a:ext cx="1854859" cy="439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7932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A755CD9D9B6048A12F56CF80A4AC96" ma:contentTypeVersion="2" ma:contentTypeDescription="Create a new document." ma:contentTypeScope="" ma:versionID="ea321f42d7a619fa6170d20373f90a36">
  <xsd:schema xmlns:xsd="http://www.w3.org/2001/XMLSchema" xmlns:xs="http://www.w3.org/2001/XMLSchema" xmlns:p="http://schemas.microsoft.com/office/2006/metadata/properties" xmlns:ns2="3eaac6ac-91ec-4c64-a74b-b743823a0a38" targetNamespace="http://schemas.microsoft.com/office/2006/metadata/properties" ma:root="true" ma:fieldsID="cb7fea2d938241b703a7ad38e8221819" ns2:_="">
    <xsd:import namespace="3eaac6ac-91ec-4c64-a74b-b743823a0a3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aac6ac-91ec-4c64-a74b-b743823a0a3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200E73-AFA0-42BB-8ECD-BD584ED0F478}">
  <ds:schemaRefs>
    <ds:schemaRef ds:uri="http://schemas.microsoft.com/office/2006/documentManagement/types"/>
    <ds:schemaRef ds:uri="http://schemas.openxmlformats.org/package/2006/metadata/core-properties"/>
    <ds:schemaRef ds:uri="3eaac6ac-91ec-4c64-a74b-b743823a0a38"/>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91AF5410-D0A8-460D-8E47-4D4A9A2881DA}">
  <ds:schemaRefs>
    <ds:schemaRef ds:uri="http://schemas.microsoft.com/sharepoint/v3/contenttype/forms"/>
  </ds:schemaRefs>
</ds:datastoreItem>
</file>

<file path=customXml/itemProps3.xml><?xml version="1.0" encoding="utf-8"?>
<ds:datastoreItem xmlns:ds="http://schemas.openxmlformats.org/officeDocument/2006/customXml" ds:itemID="{F9612551-1CDA-4876-8EE7-35003C9005A5}">
  <ds:schemaRefs>
    <ds:schemaRef ds:uri="3eaac6ac-91ec-4c64-a74b-b743823a0a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606</TotalTime>
  <Words>863</Words>
  <Application>Microsoft Office PowerPoint</Application>
  <PresentationFormat>On-screen Show (4:3)</PresentationFormat>
  <Paragraphs>177</Paragraphs>
  <Slides>20</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Berlin Sans FB</vt:lpstr>
      <vt:lpstr>Calibri</vt:lpstr>
      <vt:lpstr>Wingdings</vt:lpstr>
      <vt:lpstr>Office Theme</vt:lpstr>
      <vt:lpstr>Going Viral with  QM @ UMBSON</vt:lpstr>
      <vt:lpstr>University of Maryland School of Nursing  Office of Learning Technologies</vt:lpstr>
      <vt:lpstr>Presentation Topics</vt:lpstr>
      <vt:lpstr>Stages of Vaccine Development</vt:lpstr>
      <vt:lpstr>Viral Symptoms - No Template</vt:lpstr>
      <vt:lpstr>Before Template Creation</vt:lpstr>
      <vt:lpstr>Session Activity:  Find that Info!</vt:lpstr>
      <vt:lpstr>Developing the Vaccine Creation of Templates </vt:lpstr>
      <vt:lpstr>Vaccine - Phase I Three Templates</vt:lpstr>
      <vt:lpstr>Vaccine – Phase II One Unified Template</vt:lpstr>
      <vt:lpstr>Unified Template with Standards</vt:lpstr>
      <vt:lpstr>Importance of Start Here</vt:lpstr>
      <vt:lpstr>Template Creations</vt:lpstr>
      <vt:lpstr>Vaccine - Phase III How We Support Our Faculty</vt:lpstr>
      <vt:lpstr>Encourage Collaboration</vt:lpstr>
      <vt:lpstr>Vaccine – Phase IV Faculty Buy-in for QM @ UMB</vt:lpstr>
      <vt:lpstr>Build Faculty Working Relationships</vt:lpstr>
      <vt:lpstr>Session Activity:  Find that Info Now!</vt:lpstr>
      <vt:lpstr>Summation</vt:lpstr>
      <vt:lpstr>Time for Questions &amp; Answers!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Viral with  QM @ UMB</dc:title>
  <dc:creator>Pinna, Joanne</dc:creator>
  <cp:lastModifiedBy>Pinna, Joanne</cp:lastModifiedBy>
  <cp:revision>59</cp:revision>
  <dcterms:modified xsi:type="dcterms:W3CDTF">2018-03-01T18:48:22Z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0x0101005AA755CD9D9B6048A12F56CF80A4AC96</vt:lpwstr>
  </property>
</Properties>
</file>