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6" r:id="rId1"/>
  </p:sldMasterIdLst>
  <p:sldIdLst>
    <p:sldId id="256" r:id="rId2"/>
    <p:sldId id="257" r:id="rId3"/>
    <p:sldId id="258" r:id="rId4"/>
    <p:sldId id="269" r:id="rId5"/>
    <p:sldId id="259" r:id="rId6"/>
    <p:sldId id="260" r:id="rId7"/>
    <p:sldId id="270" r:id="rId8"/>
    <p:sldId id="261" r:id="rId9"/>
    <p:sldId id="262" r:id="rId10"/>
    <p:sldId id="263" r:id="rId11"/>
    <p:sldId id="264" r:id="rId12"/>
    <p:sldId id="265" r:id="rId13"/>
    <p:sldId id="266"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934"/>
  </p:normalViewPr>
  <p:slideViewPr>
    <p:cSldViewPr snapToGrid="0" snapToObjects="1">
      <p:cViewPr varScale="1">
        <p:scale>
          <a:sx n="90" d="100"/>
          <a:sy n="90" d="100"/>
        </p:scale>
        <p:origin x="23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F0167-D2AC-4ED2-B351-821F9AEA9B79}" type="doc">
      <dgm:prSet loTypeId="urn:microsoft.com/office/officeart/2005/8/layout/vList5" loCatId="list" qsTypeId="urn:microsoft.com/office/officeart/2005/8/quickstyle/simple2" qsCatId="simple" csTypeId="urn:microsoft.com/office/officeart/2005/8/colors/accent3_2" csCatId="accent3"/>
      <dgm:spPr/>
      <dgm:t>
        <a:bodyPr/>
        <a:lstStyle/>
        <a:p>
          <a:endParaRPr lang="en-US"/>
        </a:p>
      </dgm:t>
    </dgm:pt>
    <dgm:pt modelId="{5C2DEFEB-455C-4B0A-BB2A-9E53BC6E1DCC}">
      <dgm:prSet/>
      <dgm:spPr/>
      <dgm:t>
        <a:bodyPr/>
        <a:lstStyle/>
        <a:p>
          <a:r>
            <a:rPr lang="en-US"/>
            <a:t>Define</a:t>
          </a:r>
        </a:p>
      </dgm:t>
    </dgm:pt>
    <dgm:pt modelId="{478558CC-365B-4238-A3AF-3A6EDDF4012E}" type="parTrans" cxnId="{1FD7F711-27C2-489F-AECB-ADC438EF2CBC}">
      <dgm:prSet/>
      <dgm:spPr/>
      <dgm:t>
        <a:bodyPr/>
        <a:lstStyle/>
        <a:p>
          <a:endParaRPr lang="en-US"/>
        </a:p>
      </dgm:t>
    </dgm:pt>
    <dgm:pt modelId="{E6F62A87-F772-4D33-9972-6A73DD481257}" type="sibTrans" cxnId="{1FD7F711-27C2-489F-AECB-ADC438EF2CBC}">
      <dgm:prSet/>
      <dgm:spPr/>
      <dgm:t>
        <a:bodyPr/>
        <a:lstStyle/>
        <a:p>
          <a:endParaRPr lang="en-US"/>
        </a:p>
      </dgm:t>
    </dgm:pt>
    <dgm:pt modelId="{D7150DA6-2598-4B7B-BF0A-C569C093CD1B}">
      <dgm:prSet/>
      <dgm:spPr/>
      <dgm:t>
        <a:bodyPr/>
        <a:lstStyle/>
        <a:p>
          <a:r>
            <a:rPr lang="en-US"/>
            <a:t>Define various feedback styles, tools, and strategies.</a:t>
          </a:r>
        </a:p>
      </dgm:t>
    </dgm:pt>
    <dgm:pt modelId="{922CE0E7-9030-4BAA-AEBC-6298382FA11B}" type="parTrans" cxnId="{9976D786-1077-4A65-8902-971434521E30}">
      <dgm:prSet/>
      <dgm:spPr/>
      <dgm:t>
        <a:bodyPr/>
        <a:lstStyle/>
        <a:p>
          <a:endParaRPr lang="en-US"/>
        </a:p>
      </dgm:t>
    </dgm:pt>
    <dgm:pt modelId="{D33B971D-3DF6-459C-AEE7-761028801C63}" type="sibTrans" cxnId="{9976D786-1077-4A65-8902-971434521E30}">
      <dgm:prSet/>
      <dgm:spPr/>
      <dgm:t>
        <a:bodyPr/>
        <a:lstStyle/>
        <a:p>
          <a:endParaRPr lang="en-US"/>
        </a:p>
      </dgm:t>
    </dgm:pt>
    <dgm:pt modelId="{721355CD-2201-4906-9209-179CA752E049}">
      <dgm:prSet/>
      <dgm:spPr/>
      <dgm:t>
        <a:bodyPr/>
        <a:lstStyle/>
        <a:p>
          <a:r>
            <a:rPr lang="en-US"/>
            <a:t>Create</a:t>
          </a:r>
        </a:p>
      </dgm:t>
    </dgm:pt>
    <dgm:pt modelId="{696E31DF-D2D1-4A05-878D-B5B651808F53}" type="parTrans" cxnId="{57646326-B742-4C04-9C77-A367BE67FA05}">
      <dgm:prSet/>
      <dgm:spPr/>
      <dgm:t>
        <a:bodyPr/>
        <a:lstStyle/>
        <a:p>
          <a:endParaRPr lang="en-US"/>
        </a:p>
      </dgm:t>
    </dgm:pt>
    <dgm:pt modelId="{01985180-8452-47B2-AFA4-A3675952A1CD}" type="sibTrans" cxnId="{57646326-B742-4C04-9C77-A367BE67FA05}">
      <dgm:prSet/>
      <dgm:spPr/>
      <dgm:t>
        <a:bodyPr/>
        <a:lstStyle/>
        <a:p>
          <a:endParaRPr lang="en-US"/>
        </a:p>
      </dgm:t>
    </dgm:pt>
    <dgm:pt modelId="{4352B7E0-85CF-4C6D-842D-CB5E0E4FF671}">
      <dgm:prSet/>
      <dgm:spPr/>
      <dgm:t>
        <a:bodyPr/>
        <a:lstStyle/>
        <a:p>
          <a:r>
            <a:rPr lang="en-US"/>
            <a:t>Create engaging feedback to student work.</a:t>
          </a:r>
        </a:p>
      </dgm:t>
    </dgm:pt>
    <dgm:pt modelId="{7609EC69-F003-4123-A4CE-3336BE264FF8}" type="parTrans" cxnId="{D89E9FB4-D69D-4134-A7A8-FFFAD9AD85E0}">
      <dgm:prSet/>
      <dgm:spPr/>
      <dgm:t>
        <a:bodyPr/>
        <a:lstStyle/>
        <a:p>
          <a:endParaRPr lang="en-US"/>
        </a:p>
      </dgm:t>
    </dgm:pt>
    <dgm:pt modelId="{BDCFCECB-6363-4C13-BB66-0B7379277BF3}" type="sibTrans" cxnId="{D89E9FB4-D69D-4134-A7A8-FFFAD9AD85E0}">
      <dgm:prSet/>
      <dgm:spPr/>
      <dgm:t>
        <a:bodyPr/>
        <a:lstStyle/>
        <a:p>
          <a:endParaRPr lang="en-US"/>
        </a:p>
      </dgm:t>
    </dgm:pt>
    <dgm:pt modelId="{E3F8A7BD-A5A6-4EE2-814B-81E15D55C8FB}">
      <dgm:prSet/>
      <dgm:spPr/>
      <dgm:t>
        <a:bodyPr/>
        <a:lstStyle/>
        <a:p>
          <a:r>
            <a:rPr lang="en-US"/>
            <a:t>Utilize</a:t>
          </a:r>
        </a:p>
      </dgm:t>
    </dgm:pt>
    <dgm:pt modelId="{82FE4925-22E1-450E-9B15-308A925FB956}" type="parTrans" cxnId="{819C8B11-89A2-45B1-889E-F172E73A5F11}">
      <dgm:prSet/>
      <dgm:spPr/>
      <dgm:t>
        <a:bodyPr/>
        <a:lstStyle/>
        <a:p>
          <a:endParaRPr lang="en-US"/>
        </a:p>
      </dgm:t>
    </dgm:pt>
    <dgm:pt modelId="{F10AABF0-5F74-4471-A6E9-565E18D0D793}" type="sibTrans" cxnId="{819C8B11-89A2-45B1-889E-F172E73A5F11}">
      <dgm:prSet/>
      <dgm:spPr/>
      <dgm:t>
        <a:bodyPr/>
        <a:lstStyle/>
        <a:p>
          <a:endParaRPr lang="en-US"/>
        </a:p>
      </dgm:t>
    </dgm:pt>
    <dgm:pt modelId="{04390835-CC5F-4C04-8A87-F7026891C38C}">
      <dgm:prSet/>
      <dgm:spPr/>
      <dgm:t>
        <a:bodyPr/>
        <a:lstStyle/>
        <a:p>
          <a:r>
            <a:rPr lang="en-US"/>
            <a:t>Utilize LMS tools to provide feedback and to ensure students receive feedback.</a:t>
          </a:r>
        </a:p>
      </dgm:t>
    </dgm:pt>
    <dgm:pt modelId="{23A02BBE-ABFA-46D6-91C5-B7A4679A1426}" type="parTrans" cxnId="{67C4CA1D-C733-4BC7-803B-078162BE4DA7}">
      <dgm:prSet/>
      <dgm:spPr/>
      <dgm:t>
        <a:bodyPr/>
        <a:lstStyle/>
        <a:p>
          <a:endParaRPr lang="en-US"/>
        </a:p>
      </dgm:t>
    </dgm:pt>
    <dgm:pt modelId="{EFC0F10D-B4C9-4B46-ACDB-3CA891E0DCDA}" type="sibTrans" cxnId="{67C4CA1D-C733-4BC7-803B-078162BE4DA7}">
      <dgm:prSet/>
      <dgm:spPr/>
      <dgm:t>
        <a:bodyPr/>
        <a:lstStyle/>
        <a:p>
          <a:endParaRPr lang="en-US"/>
        </a:p>
      </dgm:t>
    </dgm:pt>
    <dgm:pt modelId="{DFA98AF1-D0D7-164F-A42E-040E1E5261BC}" type="pres">
      <dgm:prSet presAssocID="{C59F0167-D2AC-4ED2-B351-821F9AEA9B79}" presName="Name0" presStyleCnt="0">
        <dgm:presLayoutVars>
          <dgm:dir/>
          <dgm:animLvl val="lvl"/>
          <dgm:resizeHandles val="exact"/>
        </dgm:presLayoutVars>
      </dgm:prSet>
      <dgm:spPr/>
    </dgm:pt>
    <dgm:pt modelId="{0FA48ECB-94A0-C74C-A962-1B5D0ECA8542}" type="pres">
      <dgm:prSet presAssocID="{5C2DEFEB-455C-4B0A-BB2A-9E53BC6E1DCC}" presName="linNode" presStyleCnt="0"/>
      <dgm:spPr/>
    </dgm:pt>
    <dgm:pt modelId="{00948127-6578-A64F-AD1B-468EA4DD2656}" type="pres">
      <dgm:prSet presAssocID="{5C2DEFEB-455C-4B0A-BB2A-9E53BC6E1DCC}" presName="parentText" presStyleLbl="node1" presStyleIdx="0" presStyleCnt="3">
        <dgm:presLayoutVars>
          <dgm:chMax val="1"/>
          <dgm:bulletEnabled val="1"/>
        </dgm:presLayoutVars>
      </dgm:prSet>
      <dgm:spPr/>
    </dgm:pt>
    <dgm:pt modelId="{15BBB908-90FC-EB47-A13A-36E122BA28DA}" type="pres">
      <dgm:prSet presAssocID="{5C2DEFEB-455C-4B0A-BB2A-9E53BC6E1DCC}" presName="descendantText" presStyleLbl="alignAccFollowNode1" presStyleIdx="0" presStyleCnt="3">
        <dgm:presLayoutVars>
          <dgm:bulletEnabled val="1"/>
        </dgm:presLayoutVars>
      </dgm:prSet>
      <dgm:spPr/>
    </dgm:pt>
    <dgm:pt modelId="{E18AB4DB-8266-3841-B38C-2FAB4B629070}" type="pres">
      <dgm:prSet presAssocID="{E6F62A87-F772-4D33-9972-6A73DD481257}" presName="sp" presStyleCnt="0"/>
      <dgm:spPr/>
    </dgm:pt>
    <dgm:pt modelId="{3CC4FAC1-9962-AB49-B18F-4041E101387C}" type="pres">
      <dgm:prSet presAssocID="{721355CD-2201-4906-9209-179CA752E049}" presName="linNode" presStyleCnt="0"/>
      <dgm:spPr/>
    </dgm:pt>
    <dgm:pt modelId="{D896AD05-CF86-9749-B8EF-7775B1CC38CA}" type="pres">
      <dgm:prSet presAssocID="{721355CD-2201-4906-9209-179CA752E049}" presName="parentText" presStyleLbl="node1" presStyleIdx="1" presStyleCnt="3">
        <dgm:presLayoutVars>
          <dgm:chMax val="1"/>
          <dgm:bulletEnabled val="1"/>
        </dgm:presLayoutVars>
      </dgm:prSet>
      <dgm:spPr/>
    </dgm:pt>
    <dgm:pt modelId="{C24E3FC3-BD44-EC4F-8374-B34560855C17}" type="pres">
      <dgm:prSet presAssocID="{721355CD-2201-4906-9209-179CA752E049}" presName="descendantText" presStyleLbl="alignAccFollowNode1" presStyleIdx="1" presStyleCnt="3">
        <dgm:presLayoutVars>
          <dgm:bulletEnabled val="1"/>
        </dgm:presLayoutVars>
      </dgm:prSet>
      <dgm:spPr/>
    </dgm:pt>
    <dgm:pt modelId="{E5E453C6-D9DD-D749-AEC8-70F869EBE9FD}" type="pres">
      <dgm:prSet presAssocID="{01985180-8452-47B2-AFA4-A3675952A1CD}" presName="sp" presStyleCnt="0"/>
      <dgm:spPr/>
    </dgm:pt>
    <dgm:pt modelId="{080A0D29-1A51-7342-A343-3E7B89A685DF}" type="pres">
      <dgm:prSet presAssocID="{E3F8A7BD-A5A6-4EE2-814B-81E15D55C8FB}" presName="linNode" presStyleCnt="0"/>
      <dgm:spPr/>
    </dgm:pt>
    <dgm:pt modelId="{3CF595E6-E584-F548-BD5C-0F3C923F0968}" type="pres">
      <dgm:prSet presAssocID="{E3F8A7BD-A5A6-4EE2-814B-81E15D55C8FB}" presName="parentText" presStyleLbl="node1" presStyleIdx="2" presStyleCnt="3">
        <dgm:presLayoutVars>
          <dgm:chMax val="1"/>
          <dgm:bulletEnabled val="1"/>
        </dgm:presLayoutVars>
      </dgm:prSet>
      <dgm:spPr/>
    </dgm:pt>
    <dgm:pt modelId="{40AA980E-005D-7A4B-BF42-CF23C2BDFD9F}" type="pres">
      <dgm:prSet presAssocID="{E3F8A7BD-A5A6-4EE2-814B-81E15D55C8FB}" presName="descendantText" presStyleLbl="alignAccFollowNode1" presStyleIdx="2" presStyleCnt="3">
        <dgm:presLayoutVars>
          <dgm:bulletEnabled val="1"/>
        </dgm:presLayoutVars>
      </dgm:prSet>
      <dgm:spPr/>
    </dgm:pt>
  </dgm:ptLst>
  <dgm:cxnLst>
    <dgm:cxn modelId="{819C8B11-89A2-45B1-889E-F172E73A5F11}" srcId="{C59F0167-D2AC-4ED2-B351-821F9AEA9B79}" destId="{E3F8A7BD-A5A6-4EE2-814B-81E15D55C8FB}" srcOrd="2" destOrd="0" parTransId="{82FE4925-22E1-450E-9B15-308A925FB956}" sibTransId="{F10AABF0-5F74-4471-A6E9-565E18D0D793}"/>
    <dgm:cxn modelId="{1FD7F711-27C2-489F-AECB-ADC438EF2CBC}" srcId="{C59F0167-D2AC-4ED2-B351-821F9AEA9B79}" destId="{5C2DEFEB-455C-4B0A-BB2A-9E53BC6E1DCC}" srcOrd="0" destOrd="0" parTransId="{478558CC-365B-4238-A3AF-3A6EDDF4012E}" sibTransId="{E6F62A87-F772-4D33-9972-6A73DD481257}"/>
    <dgm:cxn modelId="{67C4CA1D-C733-4BC7-803B-078162BE4DA7}" srcId="{E3F8A7BD-A5A6-4EE2-814B-81E15D55C8FB}" destId="{04390835-CC5F-4C04-8A87-F7026891C38C}" srcOrd="0" destOrd="0" parTransId="{23A02BBE-ABFA-46D6-91C5-B7A4679A1426}" sibTransId="{EFC0F10D-B4C9-4B46-ACDB-3CA891E0DCDA}"/>
    <dgm:cxn modelId="{57646326-B742-4C04-9C77-A367BE67FA05}" srcId="{C59F0167-D2AC-4ED2-B351-821F9AEA9B79}" destId="{721355CD-2201-4906-9209-179CA752E049}" srcOrd="1" destOrd="0" parTransId="{696E31DF-D2D1-4A05-878D-B5B651808F53}" sibTransId="{01985180-8452-47B2-AFA4-A3675952A1CD}"/>
    <dgm:cxn modelId="{7F45ED5F-ED8E-4848-853D-F4CA74A47417}" type="presOf" srcId="{5C2DEFEB-455C-4B0A-BB2A-9E53BC6E1DCC}" destId="{00948127-6578-A64F-AD1B-468EA4DD2656}" srcOrd="0" destOrd="0" presId="urn:microsoft.com/office/officeart/2005/8/layout/vList5"/>
    <dgm:cxn modelId="{91100178-C163-D94A-A893-6957316195BE}" type="presOf" srcId="{D7150DA6-2598-4B7B-BF0A-C569C093CD1B}" destId="{15BBB908-90FC-EB47-A13A-36E122BA28DA}" srcOrd="0" destOrd="0" presId="urn:microsoft.com/office/officeart/2005/8/layout/vList5"/>
    <dgm:cxn modelId="{9976D786-1077-4A65-8902-971434521E30}" srcId="{5C2DEFEB-455C-4B0A-BB2A-9E53BC6E1DCC}" destId="{D7150DA6-2598-4B7B-BF0A-C569C093CD1B}" srcOrd="0" destOrd="0" parTransId="{922CE0E7-9030-4BAA-AEBC-6298382FA11B}" sibTransId="{D33B971D-3DF6-459C-AEE7-761028801C63}"/>
    <dgm:cxn modelId="{32C484B3-0566-2A43-AE85-9CC81373CD82}" type="presOf" srcId="{721355CD-2201-4906-9209-179CA752E049}" destId="{D896AD05-CF86-9749-B8EF-7775B1CC38CA}" srcOrd="0" destOrd="0" presId="urn:microsoft.com/office/officeart/2005/8/layout/vList5"/>
    <dgm:cxn modelId="{D89E9FB4-D69D-4134-A7A8-FFFAD9AD85E0}" srcId="{721355CD-2201-4906-9209-179CA752E049}" destId="{4352B7E0-85CF-4C6D-842D-CB5E0E4FF671}" srcOrd="0" destOrd="0" parTransId="{7609EC69-F003-4123-A4CE-3336BE264FF8}" sibTransId="{BDCFCECB-6363-4C13-BB66-0B7379277BF3}"/>
    <dgm:cxn modelId="{44EE63C7-7CF8-5241-97DD-5AFA9445C0F9}" type="presOf" srcId="{4352B7E0-85CF-4C6D-842D-CB5E0E4FF671}" destId="{C24E3FC3-BD44-EC4F-8374-B34560855C17}" srcOrd="0" destOrd="0" presId="urn:microsoft.com/office/officeart/2005/8/layout/vList5"/>
    <dgm:cxn modelId="{ED43DCCA-6DB8-3740-917A-B68A0D2BBEAD}" type="presOf" srcId="{04390835-CC5F-4C04-8A87-F7026891C38C}" destId="{40AA980E-005D-7A4B-BF42-CF23C2BDFD9F}" srcOrd="0" destOrd="0" presId="urn:microsoft.com/office/officeart/2005/8/layout/vList5"/>
    <dgm:cxn modelId="{732805CE-9D55-D64E-88AF-FE13A00E8E70}" type="presOf" srcId="{C59F0167-D2AC-4ED2-B351-821F9AEA9B79}" destId="{DFA98AF1-D0D7-164F-A42E-040E1E5261BC}" srcOrd="0" destOrd="0" presId="urn:microsoft.com/office/officeart/2005/8/layout/vList5"/>
    <dgm:cxn modelId="{957A01F5-6DD5-0A43-922D-DFF300651458}" type="presOf" srcId="{E3F8A7BD-A5A6-4EE2-814B-81E15D55C8FB}" destId="{3CF595E6-E584-F548-BD5C-0F3C923F0968}" srcOrd="0" destOrd="0" presId="urn:microsoft.com/office/officeart/2005/8/layout/vList5"/>
    <dgm:cxn modelId="{9FF93BAA-E01C-E448-898A-3BFFD91492BC}" type="presParOf" srcId="{DFA98AF1-D0D7-164F-A42E-040E1E5261BC}" destId="{0FA48ECB-94A0-C74C-A962-1B5D0ECA8542}" srcOrd="0" destOrd="0" presId="urn:microsoft.com/office/officeart/2005/8/layout/vList5"/>
    <dgm:cxn modelId="{4E111374-6907-0647-A952-41AF8523FD80}" type="presParOf" srcId="{0FA48ECB-94A0-C74C-A962-1B5D0ECA8542}" destId="{00948127-6578-A64F-AD1B-468EA4DD2656}" srcOrd="0" destOrd="0" presId="urn:microsoft.com/office/officeart/2005/8/layout/vList5"/>
    <dgm:cxn modelId="{6D79C9B9-245A-7749-AF1B-59A42D978681}" type="presParOf" srcId="{0FA48ECB-94A0-C74C-A962-1B5D0ECA8542}" destId="{15BBB908-90FC-EB47-A13A-36E122BA28DA}" srcOrd="1" destOrd="0" presId="urn:microsoft.com/office/officeart/2005/8/layout/vList5"/>
    <dgm:cxn modelId="{99A632B5-93A3-D849-886D-BF5BA9601B4A}" type="presParOf" srcId="{DFA98AF1-D0D7-164F-A42E-040E1E5261BC}" destId="{E18AB4DB-8266-3841-B38C-2FAB4B629070}" srcOrd="1" destOrd="0" presId="urn:microsoft.com/office/officeart/2005/8/layout/vList5"/>
    <dgm:cxn modelId="{72B847BF-B268-EF45-907C-FF0BCDEE4094}" type="presParOf" srcId="{DFA98AF1-D0D7-164F-A42E-040E1E5261BC}" destId="{3CC4FAC1-9962-AB49-B18F-4041E101387C}" srcOrd="2" destOrd="0" presId="urn:microsoft.com/office/officeart/2005/8/layout/vList5"/>
    <dgm:cxn modelId="{B1D41537-E932-1F49-9FFE-01A637456939}" type="presParOf" srcId="{3CC4FAC1-9962-AB49-B18F-4041E101387C}" destId="{D896AD05-CF86-9749-B8EF-7775B1CC38CA}" srcOrd="0" destOrd="0" presId="urn:microsoft.com/office/officeart/2005/8/layout/vList5"/>
    <dgm:cxn modelId="{82597455-3B8A-DA46-AD79-7C70D9F195DA}" type="presParOf" srcId="{3CC4FAC1-9962-AB49-B18F-4041E101387C}" destId="{C24E3FC3-BD44-EC4F-8374-B34560855C17}" srcOrd="1" destOrd="0" presId="urn:microsoft.com/office/officeart/2005/8/layout/vList5"/>
    <dgm:cxn modelId="{939A08DE-ED0F-0F49-AF1A-E7B6737C7294}" type="presParOf" srcId="{DFA98AF1-D0D7-164F-A42E-040E1E5261BC}" destId="{E5E453C6-D9DD-D749-AEC8-70F869EBE9FD}" srcOrd="3" destOrd="0" presId="urn:microsoft.com/office/officeart/2005/8/layout/vList5"/>
    <dgm:cxn modelId="{0D338A96-EB8D-284C-B2AF-2D2D385E96A9}" type="presParOf" srcId="{DFA98AF1-D0D7-164F-A42E-040E1E5261BC}" destId="{080A0D29-1A51-7342-A343-3E7B89A685DF}" srcOrd="4" destOrd="0" presId="urn:microsoft.com/office/officeart/2005/8/layout/vList5"/>
    <dgm:cxn modelId="{5FD1351F-2A54-9E43-871D-9FB2DA66CCD8}" type="presParOf" srcId="{080A0D29-1A51-7342-A343-3E7B89A685DF}" destId="{3CF595E6-E584-F548-BD5C-0F3C923F0968}" srcOrd="0" destOrd="0" presId="urn:microsoft.com/office/officeart/2005/8/layout/vList5"/>
    <dgm:cxn modelId="{046ADF95-96FD-6446-A5DD-DB10E9E19099}" type="presParOf" srcId="{080A0D29-1A51-7342-A343-3E7B89A685DF}" destId="{40AA980E-005D-7A4B-BF42-CF23C2BDFD9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0827D0-2501-464B-AA27-D634BB60311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ED8B0E3-E903-4180-80D8-257E75D41330}">
      <dgm:prSet/>
      <dgm:spPr/>
      <dgm:t>
        <a:bodyPr/>
        <a:lstStyle/>
        <a:p>
          <a:r>
            <a:rPr lang="en-US"/>
            <a:t>Clear criteria</a:t>
          </a:r>
        </a:p>
      </dgm:t>
    </dgm:pt>
    <dgm:pt modelId="{9B99B08E-AAC1-40C3-98F6-9127A83D142F}" type="parTrans" cxnId="{4C3990A6-C149-4D58-AEFF-796CB0606F94}">
      <dgm:prSet/>
      <dgm:spPr/>
      <dgm:t>
        <a:bodyPr/>
        <a:lstStyle/>
        <a:p>
          <a:endParaRPr lang="en-US"/>
        </a:p>
      </dgm:t>
    </dgm:pt>
    <dgm:pt modelId="{FA8BDCA8-3C00-4D08-86D6-C2B66C7E4A3A}" type="sibTrans" cxnId="{4C3990A6-C149-4D58-AEFF-796CB0606F94}">
      <dgm:prSet/>
      <dgm:spPr/>
      <dgm:t>
        <a:bodyPr/>
        <a:lstStyle/>
        <a:p>
          <a:endParaRPr lang="en-US"/>
        </a:p>
      </dgm:t>
    </dgm:pt>
    <dgm:pt modelId="{6F6C3E02-036F-4A81-A0EE-54579C47D24E}">
      <dgm:prSet/>
      <dgm:spPr/>
      <dgm:t>
        <a:bodyPr/>
        <a:lstStyle/>
        <a:p>
          <a:r>
            <a:rPr lang="en-US"/>
            <a:t>Rubric or scoring should give some immediate feedback</a:t>
          </a:r>
        </a:p>
      </dgm:t>
    </dgm:pt>
    <dgm:pt modelId="{C300168A-01D6-4720-B2B9-061B2F4291F1}" type="parTrans" cxnId="{347C7B5E-7659-4EA9-8618-6756FDD8772C}">
      <dgm:prSet/>
      <dgm:spPr/>
      <dgm:t>
        <a:bodyPr/>
        <a:lstStyle/>
        <a:p>
          <a:endParaRPr lang="en-US"/>
        </a:p>
      </dgm:t>
    </dgm:pt>
    <dgm:pt modelId="{CFE3B608-A06F-4492-9BBE-C692D9BF294D}" type="sibTrans" cxnId="{347C7B5E-7659-4EA9-8618-6756FDD8772C}">
      <dgm:prSet/>
      <dgm:spPr/>
      <dgm:t>
        <a:bodyPr/>
        <a:lstStyle/>
        <a:p>
          <a:endParaRPr lang="en-US"/>
        </a:p>
      </dgm:t>
    </dgm:pt>
    <dgm:pt modelId="{C912843C-7782-4AD5-ACB6-F249EBD98D14}">
      <dgm:prSet/>
      <dgm:spPr/>
      <dgm:t>
        <a:bodyPr/>
        <a:lstStyle/>
        <a:p>
          <a:r>
            <a:rPr lang="en-US"/>
            <a:t>Remind students how to use a rubric before and after an assignment is graded</a:t>
          </a:r>
        </a:p>
      </dgm:t>
    </dgm:pt>
    <dgm:pt modelId="{6C8F4283-FE9E-4A92-B123-11166674B916}" type="parTrans" cxnId="{761FD990-DB48-4317-A0CF-65DA5852117E}">
      <dgm:prSet/>
      <dgm:spPr/>
      <dgm:t>
        <a:bodyPr/>
        <a:lstStyle/>
        <a:p>
          <a:endParaRPr lang="en-US"/>
        </a:p>
      </dgm:t>
    </dgm:pt>
    <dgm:pt modelId="{940D112C-EBD4-46DB-A8EF-4B68D46BF592}" type="sibTrans" cxnId="{761FD990-DB48-4317-A0CF-65DA5852117E}">
      <dgm:prSet/>
      <dgm:spPr/>
      <dgm:t>
        <a:bodyPr/>
        <a:lstStyle/>
        <a:p>
          <a:endParaRPr lang="en-US"/>
        </a:p>
      </dgm:t>
    </dgm:pt>
    <dgm:pt modelId="{D0762E07-9DA0-E646-A504-007745775D39}" type="pres">
      <dgm:prSet presAssocID="{7E0827D0-2501-464B-AA27-D634BB60311C}" presName="linear" presStyleCnt="0">
        <dgm:presLayoutVars>
          <dgm:animLvl val="lvl"/>
          <dgm:resizeHandles val="exact"/>
        </dgm:presLayoutVars>
      </dgm:prSet>
      <dgm:spPr/>
    </dgm:pt>
    <dgm:pt modelId="{8F9EB815-637E-3D4E-B323-C375E921C9AD}" type="pres">
      <dgm:prSet presAssocID="{DED8B0E3-E903-4180-80D8-257E75D41330}" presName="parentText" presStyleLbl="node1" presStyleIdx="0" presStyleCnt="3">
        <dgm:presLayoutVars>
          <dgm:chMax val="0"/>
          <dgm:bulletEnabled val="1"/>
        </dgm:presLayoutVars>
      </dgm:prSet>
      <dgm:spPr/>
    </dgm:pt>
    <dgm:pt modelId="{EF7E32AB-D64A-1E4B-851F-88954433B421}" type="pres">
      <dgm:prSet presAssocID="{FA8BDCA8-3C00-4D08-86D6-C2B66C7E4A3A}" presName="spacer" presStyleCnt="0"/>
      <dgm:spPr/>
    </dgm:pt>
    <dgm:pt modelId="{15EF7557-DC50-BF42-86DD-F93D3B82C1D2}" type="pres">
      <dgm:prSet presAssocID="{6F6C3E02-036F-4A81-A0EE-54579C47D24E}" presName="parentText" presStyleLbl="node1" presStyleIdx="1" presStyleCnt="3">
        <dgm:presLayoutVars>
          <dgm:chMax val="0"/>
          <dgm:bulletEnabled val="1"/>
        </dgm:presLayoutVars>
      </dgm:prSet>
      <dgm:spPr/>
    </dgm:pt>
    <dgm:pt modelId="{02D66C45-6403-014E-A074-EBCB41FC0F3B}" type="pres">
      <dgm:prSet presAssocID="{CFE3B608-A06F-4492-9BBE-C692D9BF294D}" presName="spacer" presStyleCnt="0"/>
      <dgm:spPr/>
    </dgm:pt>
    <dgm:pt modelId="{F8A7A372-FCE9-984C-803A-E051AAEF2BF8}" type="pres">
      <dgm:prSet presAssocID="{C912843C-7782-4AD5-ACB6-F249EBD98D14}" presName="parentText" presStyleLbl="node1" presStyleIdx="2" presStyleCnt="3">
        <dgm:presLayoutVars>
          <dgm:chMax val="0"/>
          <dgm:bulletEnabled val="1"/>
        </dgm:presLayoutVars>
      </dgm:prSet>
      <dgm:spPr/>
    </dgm:pt>
  </dgm:ptLst>
  <dgm:cxnLst>
    <dgm:cxn modelId="{7E2F0838-6FDD-A54D-B9DF-0FA3D72CA9E1}" type="presOf" srcId="{7E0827D0-2501-464B-AA27-D634BB60311C}" destId="{D0762E07-9DA0-E646-A504-007745775D39}" srcOrd="0" destOrd="0" presId="urn:microsoft.com/office/officeart/2005/8/layout/vList2"/>
    <dgm:cxn modelId="{347C7B5E-7659-4EA9-8618-6756FDD8772C}" srcId="{7E0827D0-2501-464B-AA27-D634BB60311C}" destId="{6F6C3E02-036F-4A81-A0EE-54579C47D24E}" srcOrd="1" destOrd="0" parTransId="{C300168A-01D6-4720-B2B9-061B2F4291F1}" sibTransId="{CFE3B608-A06F-4492-9BBE-C692D9BF294D}"/>
    <dgm:cxn modelId="{761FD990-DB48-4317-A0CF-65DA5852117E}" srcId="{7E0827D0-2501-464B-AA27-D634BB60311C}" destId="{C912843C-7782-4AD5-ACB6-F249EBD98D14}" srcOrd="2" destOrd="0" parTransId="{6C8F4283-FE9E-4A92-B123-11166674B916}" sibTransId="{940D112C-EBD4-46DB-A8EF-4B68D46BF592}"/>
    <dgm:cxn modelId="{4C3990A6-C149-4D58-AEFF-796CB0606F94}" srcId="{7E0827D0-2501-464B-AA27-D634BB60311C}" destId="{DED8B0E3-E903-4180-80D8-257E75D41330}" srcOrd="0" destOrd="0" parTransId="{9B99B08E-AAC1-40C3-98F6-9127A83D142F}" sibTransId="{FA8BDCA8-3C00-4D08-86D6-C2B66C7E4A3A}"/>
    <dgm:cxn modelId="{ACA3F0B0-E279-E444-A8C6-828E6BBBED3D}" type="presOf" srcId="{DED8B0E3-E903-4180-80D8-257E75D41330}" destId="{8F9EB815-637E-3D4E-B323-C375E921C9AD}" srcOrd="0" destOrd="0" presId="urn:microsoft.com/office/officeart/2005/8/layout/vList2"/>
    <dgm:cxn modelId="{9C5154ED-7014-1046-B6DB-206F17B3951F}" type="presOf" srcId="{6F6C3E02-036F-4A81-A0EE-54579C47D24E}" destId="{15EF7557-DC50-BF42-86DD-F93D3B82C1D2}" srcOrd="0" destOrd="0" presId="urn:microsoft.com/office/officeart/2005/8/layout/vList2"/>
    <dgm:cxn modelId="{A9EBF5FB-ED04-504A-8A2E-CEC42B3C04B1}" type="presOf" srcId="{C912843C-7782-4AD5-ACB6-F249EBD98D14}" destId="{F8A7A372-FCE9-984C-803A-E051AAEF2BF8}" srcOrd="0" destOrd="0" presId="urn:microsoft.com/office/officeart/2005/8/layout/vList2"/>
    <dgm:cxn modelId="{7CFD4DF1-9059-D846-AC14-74DC7520C5EE}" type="presParOf" srcId="{D0762E07-9DA0-E646-A504-007745775D39}" destId="{8F9EB815-637E-3D4E-B323-C375E921C9AD}" srcOrd="0" destOrd="0" presId="urn:microsoft.com/office/officeart/2005/8/layout/vList2"/>
    <dgm:cxn modelId="{D34ECD9B-62BA-2044-A9FE-AF16E21969EF}" type="presParOf" srcId="{D0762E07-9DA0-E646-A504-007745775D39}" destId="{EF7E32AB-D64A-1E4B-851F-88954433B421}" srcOrd="1" destOrd="0" presId="urn:microsoft.com/office/officeart/2005/8/layout/vList2"/>
    <dgm:cxn modelId="{3264F46A-25A3-254A-BF8A-990B079464B9}" type="presParOf" srcId="{D0762E07-9DA0-E646-A504-007745775D39}" destId="{15EF7557-DC50-BF42-86DD-F93D3B82C1D2}" srcOrd="2" destOrd="0" presId="urn:microsoft.com/office/officeart/2005/8/layout/vList2"/>
    <dgm:cxn modelId="{D58AC644-AC01-184A-9776-45E471EF5643}" type="presParOf" srcId="{D0762E07-9DA0-E646-A504-007745775D39}" destId="{02D66C45-6403-014E-A074-EBCB41FC0F3B}" srcOrd="3" destOrd="0" presId="urn:microsoft.com/office/officeart/2005/8/layout/vList2"/>
    <dgm:cxn modelId="{B353C8B6-9CA8-BB4A-B8C7-7F66D1545E0C}" type="presParOf" srcId="{D0762E07-9DA0-E646-A504-007745775D39}" destId="{F8A7A372-FCE9-984C-803A-E051AAEF2BF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FED8AD-8559-4A6B-B2D0-3BF3E5252E90}"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347E6127-31B8-48C2-A418-A43D4777C808}">
      <dgm:prSet/>
      <dgm:spPr/>
      <dgm:t>
        <a:bodyPr/>
        <a:lstStyle/>
        <a:p>
          <a:r>
            <a:rPr lang="en-US"/>
            <a:t>Start-up Module</a:t>
          </a:r>
        </a:p>
      </dgm:t>
    </dgm:pt>
    <dgm:pt modelId="{163C2EA6-A907-429B-8F3C-EB0597664CAF}" type="parTrans" cxnId="{1D48B654-ACAA-42A5-867D-B020D251DECE}">
      <dgm:prSet/>
      <dgm:spPr/>
      <dgm:t>
        <a:bodyPr/>
        <a:lstStyle/>
        <a:p>
          <a:endParaRPr lang="en-US"/>
        </a:p>
      </dgm:t>
    </dgm:pt>
    <dgm:pt modelId="{854707DF-8F69-42F0-A038-EC0D3FF86384}" type="sibTrans" cxnId="{1D48B654-ACAA-42A5-867D-B020D251DECE}">
      <dgm:prSet/>
      <dgm:spPr/>
      <dgm:t>
        <a:bodyPr/>
        <a:lstStyle/>
        <a:p>
          <a:endParaRPr lang="en-US"/>
        </a:p>
      </dgm:t>
    </dgm:pt>
    <dgm:pt modelId="{55541849-594E-4850-9642-6AA5BF5A5E6D}">
      <dgm:prSet/>
      <dgm:spPr/>
      <dgm:t>
        <a:bodyPr/>
        <a:lstStyle/>
        <a:p>
          <a:r>
            <a:rPr lang="en-US"/>
            <a:t>Student View feature</a:t>
          </a:r>
        </a:p>
      </dgm:t>
    </dgm:pt>
    <dgm:pt modelId="{2CF8F3DB-1542-43E1-A9AE-F55432201D8C}" type="parTrans" cxnId="{3FD1BE38-590E-4A63-A396-CEA10E3A0E88}">
      <dgm:prSet/>
      <dgm:spPr/>
      <dgm:t>
        <a:bodyPr/>
        <a:lstStyle/>
        <a:p>
          <a:endParaRPr lang="en-US"/>
        </a:p>
      </dgm:t>
    </dgm:pt>
    <dgm:pt modelId="{A9C3E362-E603-4D1B-8BBC-FF24C9CFDD24}" type="sibTrans" cxnId="{3FD1BE38-590E-4A63-A396-CEA10E3A0E88}">
      <dgm:prSet/>
      <dgm:spPr/>
      <dgm:t>
        <a:bodyPr/>
        <a:lstStyle/>
        <a:p>
          <a:endParaRPr lang="en-US"/>
        </a:p>
      </dgm:t>
    </dgm:pt>
    <dgm:pt modelId="{863598F8-6908-4F67-BF8F-629D8653E98E}">
      <dgm:prSet/>
      <dgm:spPr/>
      <dgm:t>
        <a:bodyPr/>
        <a:lstStyle/>
        <a:p>
          <a:r>
            <a:rPr lang="en-US"/>
            <a:t>Video/screen shots</a:t>
          </a:r>
        </a:p>
      </dgm:t>
    </dgm:pt>
    <dgm:pt modelId="{5B11EE6E-C7AB-4D88-9E7A-5D2FA312DF7A}" type="parTrans" cxnId="{A4AF5F39-D6C5-4B81-AA61-B3C3B14340C1}">
      <dgm:prSet/>
      <dgm:spPr/>
      <dgm:t>
        <a:bodyPr/>
        <a:lstStyle/>
        <a:p>
          <a:endParaRPr lang="en-US"/>
        </a:p>
      </dgm:t>
    </dgm:pt>
    <dgm:pt modelId="{8333C962-AEA2-4F52-AF7E-281CB4C61958}" type="sibTrans" cxnId="{A4AF5F39-D6C5-4B81-AA61-B3C3B14340C1}">
      <dgm:prSet/>
      <dgm:spPr/>
      <dgm:t>
        <a:bodyPr/>
        <a:lstStyle/>
        <a:p>
          <a:endParaRPr lang="en-US"/>
        </a:p>
      </dgm:t>
    </dgm:pt>
    <dgm:pt modelId="{1F185D50-E63A-DC4F-A343-D924ABDA570E}" type="pres">
      <dgm:prSet presAssocID="{AAFED8AD-8559-4A6B-B2D0-3BF3E5252E90}" presName="vert0" presStyleCnt="0">
        <dgm:presLayoutVars>
          <dgm:dir/>
          <dgm:animOne val="branch"/>
          <dgm:animLvl val="lvl"/>
        </dgm:presLayoutVars>
      </dgm:prSet>
      <dgm:spPr/>
    </dgm:pt>
    <dgm:pt modelId="{BF67015D-1093-7549-A76C-079D5C4A1D0B}" type="pres">
      <dgm:prSet presAssocID="{347E6127-31B8-48C2-A418-A43D4777C808}" presName="thickLine" presStyleLbl="alignNode1" presStyleIdx="0" presStyleCnt="3"/>
      <dgm:spPr/>
    </dgm:pt>
    <dgm:pt modelId="{454654CD-FC2D-BF40-B684-386F35CE62AD}" type="pres">
      <dgm:prSet presAssocID="{347E6127-31B8-48C2-A418-A43D4777C808}" presName="horz1" presStyleCnt="0"/>
      <dgm:spPr/>
    </dgm:pt>
    <dgm:pt modelId="{B529CFD1-51B7-A44E-904D-8BDD663A59E2}" type="pres">
      <dgm:prSet presAssocID="{347E6127-31B8-48C2-A418-A43D4777C808}" presName="tx1" presStyleLbl="revTx" presStyleIdx="0" presStyleCnt="3"/>
      <dgm:spPr/>
    </dgm:pt>
    <dgm:pt modelId="{54EDD5D4-F37E-3F44-848F-926F0376BBBF}" type="pres">
      <dgm:prSet presAssocID="{347E6127-31B8-48C2-A418-A43D4777C808}" presName="vert1" presStyleCnt="0"/>
      <dgm:spPr/>
    </dgm:pt>
    <dgm:pt modelId="{BFFF7699-7AC2-CD40-849E-239B32942057}" type="pres">
      <dgm:prSet presAssocID="{55541849-594E-4850-9642-6AA5BF5A5E6D}" presName="thickLine" presStyleLbl="alignNode1" presStyleIdx="1" presStyleCnt="3"/>
      <dgm:spPr/>
    </dgm:pt>
    <dgm:pt modelId="{187A0D59-D8B3-D941-A943-158539878F13}" type="pres">
      <dgm:prSet presAssocID="{55541849-594E-4850-9642-6AA5BF5A5E6D}" presName="horz1" presStyleCnt="0"/>
      <dgm:spPr/>
    </dgm:pt>
    <dgm:pt modelId="{BA18B0BF-2A75-DA4A-87BB-A7E39AA7111B}" type="pres">
      <dgm:prSet presAssocID="{55541849-594E-4850-9642-6AA5BF5A5E6D}" presName="tx1" presStyleLbl="revTx" presStyleIdx="1" presStyleCnt="3"/>
      <dgm:spPr/>
    </dgm:pt>
    <dgm:pt modelId="{3FAADD7F-2A9E-0E49-9A46-7660E803BCAF}" type="pres">
      <dgm:prSet presAssocID="{55541849-594E-4850-9642-6AA5BF5A5E6D}" presName="vert1" presStyleCnt="0"/>
      <dgm:spPr/>
    </dgm:pt>
    <dgm:pt modelId="{D8110CF2-F717-C049-8056-0530C52BF19A}" type="pres">
      <dgm:prSet presAssocID="{863598F8-6908-4F67-BF8F-629D8653E98E}" presName="thickLine" presStyleLbl="alignNode1" presStyleIdx="2" presStyleCnt="3"/>
      <dgm:spPr/>
    </dgm:pt>
    <dgm:pt modelId="{F613F0AB-D190-6C4B-A30E-6DA17E4B07D4}" type="pres">
      <dgm:prSet presAssocID="{863598F8-6908-4F67-BF8F-629D8653E98E}" presName="horz1" presStyleCnt="0"/>
      <dgm:spPr/>
    </dgm:pt>
    <dgm:pt modelId="{A630E37B-3696-0543-940D-065B4044F9B8}" type="pres">
      <dgm:prSet presAssocID="{863598F8-6908-4F67-BF8F-629D8653E98E}" presName="tx1" presStyleLbl="revTx" presStyleIdx="2" presStyleCnt="3"/>
      <dgm:spPr/>
    </dgm:pt>
    <dgm:pt modelId="{7F7E59F4-537D-A744-9181-7A6E53C8DA5D}" type="pres">
      <dgm:prSet presAssocID="{863598F8-6908-4F67-BF8F-629D8653E98E}" presName="vert1" presStyleCnt="0"/>
      <dgm:spPr/>
    </dgm:pt>
  </dgm:ptLst>
  <dgm:cxnLst>
    <dgm:cxn modelId="{CBD2B824-C940-0F4A-9021-D5B26DA48373}" type="presOf" srcId="{AAFED8AD-8559-4A6B-B2D0-3BF3E5252E90}" destId="{1F185D50-E63A-DC4F-A343-D924ABDA570E}" srcOrd="0" destOrd="0" presId="urn:microsoft.com/office/officeart/2008/layout/LinedList"/>
    <dgm:cxn modelId="{36798E25-14C8-4C42-B16D-107AE3E60941}" type="presOf" srcId="{55541849-594E-4850-9642-6AA5BF5A5E6D}" destId="{BA18B0BF-2A75-DA4A-87BB-A7E39AA7111B}" srcOrd="0" destOrd="0" presId="urn:microsoft.com/office/officeart/2008/layout/LinedList"/>
    <dgm:cxn modelId="{3FD1BE38-590E-4A63-A396-CEA10E3A0E88}" srcId="{AAFED8AD-8559-4A6B-B2D0-3BF3E5252E90}" destId="{55541849-594E-4850-9642-6AA5BF5A5E6D}" srcOrd="1" destOrd="0" parTransId="{2CF8F3DB-1542-43E1-A9AE-F55432201D8C}" sibTransId="{A9C3E362-E603-4D1B-8BBC-FF24C9CFDD24}"/>
    <dgm:cxn modelId="{A4AF5F39-D6C5-4B81-AA61-B3C3B14340C1}" srcId="{AAFED8AD-8559-4A6B-B2D0-3BF3E5252E90}" destId="{863598F8-6908-4F67-BF8F-629D8653E98E}" srcOrd="2" destOrd="0" parTransId="{5B11EE6E-C7AB-4D88-9E7A-5D2FA312DF7A}" sibTransId="{8333C962-AEA2-4F52-AF7E-281CB4C61958}"/>
    <dgm:cxn modelId="{1D48B654-ACAA-42A5-867D-B020D251DECE}" srcId="{AAFED8AD-8559-4A6B-B2D0-3BF3E5252E90}" destId="{347E6127-31B8-48C2-A418-A43D4777C808}" srcOrd="0" destOrd="0" parTransId="{163C2EA6-A907-429B-8F3C-EB0597664CAF}" sibTransId="{854707DF-8F69-42F0-A038-EC0D3FF86384}"/>
    <dgm:cxn modelId="{938AE5BD-14E6-D34E-A0C5-528F3680D231}" type="presOf" srcId="{347E6127-31B8-48C2-A418-A43D4777C808}" destId="{B529CFD1-51B7-A44E-904D-8BDD663A59E2}" srcOrd="0" destOrd="0" presId="urn:microsoft.com/office/officeart/2008/layout/LinedList"/>
    <dgm:cxn modelId="{7616BEBE-4748-E94C-B855-D23C69F1141E}" type="presOf" srcId="{863598F8-6908-4F67-BF8F-629D8653E98E}" destId="{A630E37B-3696-0543-940D-065B4044F9B8}" srcOrd="0" destOrd="0" presId="urn:microsoft.com/office/officeart/2008/layout/LinedList"/>
    <dgm:cxn modelId="{E4A04E93-9F3F-7A45-9546-8E457C3DEE18}" type="presParOf" srcId="{1F185D50-E63A-DC4F-A343-D924ABDA570E}" destId="{BF67015D-1093-7549-A76C-079D5C4A1D0B}" srcOrd="0" destOrd="0" presId="urn:microsoft.com/office/officeart/2008/layout/LinedList"/>
    <dgm:cxn modelId="{3ED7B610-7BDC-8546-AD3D-5D144AE1D127}" type="presParOf" srcId="{1F185D50-E63A-DC4F-A343-D924ABDA570E}" destId="{454654CD-FC2D-BF40-B684-386F35CE62AD}" srcOrd="1" destOrd="0" presId="urn:microsoft.com/office/officeart/2008/layout/LinedList"/>
    <dgm:cxn modelId="{7AE035EE-3473-9D4F-B124-E9E4DDD5322A}" type="presParOf" srcId="{454654CD-FC2D-BF40-B684-386F35CE62AD}" destId="{B529CFD1-51B7-A44E-904D-8BDD663A59E2}" srcOrd="0" destOrd="0" presId="urn:microsoft.com/office/officeart/2008/layout/LinedList"/>
    <dgm:cxn modelId="{370452B2-A46F-3C45-A2DB-606897595698}" type="presParOf" srcId="{454654CD-FC2D-BF40-B684-386F35CE62AD}" destId="{54EDD5D4-F37E-3F44-848F-926F0376BBBF}" srcOrd="1" destOrd="0" presId="urn:microsoft.com/office/officeart/2008/layout/LinedList"/>
    <dgm:cxn modelId="{222C048F-9AF8-B64E-A10C-2D9AE75C425F}" type="presParOf" srcId="{1F185D50-E63A-DC4F-A343-D924ABDA570E}" destId="{BFFF7699-7AC2-CD40-849E-239B32942057}" srcOrd="2" destOrd="0" presId="urn:microsoft.com/office/officeart/2008/layout/LinedList"/>
    <dgm:cxn modelId="{399ADE4B-6CF3-CC49-94DD-E3C47DA4E237}" type="presParOf" srcId="{1F185D50-E63A-DC4F-A343-D924ABDA570E}" destId="{187A0D59-D8B3-D941-A943-158539878F13}" srcOrd="3" destOrd="0" presId="urn:microsoft.com/office/officeart/2008/layout/LinedList"/>
    <dgm:cxn modelId="{83DEDD40-D043-6E4F-BD8B-10E8EB39B303}" type="presParOf" srcId="{187A0D59-D8B3-D941-A943-158539878F13}" destId="{BA18B0BF-2A75-DA4A-87BB-A7E39AA7111B}" srcOrd="0" destOrd="0" presId="urn:microsoft.com/office/officeart/2008/layout/LinedList"/>
    <dgm:cxn modelId="{F40E6C62-E6A5-004B-AC0B-325AC2DF4919}" type="presParOf" srcId="{187A0D59-D8B3-D941-A943-158539878F13}" destId="{3FAADD7F-2A9E-0E49-9A46-7660E803BCAF}" srcOrd="1" destOrd="0" presId="urn:microsoft.com/office/officeart/2008/layout/LinedList"/>
    <dgm:cxn modelId="{4B1B9D13-3FB2-104E-BF93-91643F9DCF5E}" type="presParOf" srcId="{1F185D50-E63A-DC4F-A343-D924ABDA570E}" destId="{D8110CF2-F717-C049-8056-0530C52BF19A}" srcOrd="4" destOrd="0" presId="urn:microsoft.com/office/officeart/2008/layout/LinedList"/>
    <dgm:cxn modelId="{387EA4D8-93C6-EC4C-8C35-6D6AF2BB73A1}" type="presParOf" srcId="{1F185D50-E63A-DC4F-A343-D924ABDA570E}" destId="{F613F0AB-D190-6C4B-A30E-6DA17E4B07D4}" srcOrd="5" destOrd="0" presId="urn:microsoft.com/office/officeart/2008/layout/LinedList"/>
    <dgm:cxn modelId="{78A38FA5-EB8F-0147-9D17-A2BE40BED34C}" type="presParOf" srcId="{F613F0AB-D190-6C4B-A30E-6DA17E4B07D4}" destId="{A630E37B-3696-0543-940D-065B4044F9B8}" srcOrd="0" destOrd="0" presId="urn:microsoft.com/office/officeart/2008/layout/LinedList"/>
    <dgm:cxn modelId="{EB2F7260-0E4F-5842-B5D8-73EEA0A505FD}" type="presParOf" srcId="{F613F0AB-D190-6C4B-A30E-6DA17E4B07D4}" destId="{7F7E59F4-537D-A744-9181-7A6E53C8DA5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AEC2AE-25F4-4B9E-92D4-C725E9152FED}" type="doc">
      <dgm:prSet loTypeId="urn:microsoft.com/office/officeart/2005/8/layout/vList2" loCatId="list" qsTypeId="urn:microsoft.com/office/officeart/2005/8/quickstyle/simple4" qsCatId="simple" csTypeId="urn:microsoft.com/office/officeart/2005/8/colors/colorful4" csCatId="colorful"/>
      <dgm:spPr/>
      <dgm:t>
        <a:bodyPr/>
        <a:lstStyle/>
        <a:p>
          <a:endParaRPr lang="en-US"/>
        </a:p>
      </dgm:t>
    </dgm:pt>
    <dgm:pt modelId="{A114442E-B759-425A-AEC4-6AE4337C659D}">
      <dgm:prSet/>
      <dgm:spPr/>
      <dgm:t>
        <a:bodyPr/>
        <a:lstStyle/>
        <a:p>
          <a:r>
            <a:rPr lang="en-US" dirty="0"/>
            <a:t>Marked-up documents</a:t>
          </a:r>
        </a:p>
      </dgm:t>
    </dgm:pt>
    <dgm:pt modelId="{9BA7DBC4-94CA-4EEA-8AD2-CE4F81E4CD4F}" type="parTrans" cxnId="{9FA4E10E-CFDA-45EB-82B2-2F25F31003E0}">
      <dgm:prSet/>
      <dgm:spPr/>
      <dgm:t>
        <a:bodyPr/>
        <a:lstStyle/>
        <a:p>
          <a:endParaRPr lang="en-US"/>
        </a:p>
      </dgm:t>
    </dgm:pt>
    <dgm:pt modelId="{4D5D4054-EA28-4F50-A734-7C6E72E6E9D7}" type="sibTrans" cxnId="{9FA4E10E-CFDA-45EB-82B2-2F25F31003E0}">
      <dgm:prSet/>
      <dgm:spPr/>
      <dgm:t>
        <a:bodyPr/>
        <a:lstStyle/>
        <a:p>
          <a:endParaRPr lang="en-US"/>
        </a:p>
      </dgm:t>
    </dgm:pt>
    <dgm:pt modelId="{3C861F52-B1ED-4EC0-B807-635585924153}">
      <dgm:prSet/>
      <dgm:spPr/>
      <dgm:t>
        <a:bodyPr/>
        <a:lstStyle/>
        <a:p>
          <a:r>
            <a:rPr lang="en-US"/>
            <a:t>Comments boxes</a:t>
          </a:r>
        </a:p>
      </dgm:t>
    </dgm:pt>
    <dgm:pt modelId="{3F40313F-C7F7-4F29-9029-4C6297559474}" type="parTrans" cxnId="{A0BB0ED8-D269-4D30-B75A-03554A1AAEBE}">
      <dgm:prSet/>
      <dgm:spPr/>
      <dgm:t>
        <a:bodyPr/>
        <a:lstStyle/>
        <a:p>
          <a:endParaRPr lang="en-US"/>
        </a:p>
      </dgm:t>
    </dgm:pt>
    <dgm:pt modelId="{A641CB43-69E6-4102-B1E6-F3E35F12EFCD}" type="sibTrans" cxnId="{A0BB0ED8-D269-4D30-B75A-03554A1AAEBE}">
      <dgm:prSet/>
      <dgm:spPr/>
      <dgm:t>
        <a:bodyPr/>
        <a:lstStyle/>
        <a:p>
          <a:endParaRPr lang="en-US"/>
        </a:p>
      </dgm:t>
    </dgm:pt>
    <dgm:pt modelId="{D37C068C-53C2-44D1-8E24-1E45EFA5AED5}">
      <dgm:prSet/>
      <dgm:spPr/>
      <dgm:t>
        <a:bodyPr/>
        <a:lstStyle/>
        <a:p>
          <a:r>
            <a:rPr lang="en-US"/>
            <a:t>Video/audio feedback</a:t>
          </a:r>
        </a:p>
      </dgm:t>
    </dgm:pt>
    <dgm:pt modelId="{A1C53695-10AE-407A-AD4F-29F1657BBF1D}" type="parTrans" cxnId="{EC521744-D5CF-4515-AE80-E17513571793}">
      <dgm:prSet/>
      <dgm:spPr/>
      <dgm:t>
        <a:bodyPr/>
        <a:lstStyle/>
        <a:p>
          <a:endParaRPr lang="en-US"/>
        </a:p>
      </dgm:t>
    </dgm:pt>
    <dgm:pt modelId="{49F29DF8-050E-4D7F-8570-E3FE57FE0537}" type="sibTrans" cxnId="{EC521744-D5CF-4515-AE80-E17513571793}">
      <dgm:prSet/>
      <dgm:spPr/>
      <dgm:t>
        <a:bodyPr/>
        <a:lstStyle/>
        <a:p>
          <a:endParaRPr lang="en-US"/>
        </a:p>
      </dgm:t>
    </dgm:pt>
    <dgm:pt modelId="{9CCCFD9C-786D-C744-826C-164489E1F0EF}" type="pres">
      <dgm:prSet presAssocID="{83AEC2AE-25F4-4B9E-92D4-C725E9152FED}" presName="linear" presStyleCnt="0">
        <dgm:presLayoutVars>
          <dgm:animLvl val="lvl"/>
          <dgm:resizeHandles val="exact"/>
        </dgm:presLayoutVars>
      </dgm:prSet>
      <dgm:spPr/>
    </dgm:pt>
    <dgm:pt modelId="{C84C54E4-7F2A-7A4F-A804-0A06EEBE1A1D}" type="pres">
      <dgm:prSet presAssocID="{A114442E-B759-425A-AEC4-6AE4337C659D}" presName="parentText" presStyleLbl="node1" presStyleIdx="0" presStyleCnt="3">
        <dgm:presLayoutVars>
          <dgm:chMax val="0"/>
          <dgm:bulletEnabled val="1"/>
        </dgm:presLayoutVars>
      </dgm:prSet>
      <dgm:spPr/>
    </dgm:pt>
    <dgm:pt modelId="{E2D8A4C4-27AA-F94C-B310-120D8D9D98D3}" type="pres">
      <dgm:prSet presAssocID="{4D5D4054-EA28-4F50-A734-7C6E72E6E9D7}" presName="spacer" presStyleCnt="0"/>
      <dgm:spPr/>
    </dgm:pt>
    <dgm:pt modelId="{31ED9E75-BED2-9E44-A669-4743C7272A15}" type="pres">
      <dgm:prSet presAssocID="{3C861F52-B1ED-4EC0-B807-635585924153}" presName="parentText" presStyleLbl="node1" presStyleIdx="1" presStyleCnt="3">
        <dgm:presLayoutVars>
          <dgm:chMax val="0"/>
          <dgm:bulletEnabled val="1"/>
        </dgm:presLayoutVars>
      </dgm:prSet>
      <dgm:spPr/>
    </dgm:pt>
    <dgm:pt modelId="{35BDF337-554F-0E48-8B6B-0A3AAC549544}" type="pres">
      <dgm:prSet presAssocID="{A641CB43-69E6-4102-B1E6-F3E35F12EFCD}" presName="spacer" presStyleCnt="0"/>
      <dgm:spPr/>
    </dgm:pt>
    <dgm:pt modelId="{E259E821-BB8C-ED48-A7C6-38890FF3C71E}" type="pres">
      <dgm:prSet presAssocID="{D37C068C-53C2-44D1-8E24-1E45EFA5AED5}" presName="parentText" presStyleLbl="node1" presStyleIdx="2" presStyleCnt="3">
        <dgm:presLayoutVars>
          <dgm:chMax val="0"/>
          <dgm:bulletEnabled val="1"/>
        </dgm:presLayoutVars>
      </dgm:prSet>
      <dgm:spPr/>
    </dgm:pt>
  </dgm:ptLst>
  <dgm:cxnLst>
    <dgm:cxn modelId="{9FA4E10E-CFDA-45EB-82B2-2F25F31003E0}" srcId="{83AEC2AE-25F4-4B9E-92D4-C725E9152FED}" destId="{A114442E-B759-425A-AEC4-6AE4337C659D}" srcOrd="0" destOrd="0" parTransId="{9BA7DBC4-94CA-4EEA-8AD2-CE4F81E4CD4F}" sibTransId="{4D5D4054-EA28-4F50-A734-7C6E72E6E9D7}"/>
    <dgm:cxn modelId="{EC521744-D5CF-4515-AE80-E17513571793}" srcId="{83AEC2AE-25F4-4B9E-92D4-C725E9152FED}" destId="{D37C068C-53C2-44D1-8E24-1E45EFA5AED5}" srcOrd="2" destOrd="0" parTransId="{A1C53695-10AE-407A-AD4F-29F1657BBF1D}" sibTransId="{49F29DF8-050E-4D7F-8570-E3FE57FE0537}"/>
    <dgm:cxn modelId="{7C5D8B70-1338-6647-9274-EF85BD55F35D}" type="presOf" srcId="{83AEC2AE-25F4-4B9E-92D4-C725E9152FED}" destId="{9CCCFD9C-786D-C744-826C-164489E1F0EF}" srcOrd="0" destOrd="0" presId="urn:microsoft.com/office/officeart/2005/8/layout/vList2"/>
    <dgm:cxn modelId="{FF720D84-6F4D-3B45-954B-A4DDF5D11A96}" type="presOf" srcId="{3C861F52-B1ED-4EC0-B807-635585924153}" destId="{31ED9E75-BED2-9E44-A669-4743C7272A15}" srcOrd="0" destOrd="0" presId="urn:microsoft.com/office/officeart/2005/8/layout/vList2"/>
    <dgm:cxn modelId="{1211E988-3764-034D-AD68-8A44844D94CD}" type="presOf" srcId="{D37C068C-53C2-44D1-8E24-1E45EFA5AED5}" destId="{E259E821-BB8C-ED48-A7C6-38890FF3C71E}" srcOrd="0" destOrd="0" presId="urn:microsoft.com/office/officeart/2005/8/layout/vList2"/>
    <dgm:cxn modelId="{E4633FB6-8C86-0B42-BB28-959DB90B0C61}" type="presOf" srcId="{A114442E-B759-425A-AEC4-6AE4337C659D}" destId="{C84C54E4-7F2A-7A4F-A804-0A06EEBE1A1D}" srcOrd="0" destOrd="0" presId="urn:microsoft.com/office/officeart/2005/8/layout/vList2"/>
    <dgm:cxn modelId="{A0BB0ED8-D269-4D30-B75A-03554A1AAEBE}" srcId="{83AEC2AE-25F4-4B9E-92D4-C725E9152FED}" destId="{3C861F52-B1ED-4EC0-B807-635585924153}" srcOrd="1" destOrd="0" parTransId="{3F40313F-C7F7-4F29-9029-4C6297559474}" sibTransId="{A641CB43-69E6-4102-B1E6-F3E35F12EFCD}"/>
    <dgm:cxn modelId="{974D8ADC-036E-4244-9BC6-52901F2606D2}" type="presParOf" srcId="{9CCCFD9C-786D-C744-826C-164489E1F0EF}" destId="{C84C54E4-7F2A-7A4F-A804-0A06EEBE1A1D}" srcOrd="0" destOrd="0" presId="urn:microsoft.com/office/officeart/2005/8/layout/vList2"/>
    <dgm:cxn modelId="{4E3DAEF8-2A4F-0D4F-BD09-E48E9392D195}" type="presParOf" srcId="{9CCCFD9C-786D-C744-826C-164489E1F0EF}" destId="{E2D8A4C4-27AA-F94C-B310-120D8D9D98D3}" srcOrd="1" destOrd="0" presId="urn:microsoft.com/office/officeart/2005/8/layout/vList2"/>
    <dgm:cxn modelId="{56967F6C-E652-444D-BE62-4C0DED67AA00}" type="presParOf" srcId="{9CCCFD9C-786D-C744-826C-164489E1F0EF}" destId="{31ED9E75-BED2-9E44-A669-4743C7272A15}" srcOrd="2" destOrd="0" presId="urn:microsoft.com/office/officeart/2005/8/layout/vList2"/>
    <dgm:cxn modelId="{7A5F5B5C-D317-FE4D-B7D9-F3E45D32D3BB}" type="presParOf" srcId="{9CCCFD9C-786D-C744-826C-164489E1F0EF}" destId="{35BDF337-554F-0E48-8B6B-0A3AAC549544}" srcOrd="3" destOrd="0" presId="urn:microsoft.com/office/officeart/2005/8/layout/vList2"/>
    <dgm:cxn modelId="{D7210C44-69C1-B34E-8C1B-3E5CF48BBC15}" type="presParOf" srcId="{9CCCFD9C-786D-C744-826C-164489E1F0EF}" destId="{E259E821-BB8C-ED48-A7C6-38890FF3C71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CFB278-98F1-4D72-9CAE-C3FC31AF3651}" type="doc">
      <dgm:prSet loTypeId="urn:microsoft.com/office/officeart/2008/layout/LinedList" loCatId="list" qsTypeId="urn:microsoft.com/office/officeart/2005/8/quickstyle/simple2" qsCatId="simple" csTypeId="urn:microsoft.com/office/officeart/2005/8/colors/colorful5" csCatId="colorful"/>
      <dgm:spPr/>
      <dgm:t>
        <a:bodyPr/>
        <a:lstStyle/>
        <a:p>
          <a:endParaRPr lang="en-US"/>
        </a:p>
      </dgm:t>
    </dgm:pt>
    <dgm:pt modelId="{583ABBC2-CD4A-4EC5-803F-8E8B48376FA1}">
      <dgm:prSet/>
      <dgm:spPr/>
      <dgm:t>
        <a:bodyPr/>
        <a:lstStyle/>
        <a:p>
          <a:r>
            <a:rPr lang="en-US"/>
            <a:t>Feedback “quizzes”</a:t>
          </a:r>
        </a:p>
      </dgm:t>
    </dgm:pt>
    <dgm:pt modelId="{F750DC4E-BC5C-409E-9B67-DADAE2860780}" type="parTrans" cxnId="{F4E7D8AA-C5AF-42E4-928D-652E5C4C0159}">
      <dgm:prSet/>
      <dgm:spPr/>
      <dgm:t>
        <a:bodyPr/>
        <a:lstStyle/>
        <a:p>
          <a:endParaRPr lang="en-US"/>
        </a:p>
      </dgm:t>
    </dgm:pt>
    <dgm:pt modelId="{A15E8283-F2B1-4934-926C-099F27C6D699}" type="sibTrans" cxnId="{F4E7D8AA-C5AF-42E4-928D-652E5C4C0159}">
      <dgm:prSet/>
      <dgm:spPr/>
      <dgm:t>
        <a:bodyPr/>
        <a:lstStyle/>
        <a:p>
          <a:endParaRPr lang="en-US"/>
        </a:p>
      </dgm:t>
    </dgm:pt>
    <dgm:pt modelId="{DE9188A0-84CC-44A0-A1B2-F1BCDD0EFEAB}">
      <dgm:prSet/>
      <dgm:spPr/>
      <dgm:t>
        <a:bodyPr/>
        <a:lstStyle/>
        <a:p>
          <a:r>
            <a:rPr lang="en-US"/>
            <a:t>Required revision</a:t>
          </a:r>
        </a:p>
      </dgm:t>
    </dgm:pt>
    <dgm:pt modelId="{4DEC9AEB-B71D-40DD-90AD-F9A34679CD5E}" type="parTrans" cxnId="{AAE95AF8-23A6-4345-9D4A-8A9DC745BCF4}">
      <dgm:prSet/>
      <dgm:spPr/>
      <dgm:t>
        <a:bodyPr/>
        <a:lstStyle/>
        <a:p>
          <a:endParaRPr lang="en-US"/>
        </a:p>
      </dgm:t>
    </dgm:pt>
    <dgm:pt modelId="{F83235A1-77BA-4E92-B695-79F6FF05746F}" type="sibTrans" cxnId="{AAE95AF8-23A6-4345-9D4A-8A9DC745BCF4}">
      <dgm:prSet/>
      <dgm:spPr/>
      <dgm:t>
        <a:bodyPr/>
        <a:lstStyle/>
        <a:p>
          <a:endParaRPr lang="en-US"/>
        </a:p>
      </dgm:t>
    </dgm:pt>
    <dgm:pt modelId="{281C86C9-FB14-4464-A40D-3C8BFBBBC1FD}">
      <dgm:prSet/>
      <dgm:spPr/>
      <dgm:t>
        <a:bodyPr/>
        <a:lstStyle/>
        <a:p>
          <a:r>
            <a:rPr lang="en-US"/>
            <a:t>Self-reflection assignments</a:t>
          </a:r>
        </a:p>
      </dgm:t>
    </dgm:pt>
    <dgm:pt modelId="{518F94B3-AF0C-47DB-A174-4DBADD8B5DF1}" type="parTrans" cxnId="{E42D7D6C-DC95-453D-829D-2AFCF2E5D11B}">
      <dgm:prSet/>
      <dgm:spPr/>
      <dgm:t>
        <a:bodyPr/>
        <a:lstStyle/>
        <a:p>
          <a:endParaRPr lang="en-US"/>
        </a:p>
      </dgm:t>
    </dgm:pt>
    <dgm:pt modelId="{59C00AE6-70CB-4742-8CB8-8C67E08A4823}" type="sibTrans" cxnId="{E42D7D6C-DC95-453D-829D-2AFCF2E5D11B}">
      <dgm:prSet/>
      <dgm:spPr/>
      <dgm:t>
        <a:bodyPr/>
        <a:lstStyle/>
        <a:p>
          <a:endParaRPr lang="en-US"/>
        </a:p>
      </dgm:t>
    </dgm:pt>
    <dgm:pt modelId="{288B72B2-0F19-4544-8D2C-DC996DA89DF4}" type="pres">
      <dgm:prSet presAssocID="{83CFB278-98F1-4D72-9CAE-C3FC31AF3651}" presName="vert0" presStyleCnt="0">
        <dgm:presLayoutVars>
          <dgm:dir/>
          <dgm:animOne val="branch"/>
          <dgm:animLvl val="lvl"/>
        </dgm:presLayoutVars>
      </dgm:prSet>
      <dgm:spPr/>
    </dgm:pt>
    <dgm:pt modelId="{A98C2ADE-C5CB-5C47-B131-46A862B76E2D}" type="pres">
      <dgm:prSet presAssocID="{583ABBC2-CD4A-4EC5-803F-8E8B48376FA1}" presName="thickLine" presStyleLbl="alignNode1" presStyleIdx="0" presStyleCnt="3"/>
      <dgm:spPr/>
    </dgm:pt>
    <dgm:pt modelId="{F6F5A8BA-187B-074B-B2A4-E757B89BB68A}" type="pres">
      <dgm:prSet presAssocID="{583ABBC2-CD4A-4EC5-803F-8E8B48376FA1}" presName="horz1" presStyleCnt="0"/>
      <dgm:spPr/>
    </dgm:pt>
    <dgm:pt modelId="{2CFB9664-FAAB-F140-A2FB-3F219EF828E1}" type="pres">
      <dgm:prSet presAssocID="{583ABBC2-CD4A-4EC5-803F-8E8B48376FA1}" presName="tx1" presStyleLbl="revTx" presStyleIdx="0" presStyleCnt="3"/>
      <dgm:spPr/>
    </dgm:pt>
    <dgm:pt modelId="{4EA70BFC-7336-BF45-B492-EA9F0BD12D12}" type="pres">
      <dgm:prSet presAssocID="{583ABBC2-CD4A-4EC5-803F-8E8B48376FA1}" presName="vert1" presStyleCnt="0"/>
      <dgm:spPr/>
    </dgm:pt>
    <dgm:pt modelId="{19A81291-8DCB-2848-94BD-288AE97A89A5}" type="pres">
      <dgm:prSet presAssocID="{DE9188A0-84CC-44A0-A1B2-F1BCDD0EFEAB}" presName="thickLine" presStyleLbl="alignNode1" presStyleIdx="1" presStyleCnt="3"/>
      <dgm:spPr/>
    </dgm:pt>
    <dgm:pt modelId="{76B7B2FE-611A-0141-9279-521CBE8A5D74}" type="pres">
      <dgm:prSet presAssocID="{DE9188A0-84CC-44A0-A1B2-F1BCDD0EFEAB}" presName="horz1" presStyleCnt="0"/>
      <dgm:spPr/>
    </dgm:pt>
    <dgm:pt modelId="{B72DA935-79C5-854C-ADB7-BA9B96392CA0}" type="pres">
      <dgm:prSet presAssocID="{DE9188A0-84CC-44A0-A1B2-F1BCDD0EFEAB}" presName="tx1" presStyleLbl="revTx" presStyleIdx="1" presStyleCnt="3"/>
      <dgm:spPr/>
    </dgm:pt>
    <dgm:pt modelId="{C136FFFE-B09B-6745-B979-D3F0BA6A6F5A}" type="pres">
      <dgm:prSet presAssocID="{DE9188A0-84CC-44A0-A1B2-F1BCDD0EFEAB}" presName="vert1" presStyleCnt="0"/>
      <dgm:spPr/>
    </dgm:pt>
    <dgm:pt modelId="{73E466BB-2385-B34E-BD46-437D310C824E}" type="pres">
      <dgm:prSet presAssocID="{281C86C9-FB14-4464-A40D-3C8BFBBBC1FD}" presName="thickLine" presStyleLbl="alignNode1" presStyleIdx="2" presStyleCnt="3"/>
      <dgm:spPr/>
    </dgm:pt>
    <dgm:pt modelId="{674B65E3-640A-9F4B-B195-152712A4ECAD}" type="pres">
      <dgm:prSet presAssocID="{281C86C9-FB14-4464-A40D-3C8BFBBBC1FD}" presName="horz1" presStyleCnt="0"/>
      <dgm:spPr/>
    </dgm:pt>
    <dgm:pt modelId="{2F4F61DB-9B2D-2144-816F-5F2F392B5E04}" type="pres">
      <dgm:prSet presAssocID="{281C86C9-FB14-4464-A40D-3C8BFBBBC1FD}" presName="tx1" presStyleLbl="revTx" presStyleIdx="2" presStyleCnt="3"/>
      <dgm:spPr/>
    </dgm:pt>
    <dgm:pt modelId="{9AE431BE-5412-E441-BB3C-C618F9E4CE77}" type="pres">
      <dgm:prSet presAssocID="{281C86C9-FB14-4464-A40D-3C8BFBBBC1FD}" presName="vert1" presStyleCnt="0"/>
      <dgm:spPr/>
    </dgm:pt>
  </dgm:ptLst>
  <dgm:cxnLst>
    <dgm:cxn modelId="{7702F735-A22D-A642-A8E8-81C884CE2118}" type="presOf" srcId="{83CFB278-98F1-4D72-9CAE-C3FC31AF3651}" destId="{288B72B2-0F19-4544-8D2C-DC996DA89DF4}" srcOrd="0" destOrd="0" presId="urn:microsoft.com/office/officeart/2008/layout/LinedList"/>
    <dgm:cxn modelId="{59904E46-3C6C-BF4B-BCA3-97A696AC1332}" type="presOf" srcId="{281C86C9-FB14-4464-A40D-3C8BFBBBC1FD}" destId="{2F4F61DB-9B2D-2144-816F-5F2F392B5E04}" srcOrd="0" destOrd="0" presId="urn:microsoft.com/office/officeart/2008/layout/LinedList"/>
    <dgm:cxn modelId="{E42D7D6C-DC95-453D-829D-2AFCF2E5D11B}" srcId="{83CFB278-98F1-4D72-9CAE-C3FC31AF3651}" destId="{281C86C9-FB14-4464-A40D-3C8BFBBBC1FD}" srcOrd="2" destOrd="0" parTransId="{518F94B3-AF0C-47DB-A174-4DBADD8B5DF1}" sibTransId="{59C00AE6-70CB-4742-8CB8-8C67E08A4823}"/>
    <dgm:cxn modelId="{53EE7F8A-5CFC-5740-9CA4-748576D1FE24}" type="presOf" srcId="{583ABBC2-CD4A-4EC5-803F-8E8B48376FA1}" destId="{2CFB9664-FAAB-F140-A2FB-3F219EF828E1}" srcOrd="0" destOrd="0" presId="urn:microsoft.com/office/officeart/2008/layout/LinedList"/>
    <dgm:cxn modelId="{F4E7D8AA-C5AF-42E4-928D-652E5C4C0159}" srcId="{83CFB278-98F1-4D72-9CAE-C3FC31AF3651}" destId="{583ABBC2-CD4A-4EC5-803F-8E8B48376FA1}" srcOrd="0" destOrd="0" parTransId="{F750DC4E-BC5C-409E-9B67-DADAE2860780}" sibTransId="{A15E8283-F2B1-4934-926C-099F27C6D699}"/>
    <dgm:cxn modelId="{3FEAA4B4-36FB-9F44-A2A2-DB6F4D68CC3A}" type="presOf" srcId="{DE9188A0-84CC-44A0-A1B2-F1BCDD0EFEAB}" destId="{B72DA935-79C5-854C-ADB7-BA9B96392CA0}" srcOrd="0" destOrd="0" presId="urn:microsoft.com/office/officeart/2008/layout/LinedList"/>
    <dgm:cxn modelId="{AAE95AF8-23A6-4345-9D4A-8A9DC745BCF4}" srcId="{83CFB278-98F1-4D72-9CAE-C3FC31AF3651}" destId="{DE9188A0-84CC-44A0-A1B2-F1BCDD0EFEAB}" srcOrd="1" destOrd="0" parTransId="{4DEC9AEB-B71D-40DD-90AD-F9A34679CD5E}" sibTransId="{F83235A1-77BA-4E92-B695-79F6FF05746F}"/>
    <dgm:cxn modelId="{386C87EA-9661-4649-8741-C092B385865C}" type="presParOf" srcId="{288B72B2-0F19-4544-8D2C-DC996DA89DF4}" destId="{A98C2ADE-C5CB-5C47-B131-46A862B76E2D}" srcOrd="0" destOrd="0" presId="urn:microsoft.com/office/officeart/2008/layout/LinedList"/>
    <dgm:cxn modelId="{07D12E08-71DC-414B-93CC-85E888272D90}" type="presParOf" srcId="{288B72B2-0F19-4544-8D2C-DC996DA89DF4}" destId="{F6F5A8BA-187B-074B-B2A4-E757B89BB68A}" srcOrd="1" destOrd="0" presId="urn:microsoft.com/office/officeart/2008/layout/LinedList"/>
    <dgm:cxn modelId="{C7F8B0B4-890E-A847-B816-EB5361231C05}" type="presParOf" srcId="{F6F5A8BA-187B-074B-B2A4-E757B89BB68A}" destId="{2CFB9664-FAAB-F140-A2FB-3F219EF828E1}" srcOrd="0" destOrd="0" presId="urn:microsoft.com/office/officeart/2008/layout/LinedList"/>
    <dgm:cxn modelId="{AC51B056-53DC-8F48-B5BF-0F7E989BD872}" type="presParOf" srcId="{F6F5A8BA-187B-074B-B2A4-E757B89BB68A}" destId="{4EA70BFC-7336-BF45-B492-EA9F0BD12D12}" srcOrd="1" destOrd="0" presId="urn:microsoft.com/office/officeart/2008/layout/LinedList"/>
    <dgm:cxn modelId="{3448A561-FDF3-E34B-AB51-D2CCBD47249C}" type="presParOf" srcId="{288B72B2-0F19-4544-8D2C-DC996DA89DF4}" destId="{19A81291-8DCB-2848-94BD-288AE97A89A5}" srcOrd="2" destOrd="0" presId="urn:microsoft.com/office/officeart/2008/layout/LinedList"/>
    <dgm:cxn modelId="{EDFCA55C-270E-6C4D-AEF1-CB6AED15B5D3}" type="presParOf" srcId="{288B72B2-0F19-4544-8D2C-DC996DA89DF4}" destId="{76B7B2FE-611A-0141-9279-521CBE8A5D74}" srcOrd="3" destOrd="0" presId="urn:microsoft.com/office/officeart/2008/layout/LinedList"/>
    <dgm:cxn modelId="{A12C49B9-C851-5640-97F5-E08DF855199F}" type="presParOf" srcId="{76B7B2FE-611A-0141-9279-521CBE8A5D74}" destId="{B72DA935-79C5-854C-ADB7-BA9B96392CA0}" srcOrd="0" destOrd="0" presId="urn:microsoft.com/office/officeart/2008/layout/LinedList"/>
    <dgm:cxn modelId="{F9873AC2-1E5A-1F4E-B932-74384DBB894A}" type="presParOf" srcId="{76B7B2FE-611A-0141-9279-521CBE8A5D74}" destId="{C136FFFE-B09B-6745-B979-D3F0BA6A6F5A}" srcOrd="1" destOrd="0" presId="urn:microsoft.com/office/officeart/2008/layout/LinedList"/>
    <dgm:cxn modelId="{98FE909F-42DF-3D4F-98BC-2C2B04CD54C9}" type="presParOf" srcId="{288B72B2-0F19-4544-8D2C-DC996DA89DF4}" destId="{73E466BB-2385-B34E-BD46-437D310C824E}" srcOrd="4" destOrd="0" presId="urn:microsoft.com/office/officeart/2008/layout/LinedList"/>
    <dgm:cxn modelId="{0F46625B-90EE-4043-9C73-CD881C9147DB}" type="presParOf" srcId="{288B72B2-0F19-4544-8D2C-DC996DA89DF4}" destId="{674B65E3-640A-9F4B-B195-152712A4ECAD}" srcOrd="5" destOrd="0" presId="urn:microsoft.com/office/officeart/2008/layout/LinedList"/>
    <dgm:cxn modelId="{30B63F8F-C926-594D-AE56-CCE44EA01E7F}" type="presParOf" srcId="{674B65E3-640A-9F4B-B195-152712A4ECAD}" destId="{2F4F61DB-9B2D-2144-816F-5F2F392B5E04}" srcOrd="0" destOrd="0" presId="urn:microsoft.com/office/officeart/2008/layout/LinedList"/>
    <dgm:cxn modelId="{B4AB5CB8-172F-9C4E-B049-AD3454831679}" type="presParOf" srcId="{674B65E3-640A-9F4B-B195-152712A4ECAD}" destId="{9AE431BE-5412-E441-BB3C-C618F9E4CE7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BB908-90FC-EB47-A13A-36E122BA28DA}">
      <dsp:nvSpPr>
        <dsp:cNvPr id="0" name=""/>
        <dsp:cNvSpPr/>
      </dsp:nvSpPr>
      <dsp:spPr>
        <a:xfrm rot="5400000">
          <a:off x="2634546" y="-910335"/>
          <a:ext cx="841295" cy="2875476"/>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Define various feedback styles, tools, and strategies.</a:t>
          </a:r>
        </a:p>
      </dsp:txBody>
      <dsp:txXfrm rot="-5400000">
        <a:off x="1617456" y="147824"/>
        <a:ext cx="2834407" cy="759157"/>
      </dsp:txXfrm>
    </dsp:sp>
    <dsp:sp modelId="{00948127-6578-A64F-AD1B-468EA4DD2656}">
      <dsp:nvSpPr>
        <dsp:cNvPr id="0" name=""/>
        <dsp:cNvSpPr/>
      </dsp:nvSpPr>
      <dsp:spPr>
        <a:xfrm>
          <a:off x="0" y="1593"/>
          <a:ext cx="1617455" cy="1051619"/>
        </a:xfrm>
        <a:prstGeom prst="round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Define</a:t>
          </a:r>
        </a:p>
      </dsp:txBody>
      <dsp:txXfrm>
        <a:off x="51336" y="52929"/>
        <a:ext cx="1514783" cy="948947"/>
      </dsp:txXfrm>
    </dsp:sp>
    <dsp:sp modelId="{C24E3FC3-BD44-EC4F-8374-B34560855C17}">
      <dsp:nvSpPr>
        <dsp:cNvPr id="0" name=""/>
        <dsp:cNvSpPr/>
      </dsp:nvSpPr>
      <dsp:spPr>
        <a:xfrm rot="5400000">
          <a:off x="2634546" y="193864"/>
          <a:ext cx="841295" cy="2875476"/>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Create engaging feedback to student work.</a:t>
          </a:r>
        </a:p>
      </dsp:txBody>
      <dsp:txXfrm rot="-5400000">
        <a:off x="1617456" y="1252024"/>
        <a:ext cx="2834407" cy="759157"/>
      </dsp:txXfrm>
    </dsp:sp>
    <dsp:sp modelId="{D896AD05-CF86-9749-B8EF-7775B1CC38CA}">
      <dsp:nvSpPr>
        <dsp:cNvPr id="0" name=""/>
        <dsp:cNvSpPr/>
      </dsp:nvSpPr>
      <dsp:spPr>
        <a:xfrm>
          <a:off x="0" y="1105793"/>
          <a:ext cx="1617455" cy="1051619"/>
        </a:xfrm>
        <a:prstGeom prst="round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Create</a:t>
          </a:r>
        </a:p>
      </dsp:txBody>
      <dsp:txXfrm>
        <a:off x="51336" y="1157129"/>
        <a:ext cx="1514783" cy="948947"/>
      </dsp:txXfrm>
    </dsp:sp>
    <dsp:sp modelId="{40AA980E-005D-7A4B-BF42-CF23C2BDFD9F}">
      <dsp:nvSpPr>
        <dsp:cNvPr id="0" name=""/>
        <dsp:cNvSpPr/>
      </dsp:nvSpPr>
      <dsp:spPr>
        <a:xfrm rot="5400000">
          <a:off x="2634546" y="1298064"/>
          <a:ext cx="841295" cy="2875476"/>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Utilize LMS tools to provide feedback and to ensure students receive feedback.</a:t>
          </a:r>
        </a:p>
      </dsp:txBody>
      <dsp:txXfrm rot="-5400000">
        <a:off x="1617456" y="2356224"/>
        <a:ext cx="2834407" cy="759157"/>
      </dsp:txXfrm>
    </dsp:sp>
    <dsp:sp modelId="{3CF595E6-E584-F548-BD5C-0F3C923F0968}">
      <dsp:nvSpPr>
        <dsp:cNvPr id="0" name=""/>
        <dsp:cNvSpPr/>
      </dsp:nvSpPr>
      <dsp:spPr>
        <a:xfrm>
          <a:off x="0" y="2209993"/>
          <a:ext cx="1617455" cy="1051619"/>
        </a:xfrm>
        <a:prstGeom prst="round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Utilize</a:t>
          </a:r>
        </a:p>
      </dsp:txBody>
      <dsp:txXfrm>
        <a:off x="51336" y="2261329"/>
        <a:ext cx="1514783" cy="948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EB815-637E-3D4E-B323-C375E921C9AD}">
      <dsp:nvSpPr>
        <dsp:cNvPr id="0" name=""/>
        <dsp:cNvSpPr/>
      </dsp:nvSpPr>
      <dsp:spPr>
        <a:xfrm>
          <a:off x="0" y="433252"/>
          <a:ext cx="4492932" cy="760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Clear criteria</a:t>
          </a:r>
        </a:p>
      </dsp:txBody>
      <dsp:txXfrm>
        <a:off x="37125" y="470377"/>
        <a:ext cx="4418682" cy="686250"/>
      </dsp:txXfrm>
    </dsp:sp>
    <dsp:sp modelId="{15EF7557-DC50-BF42-86DD-F93D3B82C1D2}">
      <dsp:nvSpPr>
        <dsp:cNvPr id="0" name=""/>
        <dsp:cNvSpPr/>
      </dsp:nvSpPr>
      <dsp:spPr>
        <a:xfrm>
          <a:off x="0" y="1251353"/>
          <a:ext cx="4492932" cy="7605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Rubric or scoring should give some immediate feedback</a:t>
          </a:r>
        </a:p>
      </dsp:txBody>
      <dsp:txXfrm>
        <a:off x="37125" y="1288478"/>
        <a:ext cx="4418682" cy="686250"/>
      </dsp:txXfrm>
    </dsp:sp>
    <dsp:sp modelId="{F8A7A372-FCE9-984C-803A-E051AAEF2BF8}">
      <dsp:nvSpPr>
        <dsp:cNvPr id="0" name=""/>
        <dsp:cNvSpPr/>
      </dsp:nvSpPr>
      <dsp:spPr>
        <a:xfrm>
          <a:off x="0" y="2069453"/>
          <a:ext cx="4492932" cy="7605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Remind students how to use a rubric before and after an assignment is graded</a:t>
          </a:r>
        </a:p>
      </dsp:txBody>
      <dsp:txXfrm>
        <a:off x="37125" y="2106578"/>
        <a:ext cx="4418682" cy="686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7015D-1093-7549-A76C-079D5C4A1D0B}">
      <dsp:nvSpPr>
        <dsp:cNvPr id="0" name=""/>
        <dsp:cNvSpPr/>
      </dsp:nvSpPr>
      <dsp:spPr>
        <a:xfrm>
          <a:off x="0" y="1514"/>
          <a:ext cx="7729728"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529CFD1-51B7-A44E-904D-8BDD663A59E2}">
      <dsp:nvSpPr>
        <dsp:cNvPr id="0" name=""/>
        <dsp:cNvSpPr/>
      </dsp:nvSpPr>
      <dsp:spPr>
        <a:xfrm>
          <a:off x="0" y="1514"/>
          <a:ext cx="7729728" cy="103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a:t>Start-up Module</a:t>
          </a:r>
        </a:p>
      </dsp:txBody>
      <dsp:txXfrm>
        <a:off x="0" y="1514"/>
        <a:ext cx="7729728" cy="1032984"/>
      </dsp:txXfrm>
    </dsp:sp>
    <dsp:sp modelId="{BFFF7699-7AC2-CD40-849E-239B32942057}">
      <dsp:nvSpPr>
        <dsp:cNvPr id="0" name=""/>
        <dsp:cNvSpPr/>
      </dsp:nvSpPr>
      <dsp:spPr>
        <a:xfrm>
          <a:off x="0" y="1034499"/>
          <a:ext cx="7729728" cy="0"/>
        </a:xfrm>
        <a:prstGeom prst="lin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A18B0BF-2A75-DA4A-87BB-A7E39AA7111B}">
      <dsp:nvSpPr>
        <dsp:cNvPr id="0" name=""/>
        <dsp:cNvSpPr/>
      </dsp:nvSpPr>
      <dsp:spPr>
        <a:xfrm>
          <a:off x="0" y="1034499"/>
          <a:ext cx="7729728" cy="103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a:t>Student View feature</a:t>
          </a:r>
        </a:p>
      </dsp:txBody>
      <dsp:txXfrm>
        <a:off x="0" y="1034499"/>
        <a:ext cx="7729728" cy="1032984"/>
      </dsp:txXfrm>
    </dsp:sp>
    <dsp:sp modelId="{D8110CF2-F717-C049-8056-0530C52BF19A}">
      <dsp:nvSpPr>
        <dsp:cNvPr id="0" name=""/>
        <dsp:cNvSpPr/>
      </dsp:nvSpPr>
      <dsp:spPr>
        <a:xfrm>
          <a:off x="0" y="2067483"/>
          <a:ext cx="7729728" cy="0"/>
        </a:xfrm>
        <a:prstGeom prst="lin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w="6350"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630E37B-3696-0543-940D-065B4044F9B8}">
      <dsp:nvSpPr>
        <dsp:cNvPr id="0" name=""/>
        <dsp:cNvSpPr/>
      </dsp:nvSpPr>
      <dsp:spPr>
        <a:xfrm>
          <a:off x="0" y="2067483"/>
          <a:ext cx="7729728" cy="103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a:t>Video/screen shots</a:t>
          </a:r>
        </a:p>
      </dsp:txBody>
      <dsp:txXfrm>
        <a:off x="0" y="2067483"/>
        <a:ext cx="7729728" cy="10329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C54E4-7F2A-7A4F-A804-0A06EEBE1A1D}">
      <dsp:nvSpPr>
        <dsp:cNvPr id="0" name=""/>
        <dsp:cNvSpPr/>
      </dsp:nvSpPr>
      <dsp:spPr>
        <a:xfrm>
          <a:off x="0" y="517872"/>
          <a:ext cx="6046132" cy="109980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Marked-up documents</a:t>
          </a:r>
        </a:p>
      </dsp:txBody>
      <dsp:txXfrm>
        <a:off x="53688" y="571560"/>
        <a:ext cx="5938756" cy="992424"/>
      </dsp:txXfrm>
    </dsp:sp>
    <dsp:sp modelId="{31ED9E75-BED2-9E44-A669-4743C7272A15}">
      <dsp:nvSpPr>
        <dsp:cNvPr id="0" name=""/>
        <dsp:cNvSpPr/>
      </dsp:nvSpPr>
      <dsp:spPr>
        <a:xfrm>
          <a:off x="0" y="1753032"/>
          <a:ext cx="6046132" cy="1099800"/>
        </a:xfrm>
        <a:prstGeom prst="roundRect">
          <a:avLst/>
        </a:prstGeom>
        <a:gradFill rotWithShape="0">
          <a:gsLst>
            <a:gs pos="0">
              <a:schemeClr val="accent4">
                <a:hueOff val="1371777"/>
                <a:satOff val="49600"/>
                <a:lumOff val="-196"/>
                <a:alphaOff val="0"/>
                <a:tint val="97000"/>
                <a:satMod val="100000"/>
                <a:lumMod val="102000"/>
              </a:schemeClr>
            </a:gs>
            <a:gs pos="50000">
              <a:schemeClr val="accent4">
                <a:hueOff val="1371777"/>
                <a:satOff val="49600"/>
                <a:lumOff val="-196"/>
                <a:alphaOff val="0"/>
                <a:shade val="100000"/>
                <a:satMod val="103000"/>
                <a:lumMod val="100000"/>
              </a:schemeClr>
            </a:gs>
            <a:gs pos="100000">
              <a:schemeClr val="accent4">
                <a:hueOff val="1371777"/>
                <a:satOff val="49600"/>
                <a:lumOff val="-19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Comments boxes</a:t>
          </a:r>
        </a:p>
      </dsp:txBody>
      <dsp:txXfrm>
        <a:off x="53688" y="1806720"/>
        <a:ext cx="5938756" cy="992424"/>
      </dsp:txXfrm>
    </dsp:sp>
    <dsp:sp modelId="{E259E821-BB8C-ED48-A7C6-38890FF3C71E}">
      <dsp:nvSpPr>
        <dsp:cNvPr id="0" name=""/>
        <dsp:cNvSpPr/>
      </dsp:nvSpPr>
      <dsp:spPr>
        <a:xfrm>
          <a:off x="0" y="2988193"/>
          <a:ext cx="6046132" cy="1099800"/>
        </a:xfrm>
        <a:prstGeom prst="roundRect">
          <a:avLst/>
        </a:prstGeom>
        <a:gradFill rotWithShape="0">
          <a:gsLst>
            <a:gs pos="0">
              <a:schemeClr val="accent4">
                <a:hueOff val="2743554"/>
                <a:satOff val="99200"/>
                <a:lumOff val="-393"/>
                <a:alphaOff val="0"/>
                <a:tint val="97000"/>
                <a:satMod val="100000"/>
                <a:lumMod val="102000"/>
              </a:schemeClr>
            </a:gs>
            <a:gs pos="50000">
              <a:schemeClr val="accent4">
                <a:hueOff val="2743554"/>
                <a:satOff val="99200"/>
                <a:lumOff val="-393"/>
                <a:alphaOff val="0"/>
                <a:shade val="100000"/>
                <a:satMod val="103000"/>
                <a:lumMod val="100000"/>
              </a:schemeClr>
            </a:gs>
            <a:gs pos="100000">
              <a:schemeClr val="accent4">
                <a:hueOff val="2743554"/>
                <a:satOff val="99200"/>
                <a:lumOff val="-393"/>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Video/audio feedback</a:t>
          </a:r>
        </a:p>
      </dsp:txBody>
      <dsp:txXfrm>
        <a:off x="53688" y="3041881"/>
        <a:ext cx="5938756" cy="992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C2ADE-C5CB-5C47-B131-46A862B76E2D}">
      <dsp:nvSpPr>
        <dsp:cNvPr id="0" name=""/>
        <dsp:cNvSpPr/>
      </dsp:nvSpPr>
      <dsp:spPr>
        <a:xfrm>
          <a:off x="0" y="1593"/>
          <a:ext cx="449293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CFB9664-FAAB-F140-A2FB-3F219EF828E1}">
      <dsp:nvSpPr>
        <dsp:cNvPr id="0" name=""/>
        <dsp:cNvSpPr/>
      </dsp:nvSpPr>
      <dsp:spPr>
        <a:xfrm>
          <a:off x="0" y="1593"/>
          <a:ext cx="4492932" cy="108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Feedback “quizzes”</a:t>
          </a:r>
        </a:p>
      </dsp:txBody>
      <dsp:txXfrm>
        <a:off x="0" y="1593"/>
        <a:ext cx="4492932" cy="1086673"/>
      </dsp:txXfrm>
    </dsp:sp>
    <dsp:sp modelId="{19A81291-8DCB-2848-94BD-288AE97A89A5}">
      <dsp:nvSpPr>
        <dsp:cNvPr id="0" name=""/>
        <dsp:cNvSpPr/>
      </dsp:nvSpPr>
      <dsp:spPr>
        <a:xfrm>
          <a:off x="0" y="1088266"/>
          <a:ext cx="4492932" cy="0"/>
        </a:xfrm>
        <a:prstGeom prst="line">
          <a:avLst/>
        </a:prstGeom>
        <a:solidFill>
          <a:schemeClr val="accent5">
            <a:hueOff val="-941356"/>
            <a:satOff val="-12503"/>
            <a:lumOff val="196"/>
            <a:alphaOff val="0"/>
          </a:schemeClr>
        </a:solidFill>
        <a:ln w="12700" cap="flat" cmpd="sng" algn="ctr">
          <a:solidFill>
            <a:schemeClr val="accent5">
              <a:hueOff val="-941356"/>
              <a:satOff val="-12503"/>
              <a:lumOff val="196"/>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72DA935-79C5-854C-ADB7-BA9B96392CA0}">
      <dsp:nvSpPr>
        <dsp:cNvPr id="0" name=""/>
        <dsp:cNvSpPr/>
      </dsp:nvSpPr>
      <dsp:spPr>
        <a:xfrm>
          <a:off x="0" y="1088266"/>
          <a:ext cx="4492932" cy="108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Required revision</a:t>
          </a:r>
        </a:p>
      </dsp:txBody>
      <dsp:txXfrm>
        <a:off x="0" y="1088266"/>
        <a:ext cx="4492932" cy="1086673"/>
      </dsp:txXfrm>
    </dsp:sp>
    <dsp:sp modelId="{73E466BB-2385-B34E-BD46-437D310C824E}">
      <dsp:nvSpPr>
        <dsp:cNvPr id="0" name=""/>
        <dsp:cNvSpPr/>
      </dsp:nvSpPr>
      <dsp:spPr>
        <a:xfrm>
          <a:off x="0" y="2174939"/>
          <a:ext cx="4492932" cy="0"/>
        </a:xfrm>
        <a:prstGeom prst="line">
          <a:avLst/>
        </a:prstGeom>
        <a:solidFill>
          <a:schemeClr val="accent5">
            <a:hueOff val="-1882712"/>
            <a:satOff val="-25007"/>
            <a:lumOff val="393"/>
            <a:alphaOff val="0"/>
          </a:schemeClr>
        </a:solidFill>
        <a:ln w="12700" cap="flat" cmpd="sng" algn="ctr">
          <a:solidFill>
            <a:schemeClr val="accent5">
              <a:hueOff val="-1882712"/>
              <a:satOff val="-25007"/>
              <a:lumOff val="39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F4F61DB-9B2D-2144-816F-5F2F392B5E04}">
      <dsp:nvSpPr>
        <dsp:cNvPr id="0" name=""/>
        <dsp:cNvSpPr/>
      </dsp:nvSpPr>
      <dsp:spPr>
        <a:xfrm>
          <a:off x="0" y="2174939"/>
          <a:ext cx="4492932" cy="108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Self-reflection assignments</a:t>
          </a:r>
        </a:p>
      </dsp:txBody>
      <dsp:txXfrm>
        <a:off x="0" y="2174939"/>
        <a:ext cx="4492932" cy="108667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026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584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1222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61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10/12/20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38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61BEF0D-F0BB-DE4B-95CE-6DB70DBA9567}" type="datetimeFigureOut">
              <a:rPr lang="en-US" smtClean="0"/>
              <a:pPr/>
              <a:t>10/12/20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419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10/12/20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6919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644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140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10/12/20</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152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B61BEF0D-F0BB-DE4B-95CE-6DB70DBA9567}" type="datetimeFigureOut">
              <a:rPr lang="en-US" smtClean="0"/>
              <a:pPr/>
              <a:t>10/12/20</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166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61BEF0D-F0BB-DE4B-95CE-6DB70DBA9567}" type="datetimeFigureOut">
              <a:rPr lang="en-US" smtClean="0"/>
              <a:pPr/>
              <a:t>10/12/20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514503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4.xml"/><Relationship Id="rId7" Type="http://schemas.openxmlformats.org/officeDocument/2006/relationships/hyperlink" Target="https://youtu.be/2SizQef64hA"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98B0-8423-EA47-B2F8-553703DF05A2}"/>
              </a:ext>
            </a:extLst>
          </p:cNvPr>
          <p:cNvSpPr>
            <a:spLocks noGrp="1"/>
          </p:cNvSpPr>
          <p:nvPr>
            <p:ph type="ctrTitle"/>
          </p:nvPr>
        </p:nvSpPr>
        <p:spPr>
          <a:xfrm>
            <a:off x="5458969" y="2386744"/>
            <a:ext cx="5928358" cy="1645920"/>
          </a:xfrm>
        </p:spPr>
        <p:txBody>
          <a:bodyPr>
            <a:normAutofit/>
          </a:bodyPr>
          <a:lstStyle/>
          <a:p>
            <a:r>
              <a:rPr lang="en-US" sz="2900"/>
              <a:t>Fix-It Felicia! Fledgling Students &amp; Forgotten Feedback</a:t>
            </a:r>
          </a:p>
        </p:txBody>
      </p:sp>
      <p:sp>
        <p:nvSpPr>
          <p:cNvPr id="3" name="Subtitle 2">
            <a:extLst>
              <a:ext uri="{FF2B5EF4-FFF2-40B4-BE49-F238E27FC236}">
                <a16:creationId xmlns:a16="http://schemas.microsoft.com/office/drawing/2014/main" id="{13F8E0D2-1DB6-4C41-A42E-3BACC8DDD33C}"/>
              </a:ext>
            </a:extLst>
          </p:cNvPr>
          <p:cNvSpPr>
            <a:spLocks noGrp="1"/>
          </p:cNvSpPr>
          <p:nvPr>
            <p:ph type="subTitle" idx="1"/>
          </p:nvPr>
        </p:nvSpPr>
        <p:spPr>
          <a:xfrm>
            <a:off x="5458969" y="4352544"/>
            <a:ext cx="5928358" cy="1239894"/>
          </a:xfrm>
        </p:spPr>
        <p:txBody>
          <a:bodyPr>
            <a:normAutofit/>
          </a:bodyPr>
          <a:lstStyle/>
          <a:p>
            <a:pPr>
              <a:lnSpc>
                <a:spcPct val="90000"/>
              </a:lnSpc>
            </a:pPr>
            <a:r>
              <a:rPr lang="en-US"/>
              <a:t>Jacklyn R. Pierce</a:t>
            </a:r>
          </a:p>
          <a:p>
            <a:pPr>
              <a:lnSpc>
                <a:spcPct val="90000"/>
              </a:lnSpc>
            </a:pPr>
            <a:r>
              <a:rPr lang="en-US"/>
              <a:t>Lake-Sumter State College</a:t>
            </a:r>
          </a:p>
          <a:p>
            <a:pPr>
              <a:lnSpc>
                <a:spcPct val="90000"/>
              </a:lnSpc>
            </a:pPr>
            <a:r>
              <a:rPr lang="en-US"/>
              <a:t>Leesburg, Florida</a:t>
            </a:r>
          </a:p>
        </p:txBody>
      </p:sp>
      <p:pic>
        <p:nvPicPr>
          <p:cNvPr id="5" name="Picture 4" descr="A picture containing drawing&#10;&#10;Description automatically generated">
            <a:extLst>
              <a:ext uri="{FF2B5EF4-FFF2-40B4-BE49-F238E27FC236}">
                <a16:creationId xmlns:a16="http://schemas.microsoft.com/office/drawing/2014/main" id="{E615C8BA-23A3-EA4B-B40D-15F2889347C4}"/>
              </a:ext>
            </a:extLst>
          </p:cNvPr>
          <p:cNvPicPr>
            <a:picLocks noChangeAspect="1"/>
          </p:cNvPicPr>
          <p:nvPr/>
        </p:nvPicPr>
        <p:blipFill rotWithShape="1">
          <a:blip r:embed="rId2"/>
          <a:srcRect l="18008" r="36691" b="-1"/>
          <a:stretch/>
        </p:blipFill>
        <p:spPr>
          <a:xfrm>
            <a:off x="20" y="10"/>
            <a:ext cx="4654277" cy="6857990"/>
          </a:xfrm>
          <a:prstGeom prst="rect">
            <a:avLst/>
          </a:prstGeom>
        </p:spPr>
      </p:pic>
    </p:spTree>
    <p:extLst>
      <p:ext uri="{BB962C8B-B14F-4D97-AF65-F5344CB8AC3E}">
        <p14:creationId xmlns:p14="http://schemas.microsoft.com/office/powerpoint/2010/main" val="358293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EFA9-2482-024D-8916-DC91D6879120}"/>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800">
                <a:effectLst>
                  <a:glow rad="38100">
                    <a:schemeClr val="bg1">
                      <a:lumMod val="65000"/>
                      <a:lumOff val="35000"/>
                      <a:alpha val="50000"/>
                    </a:schemeClr>
                  </a:glow>
                  <a:outerShdw blurRad="28575" dist="31750" dir="13200000" algn="tl" rotWithShape="0">
                    <a:srgbClr val="000000">
                      <a:alpha val="25000"/>
                    </a:srgbClr>
                  </a:outerShdw>
                </a:effectLst>
              </a:rPr>
              <a:t>You Know What they Say…</a:t>
            </a:r>
          </a:p>
        </p:txBody>
      </p:sp>
      <p:sp>
        <p:nvSpPr>
          <p:cNvPr id="3" name="Text Placeholder 2">
            <a:extLst>
              <a:ext uri="{FF2B5EF4-FFF2-40B4-BE49-F238E27FC236}">
                <a16:creationId xmlns:a16="http://schemas.microsoft.com/office/drawing/2014/main" id="{F9317E9E-9746-044B-BF02-F5F3084EDEE1}"/>
              </a:ext>
            </a:extLst>
          </p:cNvPr>
          <p:cNvSpPr>
            <a:spLocks noGrp="1"/>
          </p:cNvSpPr>
          <p:nvPr>
            <p:ph type="body" idx="1"/>
          </p:nvPr>
        </p:nvSpPr>
        <p:spPr>
          <a:xfrm>
            <a:off x="1121822" y="4352544"/>
            <a:ext cx="2410650" cy="1239894"/>
          </a:xfrm>
        </p:spPr>
        <p:txBody>
          <a:bodyPr vert="horz" lIns="91440" tIns="45720" rIns="91440" bIns="45720" rtlCol="0">
            <a:normAutofit/>
          </a:bodyPr>
          <a:lstStyle/>
          <a:p>
            <a:pPr algn="ctr"/>
            <a:r>
              <a:rPr lang="en-US" sz="1800">
                <a:solidFill>
                  <a:schemeClr val="tx1">
                    <a:lumMod val="75000"/>
                    <a:lumOff val="25000"/>
                  </a:schemeClr>
                </a:solidFill>
              </a:rPr>
              <a:t>Variety is the Spice of Life!</a:t>
            </a:r>
          </a:p>
        </p:txBody>
      </p:sp>
      <p:sp>
        <p:nvSpPr>
          <p:cNvPr id="10" name="Rectangle 9">
            <a:extLst>
              <a:ext uri="{FF2B5EF4-FFF2-40B4-BE49-F238E27FC236}">
                <a16:creationId xmlns:a16="http://schemas.microsoft.com/office/drawing/2014/main" id="{ED6F0A31-5407-4EFA-9DFA-67E942682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iagram&#10;&#10;Description automatically generated">
            <a:extLst>
              <a:ext uri="{FF2B5EF4-FFF2-40B4-BE49-F238E27FC236}">
                <a16:creationId xmlns:a16="http://schemas.microsoft.com/office/drawing/2014/main" id="{95B6C629-3088-DB41-BF97-FACD5A2B1FB2}"/>
              </a:ext>
            </a:extLst>
          </p:cNvPr>
          <p:cNvPicPr>
            <a:picLocks noChangeAspect="1"/>
          </p:cNvPicPr>
          <p:nvPr/>
        </p:nvPicPr>
        <p:blipFill rotWithShape="1">
          <a:blip r:embed="rId2"/>
          <a:srcRect r="40139" b="19184"/>
          <a:stretch/>
        </p:blipFill>
        <p:spPr>
          <a:xfrm>
            <a:off x="6473927" y="640080"/>
            <a:ext cx="3898441" cy="5263134"/>
          </a:xfrm>
          <a:prstGeom prst="rect">
            <a:avLst/>
          </a:prstGeom>
        </p:spPr>
      </p:pic>
    </p:spTree>
    <p:extLst>
      <p:ext uri="{BB962C8B-B14F-4D97-AF65-F5344CB8AC3E}">
        <p14:creationId xmlns:p14="http://schemas.microsoft.com/office/powerpoint/2010/main" val="344046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E089-BAA9-174D-85A0-A7210249D3B9}"/>
              </a:ext>
            </a:extLst>
          </p:cNvPr>
          <p:cNvSpPr>
            <a:spLocks noGrp="1"/>
          </p:cNvSpPr>
          <p:nvPr>
            <p:ph type="title"/>
          </p:nvPr>
        </p:nvSpPr>
        <p:spPr>
          <a:xfrm>
            <a:off x="669851" y="1430179"/>
            <a:ext cx="3530674" cy="3675908"/>
          </a:xfrm>
        </p:spPr>
        <p:txBody>
          <a:bodyPr anchor="ctr">
            <a:normAutofit/>
          </a:bodyPr>
          <a:lstStyle/>
          <a:p>
            <a:r>
              <a:rPr lang="en-US" sz="4000" dirty="0"/>
              <a:t>Switching it Up</a:t>
            </a:r>
          </a:p>
        </p:txBody>
      </p:sp>
      <p:graphicFrame>
        <p:nvGraphicFramePr>
          <p:cNvPr id="5" name="Content Placeholder 2">
            <a:extLst>
              <a:ext uri="{FF2B5EF4-FFF2-40B4-BE49-F238E27FC236}">
                <a16:creationId xmlns:a16="http://schemas.microsoft.com/office/drawing/2014/main" id="{559AC58C-7B0B-408C-91CD-DF5E8929A174}"/>
              </a:ext>
            </a:extLst>
          </p:cNvPr>
          <p:cNvGraphicFramePr>
            <a:graphicFrameLocks noGrp="1"/>
          </p:cNvGraphicFramePr>
          <p:nvPr>
            <p:ph idx="1"/>
            <p:extLst>
              <p:ext uri="{D42A27DB-BD31-4B8C-83A1-F6EECF244321}">
                <p14:modId xmlns:p14="http://schemas.microsoft.com/office/powerpoint/2010/main" val="4165125365"/>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Film strip">
            <a:hlinkClick r:id="rId7"/>
            <a:extLst>
              <a:ext uri="{FF2B5EF4-FFF2-40B4-BE49-F238E27FC236}">
                <a16:creationId xmlns:a16="http://schemas.microsoft.com/office/drawing/2014/main" id="{E9D92467-7E49-114A-9166-EDD3E79DCE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38424" y="3984518"/>
            <a:ext cx="2243138" cy="2243138"/>
          </a:xfrm>
          <a:prstGeom prst="rect">
            <a:avLst/>
          </a:prstGeom>
        </p:spPr>
      </p:pic>
    </p:spTree>
    <p:extLst>
      <p:ext uri="{BB962C8B-B14F-4D97-AF65-F5344CB8AC3E}">
        <p14:creationId xmlns:p14="http://schemas.microsoft.com/office/powerpoint/2010/main" val="273797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EFA9-2482-024D-8916-DC91D6879120}"/>
              </a:ext>
            </a:extLst>
          </p:cNvPr>
          <p:cNvSpPr>
            <a:spLocks noGrp="1"/>
          </p:cNvSpPr>
          <p:nvPr>
            <p:ph type="title"/>
          </p:nvPr>
        </p:nvSpPr>
        <p:spPr>
          <a:xfrm>
            <a:off x="804672" y="2386744"/>
            <a:ext cx="4486656" cy="1645920"/>
          </a:xfrm>
        </p:spPr>
        <p:txBody>
          <a:bodyPr vert="horz" lIns="274320" tIns="182880" rIns="274320" bIns="182880" rtlCol="0" anchor="ctr" anchorCtr="1">
            <a:normAutofit/>
          </a:bodyPr>
          <a:lstStyle/>
          <a:p>
            <a:r>
              <a:rPr lang="en-US" sz="3200">
                <a:effectLst>
                  <a:glow rad="38100">
                    <a:schemeClr val="bg1">
                      <a:lumMod val="65000"/>
                      <a:lumOff val="35000"/>
                      <a:alpha val="50000"/>
                    </a:schemeClr>
                  </a:glow>
                  <a:outerShdw blurRad="28575" dist="31750" dir="13200000" algn="tl" rotWithShape="0">
                    <a:srgbClr val="000000">
                      <a:alpha val="25000"/>
                    </a:srgbClr>
                  </a:outerShdw>
                </a:effectLst>
              </a:rPr>
              <a:t>Following Up</a:t>
            </a:r>
          </a:p>
        </p:txBody>
      </p:sp>
      <p:sp>
        <p:nvSpPr>
          <p:cNvPr id="3" name="Text Placeholder 2">
            <a:extLst>
              <a:ext uri="{FF2B5EF4-FFF2-40B4-BE49-F238E27FC236}">
                <a16:creationId xmlns:a16="http://schemas.microsoft.com/office/drawing/2014/main" id="{F9317E9E-9746-044B-BF02-F5F3084EDEE1}"/>
              </a:ext>
            </a:extLst>
          </p:cNvPr>
          <p:cNvSpPr>
            <a:spLocks noGrp="1"/>
          </p:cNvSpPr>
          <p:nvPr>
            <p:ph type="body" idx="1"/>
          </p:nvPr>
        </p:nvSpPr>
        <p:spPr>
          <a:xfrm>
            <a:off x="1148615" y="4352544"/>
            <a:ext cx="3798770" cy="1239894"/>
          </a:xfrm>
        </p:spPr>
        <p:txBody>
          <a:bodyPr vert="horz" lIns="91440" tIns="45720" rIns="91440" bIns="45720" rtlCol="0">
            <a:normAutofit/>
          </a:bodyPr>
          <a:lstStyle/>
          <a:p>
            <a:pPr algn="ctr"/>
            <a:r>
              <a:rPr lang="en-US" sz="1800">
                <a:solidFill>
                  <a:schemeClr val="tx1">
                    <a:lumMod val="75000"/>
                    <a:lumOff val="25000"/>
                  </a:schemeClr>
                </a:solidFill>
              </a:rPr>
              <a:t>Practice Makes Perfect</a:t>
            </a:r>
          </a:p>
        </p:txBody>
      </p:sp>
      <p:pic>
        <p:nvPicPr>
          <p:cNvPr id="5" name="Picture 4" descr="A close up of a logo&#10;&#10;Description automatically generated">
            <a:extLst>
              <a:ext uri="{FF2B5EF4-FFF2-40B4-BE49-F238E27FC236}">
                <a16:creationId xmlns:a16="http://schemas.microsoft.com/office/drawing/2014/main" id="{099AD9A0-A2DC-9A46-BD86-B2E61605CAA8}"/>
              </a:ext>
            </a:extLst>
          </p:cNvPr>
          <p:cNvPicPr>
            <a:picLocks noChangeAspect="1"/>
          </p:cNvPicPr>
          <p:nvPr/>
        </p:nvPicPr>
        <p:blipFill rotWithShape="1">
          <a:blip r:embed="rId2"/>
          <a:srcRect r="11111"/>
          <a:stretch/>
        </p:blipFill>
        <p:spPr>
          <a:xfrm>
            <a:off x="6096000" y="10"/>
            <a:ext cx="6095999" cy="6857990"/>
          </a:xfrm>
          <a:prstGeom prst="rect">
            <a:avLst/>
          </a:prstGeom>
        </p:spPr>
      </p:pic>
    </p:spTree>
    <p:extLst>
      <p:ext uri="{BB962C8B-B14F-4D97-AF65-F5344CB8AC3E}">
        <p14:creationId xmlns:p14="http://schemas.microsoft.com/office/powerpoint/2010/main" val="2662899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45D6-E6B3-A649-A604-A54601C6C5D8}"/>
              </a:ext>
            </a:extLst>
          </p:cNvPr>
          <p:cNvSpPr>
            <a:spLocks noGrp="1"/>
          </p:cNvSpPr>
          <p:nvPr>
            <p:ph type="title"/>
          </p:nvPr>
        </p:nvSpPr>
        <p:spPr>
          <a:xfrm>
            <a:off x="804672" y="964692"/>
            <a:ext cx="4476806" cy="1188720"/>
          </a:xfrm>
        </p:spPr>
        <p:txBody>
          <a:bodyPr>
            <a:normAutofit/>
          </a:bodyPr>
          <a:lstStyle/>
          <a:p>
            <a:r>
              <a:rPr lang="en-US"/>
              <a:t>Hammer it Home</a:t>
            </a:r>
          </a:p>
        </p:txBody>
      </p:sp>
      <p:sp>
        <p:nvSpPr>
          <p:cNvPr id="11" name="Rectangle 10">
            <a:extLst>
              <a:ext uri="{FF2B5EF4-FFF2-40B4-BE49-F238E27FC236}">
                <a16:creationId xmlns:a16="http://schemas.microsoft.com/office/drawing/2014/main" id="{496AC89B-FC31-4359-8180-FE1BCC496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4A5970C-32AD-45E3-B88B-C683E4C1C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knife&#10;&#10;Description automatically generated">
            <a:extLst>
              <a:ext uri="{FF2B5EF4-FFF2-40B4-BE49-F238E27FC236}">
                <a16:creationId xmlns:a16="http://schemas.microsoft.com/office/drawing/2014/main" id="{99043C32-84A5-3543-AC0F-9DFD615DB3CA}"/>
              </a:ext>
            </a:extLst>
          </p:cNvPr>
          <p:cNvPicPr>
            <a:picLocks noChangeAspect="1"/>
          </p:cNvPicPr>
          <p:nvPr/>
        </p:nvPicPr>
        <p:blipFill rotWithShape="1">
          <a:blip r:embed="rId2"/>
          <a:srcRect l="19218" t="4592" r="51134" b="14403"/>
          <a:stretch/>
        </p:blipFill>
        <p:spPr>
          <a:xfrm flipH="1">
            <a:off x="6788179" y="1293275"/>
            <a:ext cx="3751531" cy="4279392"/>
          </a:xfrm>
          <a:prstGeom prst="rect">
            <a:avLst/>
          </a:prstGeom>
        </p:spPr>
      </p:pic>
      <p:graphicFrame>
        <p:nvGraphicFramePr>
          <p:cNvPr id="5" name="Content Placeholder 2">
            <a:extLst>
              <a:ext uri="{FF2B5EF4-FFF2-40B4-BE49-F238E27FC236}">
                <a16:creationId xmlns:a16="http://schemas.microsoft.com/office/drawing/2014/main" id="{9CB8D8B7-C440-4E6B-8F94-3985E08FB0D1}"/>
              </a:ext>
            </a:extLst>
          </p:cNvPr>
          <p:cNvGraphicFramePr>
            <a:graphicFrameLocks noGrp="1"/>
          </p:cNvGraphicFramePr>
          <p:nvPr>
            <p:ph idx="1"/>
            <p:extLst>
              <p:ext uri="{D42A27DB-BD31-4B8C-83A1-F6EECF244321}">
                <p14:modId xmlns:p14="http://schemas.microsoft.com/office/powerpoint/2010/main" val="2994486676"/>
              </p:ext>
            </p:extLst>
          </p:nvPr>
        </p:nvGraphicFramePr>
        <p:xfrm>
          <a:off x="803244" y="2638044"/>
          <a:ext cx="4492932" cy="3263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Takeaway">
            <a:extLst>
              <a:ext uri="{FF2B5EF4-FFF2-40B4-BE49-F238E27FC236}">
                <a16:creationId xmlns:a16="http://schemas.microsoft.com/office/drawing/2014/main" id="{2B09C65A-A759-974C-B58F-AC554F396F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43438" y="1976438"/>
            <a:ext cx="2895600" cy="2895600"/>
          </a:xfrm>
          <a:prstGeom prst="rect">
            <a:avLst/>
          </a:prstGeom>
        </p:spPr>
      </p:pic>
    </p:spTree>
    <p:extLst>
      <p:ext uri="{BB962C8B-B14F-4D97-AF65-F5344CB8AC3E}">
        <p14:creationId xmlns:p14="http://schemas.microsoft.com/office/powerpoint/2010/main" val="203924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420219D9-D65A-1343-849F-E8E2BEDB1E1C}"/>
              </a:ext>
            </a:extLst>
          </p:cNvPr>
          <p:cNvPicPr>
            <a:picLocks noChangeAspect="1"/>
          </p:cNvPicPr>
          <p:nvPr/>
        </p:nvPicPr>
        <p:blipFill rotWithShape="1">
          <a:blip r:embed="rId2">
            <a:alphaModFix amt="4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6C85A9B7-8361-1C4B-AC80-223C29A66FCB}"/>
              </a:ext>
            </a:extLst>
          </p:cNvPr>
          <p:cNvSpPr>
            <a:spLocks noGrp="1"/>
          </p:cNvSpPr>
          <p:nvPr>
            <p:ph type="title"/>
          </p:nvPr>
        </p:nvSpPr>
        <p:spPr>
          <a:xfrm>
            <a:off x="2231136" y="964692"/>
            <a:ext cx="7729728" cy="1188720"/>
          </a:xfrm>
          <a:noFill/>
          <a:ln>
            <a:solidFill>
              <a:srgbClr val="FFFFFF"/>
            </a:solidFill>
          </a:ln>
        </p:spPr>
        <p:txBody>
          <a:bodyPr>
            <a:normAutofit/>
          </a:bodyPr>
          <a:lstStyle/>
          <a:p>
            <a:r>
              <a:rPr lang="en-US">
                <a:solidFill>
                  <a:schemeClr val="tx1"/>
                </a:solidFill>
              </a:rPr>
              <a:t>You Can Fix It!  Never give up</a:t>
            </a:r>
          </a:p>
        </p:txBody>
      </p:sp>
      <p:sp>
        <p:nvSpPr>
          <p:cNvPr id="3" name="Content Placeholder 2">
            <a:extLst>
              <a:ext uri="{FF2B5EF4-FFF2-40B4-BE49-F238E27FC236}">
                <a16:creationId xmlns:a16="http://schemas.microsoft.com/office/drawing/2014/main" id="{9FEE25AD-0C63-D141-8BB4-9C37767EB4C1}"/>
              </a:ext>
            </a:extLst>
          </p:cNvPr>
          <p:cNvSpPr>
            <a:spLocks noGrp="1"/>
          </p:cNvSpPr>
          <p:nvPr>
            <p:ph idx="1"/>
          </p:nvPr>
        </p:nvSpPr>
        <p:spPr>
          <a:xfrm>
            <a:off x="2231136" y="2638044"/>
            <a:ext cx="7729728" cy="3101983"/>
          </a:xfrm>
        </p:spPr>
        <p:txBody>
          <a:bodyPr>
            <a:normAutofit/>
          </a:bodyPr>
          <a:lstStyle/>
          <a:p>
            <a:pPr lvl="0"/>
            <a:r>
              <a:rPr lang="en-US" sz="2800" dirty="0">
                <a:effectLst/>
              </a:rPr>
              <a:t>If even a few students learn from and use the feedback, you’ve made an impact!</a:t>
            </a:r>
          </a:p>
          <a:p>
            <a:pPr lvl="0"/>
            <a:r>
              <a:rPr lang="en-US" sz="2800" dirty="0">
                <a:effectLst/>
              </a:rPr>
              <a:t>Communication is key</a:t>
            </a:r>
          </a:p>
          <a:p>
            <a:pPr lvl="1"/>
            <a:r>
              <a:rPr lang="en-US" sz="2400" dirty="0">
                <a:effectLst/>
              </a:rPr>
              <a:t>Clarify how/when feedback will be provided</a:t>
            </a:r>
          </a:p>
          <a:p>
            <a:pPr lvl="1"/>
            <a:r>
              <a:rPr lang="en-US" sz="2400" dirty="0">
                <a:effectLst/>
              </a:rPr>
              <a:t>Explain when it’s too late to expect detailed feedback</a:t>
            </a:r>
          </a:p>
          <a:p>
            <a:pPr lvl="1"/>
            <a:r>
              <a:rPr lang="en-US" sz="2400" dirty="0">
                <a:effectLst/>
              </a:rPr>
              <a:t>Place the ball in the learner’s court</a:t>
            </a:r>
          </a:p>
        </p:txBody>
      </p:sp>
    </p:spTree>
    <p:extLst>
      <p:ext uri="{BB962C8B-B14F-4D97-AF65-F5344CB8AC3E}">
        <p14:creationId xmlns:p14="http://schemas.microsoft.com/office/powerpoint/2010/main" val="312789472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308325-7BD7-5D45-B7F2-E8EEA75F0583}"/>
              </a:ext>
            </a:extLst>
          </p:cNvPr>
          <p:cNvSpPr>
            <a:spLocks noGrp="1"/>
          </p:cNvSpPr>
          <p:nvPr>
            <p:ph type="title"/>
          </p:nvPr>
        </p:nvSpPr>
        <p:spPr>
          <a:xfrm>
            <a:off x="804672" y="978776"/>
            <a:ext cx="5925310" cy="1174991"/>
          </a:xfrm>
        </p:spPr>
        <p:txBody>
          <a:bodyPr vert="horz" lIns="182880" tIns="182880" rIns="182880" bIns="182880" rtlCol="0" anchor="ctr">
            <a:normAutofit/>
          </a:bodyPr>
          <a:lstStyle/>
          <a:p>
            <a:r>
              <a:rPr lang="en-US" sz="2400"/>
              <a:t>About Me</a:t>
            </a:r>
          </a:p>
        </p:txBody>
      </p:sp>
      <p:sp>
        <p:nvSpPr>
          <p:cNvPr id="6" name="Content Placeholder 5">
            <a:extLst>
              <a:ext uri="{FF2B5EF4-FFF2-40B4-BE49-F238E27FC236}">
                <a16:creationId xmlns:a16="http://schemas.microsoft.com/office/drawing/2014/main" id="{0C8C72DC-B65E-3A46-B0CD-DA09D672361D}"/>
              </a:ext>
            </a:extLst>
          </p:cNvPr>
          <p:cNvSpPr>
            <a:spLocks noGrp="1"/>
          </p:cNvSpPr>
          <p:nvPr>
            <p:ph sz="half" idx="2"/>
          </p:nvPr>
        </p:nvSpPr>
        <p:spPr>
          <a:xfrm>
            <a:off x="804672" y="2640692"/>
            <a:ext cx="5925310" cy="3831546"/>
          </a:xfrm>
        </p:spPr>
        <p:txBody>
          <a:bodyPr vert="horz" lIns="91440" tIns="45720" rIns="91440" bIns="45720" rtlCol="0">
            <a:normAutofit fontScale="92500" lnSpcReduction="20000"/>
          </a:bodyPr>
          <a:lstStyle/>
          <a:p>
            <a:pPr lvl="0"/>
            <a:r>
              <a:rPr lang="en-US" sz="2400" dirty="0">
                <a:effectLst/>
              </a:rPr>
              <a:t>Quality Matters Certifications: Improving your Online Course; Addressing Accessibility &amp; Usability; Applying the QM Rubric; Connecting Learning Objectives and Assessments; Peer Reviewer Course; Face-to-Face Facilitator Certification</a:t>
            </a:r>
          </a:p>
          <a:p>
            <a:pPr lvl="0"/>
            <a:r>
              <a:rPr lang="en-US" sz="2400" dirty="0">
                <a:effectLst/>
              </a:rPr>
              <a:t>Faculty Mentor: in this role, I work one on one with faculty members seeking to create and improve their online courses.  Additionally, I train and work with additional faculty mentors to broaden the scope of departmental representation.</a:t>
            </a:r>
          </a:p>
        </p:txBody>
      </p:sp>
      <p:pic>
        <p:nvPicPr>
          <p:cNvPr id="8" name="Content Placeholder 7" descr="A person sitting in front of a book shelf&#10;&#10;Description automatically generated">
            <a:extLst>
              <a:ext uri="{FF2B5EF4-FFF2-40B4-BE49-F238E27FC236}">
                <a16:creationId xmlns:a16="http://schemas.microsoft.com/office/drawing/2014/main" id="{D14E2060-9D99-3F44-A2CE-44DF6ADCF11C}"/>
              </a:ext>
            </a:extLst>
          </p:cNvPr>
          <p:cNvPicPr>
            <a:picLocks noGrp="1" noChangeAspect="1"/>
          </p:cNvPicPr>
          <p:nvPr>
            <p:ph sz="half" idx="1"/>
          </p:nvPr>
        </p:nvPicPr>
        <p:blipFill rotWithShape="1">
          <a:blip r:embed="rId2"/>
          <a:srcRect l="9753"/>
          <a:stretch/>
        </p:blipFill>
        <p:spPr>
          <a:xfrm>
            <a:off x="7534654" y="10"/>
            <a:ext cx="4657345" cy="6857990"/>
          </a:xfrm>
          <a:prstGeom prst="rect">
            <a:avLst/>
          </a:prstGeom>
        </p:spPr>
      </p:pic>
    </p:spTree>
    <p:extLst>
      <p:ext uri="{BB962C8B-B14F-4D97-AF65-F5344CB8AC3E}">
        <p14:creationId xmlns:p14="http://schemas.microsoft.com/office/powerpoint/2010/main" val="1775460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6E39-E4C7-BB41-8B94-748C7D51894E}"/>
              </a:ext>
            </a:extLst>
          </p:cNvPr>
          <p:cNvSpPr>
            <a:spLocks noGrp="1"/>
          </p:cNvSpPr>
          <p:nvPr>
            <p:ph type="title"/>
          </p:nvPr>
        </p:nvSpPr>
        <p:spPr>
          <a:xfrm>
            <a:off x="804672" y="964692"/>
            <a:ext cx="4476806" cy="1188720"/>
          </a:xfrm>
        </p:spPr>
        <p:txBody>
          <a:bodyPr>
            <a:normAutofit/>
          </a:bodyPr>
          <a:lstStyle/>
          <a:p>
            <a:r>
              <a:rPr lang="en-US"/>
              <a:t>Today’s Outcomes</a:t>
            </a:r>
          </a:p>
        </p:txBody>
      </p:sp>
      <p:sp>
        <p:nvSpPr>
          <p:cNvPr id="13" name="Rectangle 12">
            <a:extLst>
              <a:ext uri="{FF2B5EF4-FFF2-40B4-BE49-F238E27FC236}">
                <a16:creationId xmlns:a16="http://schemas.microsoft.com/office/drawing/2014/main" id="{496AC89B-FC31-4359-8180-FE1BCC496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4A5970C-32AD-45E3-B88B-C683E4C1C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text on a black background&#10;&#10;Description automatically generated">
            <a:extLst>
              <a:ext uri="{FF2B5EF4-FFF2-40B4-BE49-F238E27FC236}">
                <a16:creationId xmlns:a16="http://schemas.microsoft.com/office/drawing/2014/main" id="{C3A39EAE-0B36-9245-BE07-DD2E54C30F2E}"/>
              </a:ext>
            </a:extLst>
          </p:cNvPr>
          <p:cNvPicPr>
            <a:picLocks noChangeAspect="1"/>
          </p:cNvPicPr>
          <p:nvPr/>
        </p:nvPicPr>
        <p:blipFill rotWithShape="1">
          <a:blip r:embed="rId2"/>
          <a:srcRect l="26320" t="8889" b="8889"/>
          <a:stretch/>
        </p:blipFill>
        <p:spPr>
          <a:xfrm>
            <a:off x="6746540" y="1293275"/>
            <a:ext cx="3834810" cy="4279392"/>
          </a:xfrm>
          <a:prstGeom prst="rect">
            <a:avLst/>
          </a:prstGeom>
        </p:spPr>
      </p:pic>
      <p:graphicFrame>
        <p:nvGraphicFramePr>
          <p:cNvPr id="7" name="Content Placeholder 4">
            <a:extLst>
              <a:ext uri="{FF2B5EF4-FFF2-40B4-BE49-F238E27FC236}">
                <a16:creationId xmlns:a16="http://schemas.microsoft.com/office/drawing/2014/main" id="{C422395D-0C47-4B58-B045-72869ABDEBA5}"/>
              </a:ext>
            </a:extLst>
          </p:cNvPr>
          <p:cNvGraphicFramePr>
            <a:graphicFrameLocks noGrp="1"/>
          </p:cNvGraphicFramePr>
          <p:nvPr>
            <p:ph idx="1"/>
            <p:extLst>
              <p:ext uri="{D42A27DB-BD31-4B8C-83A1-F6EECF244321}">
                <p14:modId xmlns:p14="http://schemas.microsoft.com/office/powerpoint/2010/main" val="3770903690"/>
              </p:ext>
            </p:extLst>
          </p:nvPr>
        </p:nvGraphicFramePr>
        <p:xfrm>
          <a:off x="803244" y="2638044"/>
          <a:ext cx="4492932" cy="3263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670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7D479-CECE-B640-BE68-517E82DEE929}"/>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What is Feedback?</a:t>
            </a:r>
          </a:p>
        </p:txBody>
      </p:sp>
      <p:sp>
        <p:nvSpPr>
          <p:cNvPr id="3" name="Content Placeholder 2">
            <a:extLst>
              <a:ext uri="{FF2B5EF4-FFF2-40B4-BE49-F238E27FC236}">
                <a16:creationId xmlns:a16="http://schemas.microsoft.com/office/drawing/2014/main" id="{9F8FA09C-8204-3D4A-8633-29ED82823DDA}"/>
              </a:ext>
            </a:extLst>
          </p:cNvPr>
          <p:cNvSpPr>
            <a:spLocks noGrp="1"/>
          </p:cNvSpPr>
          <p:nvPr>
            <p:ph idx="1"/>
          </p:nvPr>
        </p:nvSpPr>
        <p:spPr>
          <a:xfrm>
            <a:off x="5591695" y="1402079"/>
            <a:ext cx="5824018" cy="4755833"/>
          </a:xfrm>
        </p:spPr>
        <p:txBody>
          <a:bodyPr anchor="ctr">
            <a:normAutofit/>
          </a:bodyPr>
          <a:lstStyle/>
          <a:p>
            <a:r>
              <a:rPr lang="en-US" sz="2800" dirty="0"/>
              <a:t>From </a:t>
            </a:r>
            <a:r>
              <a:rPr lang="en-US" sz="2800" i="1" dirty="0" err="1"/>
              <a:t>Dictionary.com</a:t>
            </a:r>
            <a:r>
              <a:rPr lang="en-US" sz="2800" dirty="0"/>
              <a:t>: “information about reactions to a product, a person's performance of a task, etc. which is used as a basis for improvement.”</a:t>
            </a:r>
          </a:p>
          <a:p>
            <a:r>
              <a:rPr lang="en-US" sz="2800" dirty="0"/>
              <a:t>From </a:t>
            </a:r>
            <a:r>
              <a:rPr lang="en-US" sz="2800" i="1" dirty="0" err="1"/>
              <a:t>ForImpact.org</a:t>
            </a:r>
            <a:r>
              <a:rPr lang="en-US" sz="2800" dirty="0"/>
              <a:t>: “Feedback comes in three forms: appreciation (thanks), coaching (here’s a better way to do it), and evaluation (here’s where you stand).”</a:t>
            </a:r>
          </a:p>
        </p:txBody>
      </p:sp>
      <p:sp>
        <p:nvSpPr>
          <p:cNvPr id="4" name="Left-Right Arrow 3">
            <a:extLst>
              <a:ext uri="{FF2B5EF4-FFF2-40B4-BE49-F238E27FC236}">
                <a16:creationId xmlns:a16="http://schemas.microsoft.com/office/drawing/2014/main" id="{6446E398-F46B-0B40-83B6-F502C45E3C6C}"/>
              </a:ext>
            </a:extLst>
          </p:cNvPr>
          <p:cNvSpPr/>
          <p:nvPr/>
        </p:nvSpPr>
        <p:spPr>
          <a:xfrm>
            <a:off x="341136" y="4486277"/>
            <a:ext cx="5559602" cy="1857375"/>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t>Your Turn…</a:t>
            </a:r>
          </a:p>
        </p:txBody>
      </p:sp>
    </p:spTree>
    <p:extLst>
      <p:ext uri="{BB962C8B-B14F-4D97-AF65-F5344CB8AC3E}">
        <p14:creationId xmlns:p14="http://schemas.microsoft.com/office/powerpoint/2010/main" val="72339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knife&#10;&#10;Description automatically generated">
            <a:extLst>
              <a:ext uri="{FF2B5EF4-FFF2-40B4-BE49-F238E27FC236}">
                <a16:creationId xmlns:a16="http://schemas.microsoft.com/office/drawing/2014/main" id="{EEDBF11A-2C37-9747-86F9-74A5A7155456}"/>
              </a:ext>
            </a:extLst>
          </p:cNvPr>
          <p:cNvPicPr>
            <a:picLocks noChangeAspect="1"/>
          </p:cNvPicPr>
          <p:nvPr/>
        </p:nvPicPr>
        <p:blipFill rotWithShape="1">
          <a:blip r:embed="rId2">
            <a:alphaModFix amt="40000"/>
          </a:blip>
          <a:srcRect r="25778"/>
          <a:stretch/>
        </p:blipFill>
        <p:spPr>
          <a:xfrm>
            <a:off x="20" y="10"/>
            <a:ext cx="12191980" cy="6857990"/>
          </a:xfrm>
          <a:prstGeom prst="rect">
            <a:avLst/>
          </a:prstGeom>
        </p:spPr>
      </p:pic>
      <p:sp>
        <p:nvSpPr>
          <p:cNvPr id="2" name="Title 1">
            <a:extLst>
              <a:ext uri="{FF2B5EF4-FFF2-40B4-BE49-F238E27FC236}">
                <a16:creationId xmlns:a16="http://schemas.microsoft.com/office/drawing/2014/main" id="{1410EFA9-2482-024D-8916-DC91D6879120}"/>
              </a:ext>
            </a:extLst>
          </p:cNvPr>
          <p:cNvSpPr>
            <a:spLocks noGrp="1"/>
          </p:cNvSpPr>
          <p:nvPr>
            <p:ph type="title"/>
          </p:nvPr>
        </p:nvSpPr>
        <p:spPr>
          <a:xfrm>
            <a:off x="1600200" y="2386744"/>
            <a:ext cx="8991600" cy="1645920"/>
          </a:xfrm>
          <a:noFill/>
          <a:ln w="38100" cap="sq">
            <a:solidFill>
              <a:schemeClr val="tx1"/>
            </a:solidFill>
            <a:miter lim="800000"/>
          </a:ln>
        </p:spPr>
        <p:txBody>
          <a:bodyPr vert="horz" lIns="274320" tIns="182880" rIns="274320" bIns="182880" rtlCol="0" anchor="ctr" anchorCtr="1">
            <a:normAutofit/>
          </a:bodyPr>
          <a:lstStyle/>
          <a:p>
            <a:r>
              <a:rPr lang="en-US">
                <a:solidFill>
                  <a:schemeClr val="tx1"/>
                </a:solidFill>
                <a:effectLst>
                  <a:glow rad="38100">
                    <a:schemeClr val="bg1">
                      <a:lumMod val="65000"/>
                      <a:lumOff val="35000"/>
                      <a:alpha val="50000"/>
                    </a:schemeClr>
                  </a:glow>
                  <a:outerShdw blurRad="28575" dist="31750" dir="13200000" algn="tl" rotWithShape="0">
                    <a:srgbClr val="000000">
                      <a:alpha val="25000"/>
                    </a:srgbClr>
                  </a:outerShdw>
                </a:effectLst>
              </a:rPr>
              <a:t>Building Assignments &amp; Rubrics</a:t>
            </a:r>
          </a:p>
        </p:txBody>
      </p:sp>
      <p:sp>
        <p:nvSpPr>
          <p:cNvPr id="3" name="Text Placeholder 2">
            <a:extLst>
              <a:ext uri="{FF2B5EF4-FFF2-40B4-BE49-F238E27FC236}">
                <a16:creationId xmlns:a16="http://schemas.microsoft.com/office/drawing/2014/main" id="{F9317E9E-9746-044B-BF02-F5F3084EDEE1}"/>
              </a:ext>
            </a:extLst>
          </p:cNvPr>
          <p:cNvSpPr>
            <a:spLocks noGrp="1"/>
          </p:cNvSpPr>
          <p:nvPr>
            <p:ph type="body" idx="1"/>
          </p:nvPr>
        </p:nvSpPr>
        <p:spPr>
          <a:xfrm>
            <a:off x="2695194" y="4352544"/>
            <a:ext cx="6801612" cy="1239894"/>
          </a:xfrm>
        </p:spPr>
        <p:txBody>
          <a:bodyPr vert="horz" lIns="91440" tIns="45720" rIns="91440" bIns="45720" rtlCol="0">
            <a:normAutofit/>
          </a:bodyPr>
          <a:lstStyle/>
          <a:p>
            <a:pPr algn="ctr"/>
            <a:r>
              <a:rPr lang="en-US">
                <a:solidFill>
                  <a:srgbClr val="FFFFFF"/>
                </a:solidFill>
              </a:rPr>
              <a:t>Good Feedback Starts Before the Due Date</a:t>
            </a:r>
          </a:p>
        </p:txBody>
      </p:sp>
    </p:spTree>
    <p:extLst>
      <p:ext uri="{BB962C8B-B14F-4D97-AF65-F5344CB8AC3E}">
        <p14:creationId xmlns:p14="http://schemas.microsoft.com/office/powerpoint/2010/main" val="103004401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3709-2F18-2045-8D9F-D289076F9D69}"/>
              </a:ext>
            </a:extLst>
          </p:cNvPr>
          <p:cNvSpPr>
            <a:spLocks noGrp="1"/>
          </p:cNvSpPr>
          <p:nvPr>
            <p:ph type="title"/>
          </p:nvPr>
        </p:nvSpPr>
        <p:spPr>
          <a:xfrm>
            <a:off x="804672" y="964692"/>
            <a:ext cx="4476806" cy="1188720"/>
          </a:xfrm>
        </p:spPr>
        <p:txBody>
          <a:bodyPr>
            <a:normAutofit/>
          </a:bodyPr>
          <a:lstStyle/>
          <a:p>
            <a:r>
              <a:rPr lang="en-US"/>
              <a:t>Building Blocks</a:t>
            </a:r>
          </a:p>
        </p:txBody>
      </p:sp>
      <p:sp>
        <p:nvSpPr>
          <p:cNvPr id="17" name="Rectangle 16">
            <a:extLst>
              <a:ext uri="{FF2B5EF4-FFF2-40B4-BE49-F238E27FC236}">
                <a16:creationId xmlns:a16="http://schemas.microsoft.com/office/drawing/2014/main" id="{496AC89B-FC31-4359-8180-FE1BCC496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4A5970C-32AD-45E3-B88B-C683E4C1C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a:extLst>
              <a:ext uri="{FF2B5EF4-FFF2-40B4-BE49-F238E27FC236}">
                <a16:creationId xmlns:a16="http://schemas.microsoft.com/office/drawing/2014/main" id="{534012A4-C74D-E14D-B349-0BDB3E229B60}"/>
              </a:ext>
            </a:extLst>
          </p:cNvPr>
          <p:cNvPicPr>
            <a:picLocks noChangeAspect="1"/>
          </p:cNvPicPr>
          <p:nvPr/>
        </p:nvPicPr>
        <p:blipFill rotWithShape="1">
          <a:blip r:embed="rId2"/>
          <a:srcRect l="20044" t="30833" r="21597" b="15417"/>
          <a:stretch/>
        </p:blipFill>
        <p:spPr>
          <a:xfrm>
            <a:off x="6340771" y="1293275"/>
            <a:ext cx="4646347" cy="4279392"/>
          </a:xfrm>
          <a:prstGeom prst="rect">
            <a:avLst/>
          </a:prstGeom>
        </p:spPr>
      </p:pic>
      <p:graphicFrame>
        <p:nvGraphicFramePr>
          <p:cNvPr id="5" name="Content Placeholder 2">
            <a:extLst>
              <a:ext uri="{FF2B5EF4-FFF2-40B4-BE49-F238E27FC236}">
                <a16:creationId xmlns:a16="http://schemas.microsoft.com/office/drawing/2014/main" id="{839A8967-F13B-4B9B-866A-A04433171AF8}"/>
              </a:ext>
            </a:extLst>
          </p:cNvPr>
          <p:cNvGraphicFramePr>
            <a:graphicFrameLocks noGrp="1"/>
          </p:cNvGraphicFramePr>
          <p:nvPr>
            <p:ph idx="1"/>
            <p:extLst>
              <p:ext uri="{D42A27DB-BD31-4B8C-83A1-F6EECF244321}">
                <p14:modId xmlns:p14="http://schemas.microsoft.com/office/powerpoint/2010/main" val="970369651"/>
              </p:ext>
            </p:extLst>
          </p:nvPr>
        </p:nvGraphicFramePr>
        <p:xfrm>
          <a:off x="803244" y="2638044"/>
          <a:ext cx="4492932" cy="3263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064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8129C6E-F660-5146-BFCF-7EC7D2844DF6}"/>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A Sample From My Class</a:t>
            </a:r>
          </a:p>
        </p:txBody>
      </p:sp>
      <p:sp>
        <p:nvSpPr>
          <p:cNvPr id="5" name="Content Placeholder 4">
            <a:extLst>
              <a:ext uri="{FF2B5EF4-FFF2-40B4-BE49-F238E27FC236}">
                <a16:creationId xmlns:a16="http://schemas.microsoft.com/office/drawing/2014/main" id="{3DEEF3AA-20C3-B943-A2D3-3312012C7F80}"/>
              </a:ext>
            </a:extLst>
          </p:cNvPr>
          <p:cNvSpPr>
            <a:spLocks noGrp="1"/>
          </p:cNvSpPr>
          <p:nvPr>
            <p:ph idx="1"/>
          </p:nvPr>
        </p:nvSpPr>
        <p:spPr>
          <a:xfrm>
            <a:off x="5232806" y="0"/>
            <a:ext cx="6825844" cy="6858000"/>
          </a:xfrm>
        </p:spPr>
        <p:txBody>
          <a:bodyPr anchor="ctr">
            <a:normAutofit fontScale="92500" lnSpcReduction="10000"/>
          </a:bodyPr>
          <a:lstStyle/>
          <a:p>
            <a:pPr>
              <a:lnSpc>
                <a:spcPct val="90000"/>
              </a:lnSpc>
            </a:pPr>
            <a:r>
              <a:rPr lang="en-US" sz="1400" b="1" dirty="0"/>
              <a:t>Overview</a:t>
            </a:r>
          </a:p>
          <a:p>
            <a:pPr>
              <a:lnSpc>
                <a:spcPct val="90000"/>
              </a:lnSpc>
            </a:pPr>
            <a:r>
              <a:rPr lang="en-US" sz="1400" dirty="0"/>
              <a:t>Students will choose from a list of approved leaders (see below).  Then, students will conduct credible research on their person and write a paper detailing this person's leadership philosophy. </a:t>
            </a:r>
          </a:p>
          <a:p>
            <a:pPr>
              <a:lnSpc>
                <a:spcPct val="90000"/>
              </a:lnSpc>
            </a:pPr>
            <a:r>
              <a:rPr lang="en-US" sz="1400" b="1" dirty="0"/>
              <a:t>Requirements</a:t>
            </a:r>
          </a:p>
          <a:p>
            <a:pPr>
              <a:lnSpc>
                <a:spcPct val="90000"/>
              </a:lnSpc>
            </a:pPr>
            <a:r>
              <a:rPr lang="en-US" sz="1400" dirty="0"/>
              <a:t>MLA format and documentation.</a:t>
            </a:r>
          </a:p>
          <a:p>
            <a:pPr>
              <a:lnSpc>
                <a:spcPct val="90000"/>
              </a:lnSpc>
            </a:pPr>
            <a:r>
              <a:rPr lang="en-US" sz="1400" dirty="0"/>
              <a:t>Photos and other visuals not required but must be cited if used, and these do not contribute to length requirements for the paper.</a:t>
            </a:r>
          </a:p>
          <a:p>
            <a:pPr>
              <a:lnSpc>
                <a:spcPct val="90000"/>
              </a:lnSpc>
            </a:pPr>
            <a:r>
              <a:rPr lang="en-US" sz="1400" dirty="0"/>
              <a:t>Works Cited page is also required but does not contribute to length requirements for the paper.</a:t>
            </a:r>
          </a:p>
          <a:p>
            <a:pPr>
              <a:lnSpc>
                <a:spcPct val="90000"/>
              </a:lnSpc>
            </a:pPr>
            <a:r>
              <a:rPr lang="en-US" sz="1400" dirty="0"/>
              <a:t>All quotations and paraphrased information from research must be clearly cited both on the Works Cited page and internally through the use of parenthetical citations.</a:t>
            </a:r>
          </a:p>
          <a:p>
            <a:pPr>
              <a:lnSpc>
                <a:spcPct val="90000"/>
              </a:lnSpc>
            </a:pPr>
            <a:r>
              <a:rPr lang="en-US" sz="1400" dirty="0"/>
              <a:t>Minimum of three academically sound sources required.</a:t>
            </a:r>
          </a:p>
          <a:p>
            <a:pPr>
              <a:lnSpc>
                <a:spcPct val="90000"/>
              </a:lnSpc>
            </a:pPr>
            <a:r>
              <a:rPr lang="en-US" sz="1400" dirty="0"/>
              <a:t>Actual text of the paper should be at least 4 pages typed and double spaced (approximately 1000 words).</a:t>
            </a:r>
          </a:p>
          <a:p>
            <a:pPr>
              <a:lnSpc>
                <a:spcPct val="90000"/>
              </a:lnSpc>
            </a:pPr>
            <a:r>
              <a:rPr lang="en-US" sz="1400" b="1" dirty="0"/>
              <a:t>Leadership Focus</a:t>
            </a:r>
          </a:p>
          <a:p>
            <a:pPr>
              <a:lnSpc>
                <a:spcPct val="90000"/>
              </a:lnSpc>
            </a:pPr>
            <a:r>
              <a:rPr lang="en-US" sz="1400" dirty="0"/>
              <a:t>While students will, no doubt, give a biography of their chosen leader, remember to focus not just on his or her life, but on his or her leadership philosophy.  The analysis should (as much as possible) include the leader’s:</a:t>
            </a:r>
          </a:p>
          <a:p>
            <a:pPr>
              <a:lnSpc>
                <a:spcPct val="90000"/>
              </a:lnSpc>
            </a:pPr>
            <a:r>
              <a:rPr lang="en-US" sz="1400" dirty="0"/>
              <a:t>Leadership philosophy</a:t>
            </a:r>
          </a:p>
          <a:p>
            <a:pPr>
              <a:lnSpc>
                <a:spcPct val="90000"/>
              </a:lnSpc>
            </a:pPr>
            <a:r>
              <a:rPr lang="en-US" sz="1400" dirty="0"/>
              <a:t>Vision and goals for the organization</a:t>
            </a:r>
          </a:p>
          <a:p>
            <a:pPr>
              <a:lnSpc>
                <a:spcPct val="90000"/>
              </a:lnSpc>
            </a:pPr>
            <a:r>
              <a:rPr lang="en-US" sz="1400" dirty="0"/>
              <a:t>Conflict management techniques and suggestions</a:t>
            </a:r>
          </a:p>
          <a:p>
            <a:pPr>
              <a:lnSpc>
                <a:spcPct val="90000"/>
              </a:lnSpc>
            </a:pPr>
            <a:r>
              <a:rPr lang="en-US" sz="1400" dirty="0"/>
              <a:t>Methods for establishing and building trust</a:t>
            </a:r>
          </a:p>
          <a:p>
            <a:pPr>
              <a:lnSpc>
                <a:spcPct val="90000"/>
              </a:lnSpc>
            </a:pPr>
            <a:r>
              <a:rPr lang="en-US" sz="1400" dirty="0"/>
              <a:t>Methods for empowering others</a:t>
            </a:r>
          </a:p>
          <a:p>
            <a:pPr>
              <a:lnSpc>
                <a:spcPct val="90000"/>
              </a:lnSpc>
            </a:pPr>
            <a:r>
              <a:rPr lang="en-US" sz="1400" b="1" dirty="0"/>
              <a:t>Grading Info</a:t>
            </a:r>
          </a:p>
          <a:p>
            <a:pPr>
              <a:lnSpc>
                <a:spcPct val="90000"/>
              </a:lnSpc>
            </a:pPr>
            <a:r>
              <a:rPr lang="en-US" sz="1400" dirty="0"/>
              <a:t>The late penalty for this assignment is -10 for up to one week, -20 for 1-2 weeks late, and no more than half credit beyond that. </a:t>
            </a:r>
          </a:p>
          <a:p>
            <a:pPr>
              <a:lnSpc>
                <a:spcPct val="90000"/>
              </a:lnSpc>
            </a:pPr>
            <a:r>
              <a:rPr lang="en-US" sz="1400" dirty="0"/>
              <a:t>Please review the attached rubric for more information.</a:t>
            </a:r>
          </a:p>
        </p:txBody>
      </p:sp>
      <p:pic>
        <p:nvPicPr>
          <p:cNvPr id="8" name="Picture 7" descr="Table&#10;&#10;Description automatically generated">
            <a:extLst>
              <a:ext uri="{FF2B5EF4-FFF2-40B4-BE49-F238E27FC236}">
                <a16:creationId xmlns:a16="http://schemas.microsoft.com/office/drawing/2014/main" id="{05C9202C-0574-C143-B405-A42DEB2EABDF}"/>
              </a:ext>
            </a:extLst>
          </p:cNvPr>
          <p:cNvPicPr>
            <a:picLocks noChangeAspect="1"/>
          </p:cNvPicPr>
          <p:nvPr/>
        </p:nvPicPr>
        <p:blipFill>
          <a:blip r:embed="rId2"/>
          <a:stretch>
            <a:fillRect/>
          </a:stretch>
        </p:blipFill>
        <p:spPr>
          <a:xfrm>
            <a:off x="1485899" y="0"/>
            <a:ext cx="9001125" cy="6858000"/>
          </a:xfrm>
          <a:prstGeom prst="rect">
            <a:avLst/>
          </a:prstGeom>
        </p:spPr>
      </p:pic>
    </p:spTree>
    <p:extLst>
      <p:ext uri="{BB962C8B-B14F-4D97-AF65-F5344CB8AC3E}">
        <p14:creationId xmlns:p14="http://schemas.microsoft.com/office/powerpoint/2010/main" val="326134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A480D0-1CDA-450E-B62A-17E6A8D1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10EFA9-2482-024D-8916-DC91D6879120}"/>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effectLst>
                  <a:glow rad="38100">
                    <a:schemeClr val="bg1">
                      <a:lumMod val="65000"/>
                      <a:lumOff val="35000"/>
                      <a:alpha val="50000"/>
                    </a:schemeClr>
                  </a:glow>
                  <a:outerShdw blurRad="28575" dist="31750" dir="13200000" algn="tl" rotWithShape="0">
                    <a:srgbClr val="000000">
                      <a:alpha val="25000"/>
                    </a:srgbClr>
                  </a:outerShdw>
                </a:effectLst>
              </a:rPr>
              <a:t>Provide Previews</a:t>
            </a:r>
          </a:p>
        </p:txBody>
      </p:sp>
      <p:sp>
        <p:nvSpPr>
          <p:cNvPr id="3" name="Text Placeholder 2">
            <a:extLst>
              <a:ext uri="{FF2B5EF4-FFF2-40B4-BE49-F238E27FC236}">
                <a16:creationId xmlns:a16="http://schemas.microsoft.com/office/drawing/2014/main" id="{F9317E9E-9746-044B-BF02-F5F3084EDEE1}"/>
              </a:ext>
            </a:extLst>
          </p:cNvPr>
          <p:cNvSpPr>
            <a:spLocks noGrp="1"/>
          </p:cNvSpPr>
          <p:nvPr>
            <p:ph type="body" idx="1"/>
          </p:nvPr>
        </p:nvSpPr>
        <p:spPr>
          <a:xfrm>
            <a:off x="2695194" y="5688535"/>
            <a:ext cx="6801612" cy="536125"/>
          </a:xfrm>
        </p:spPr>
        <p:txBody>
          <a:bodyPr vert="horz" lIns="91440" tIns="45720" rIns="91440" bIns="45720" rtlCol="0">
            <a:normAutofit/>
          </a:bodyPr>
          <a:lstStyle/>
          <a:p>
            <a:pPr algn="ctr"/>
            <a:r>
              <a:rPr lang="en-US" sz="1800">
                <a:solidFill>
                  <a:schemeClr val="tx1">
                    <a:lumMod val="75000"/>
                    <a:lumOff val="25000"/>
                  </a:schemeClr>
                </a:solidFill>
              </a:rPr>
              <a:t>Demonstrate how to Locate Feedback in the LMS</a:t>
            </a:r>
          </a:p>
        </p:txBody>
      </p:sp>
      <p:pic>
        <p:nvPicPr>
          <p:cNvPr id="5" name="Picture 4" descr="A picture containing clock, light&#10;&#10;Description automatically generated">
            <a:extLst>
              <a:ext uri="{FF2B5EF4-FFF2-40B4-BE49-F238E27FC236}">
                <a16:creationId xmlns:a16="http://schemas.microsoft.com/office/drawing/2014/main" id="{6B615E44-5DF0-8842-87B0-0359EB82ABCC}"/>
              </a:ext>
            </a:extLst>
          </p:cNvPr>
          <p:cNvPicPr>
            <a:picLocks noChangeAspect="1"/>
          </p:cNvPicPr>
          <p:nvPr/>
        </p:nvPicPr>
        <p:blipFill rotWithShape="1">
          <a:blip r:embed="rId2"/>
          <a:srcRect l="5556" r="50000" b="38672"/>
          <a:stretch/>
        </p:blipFill>
        <p:spPr>
          <a:xfrm>
            <a:off x="4303911" y="640078"/>
            <a:ext cx="3584178" cy="3301307"/>
          </a:xfrm>
          <a:prstGeom prst="rect">
            <a:avLst/>
          </a:prstGeom>
        </p:spPr>
      </p:pic>
    </p:spTree>
    <p:extLst>
      <p:ext uri="{BB962C8B-B14F-4D97-AF65-F5344CB8AC3E}">
        <p14:creationId xmlns:p14="http://schemas.microsoft.com/office/powerpoint/2010/main" val="106807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5" descr="A picture containing icon&#10;&#10;Description automatically generated">
            <a:extLst>
              <a:ext uri="{FF2B5EF4-FFF2-40B4-BE49-F238E27FC236}">
                <a16:creationId xmlns:a16="http://schemas.microsoft.com/office/drawing/2014/main" id="{020B732F-2557-EC4A-AACF-579831D6AF95}"/>
              </a:ext>
            </a:extLst>
          </p:cNvPr>
          <p:cNvPicPr>
            <a:picLocks noChangeAspect="1"/>
          </p:cNvPicPr>
          <p:nvPr/>
        </p:nvPicPr>
        <p:blipFill rotWithShape="1">
          <a:blip r:embed="rId2">
            <a:duotone>
              <a:schemeClr val="accent2">
                <a:shade val="45000"/>
                <a:satMod val="135000"/>
              </a:schemeClr>
              <a:prstClr val="white"/>
            </a:duotone>
            <a:alphaModFix amt="25000"/>
          </a:blip>
          <a:srcRect t="32302" b="11448"/>
          <a:stretch/>
        </p:blipFill>
        <p:spPr>
          <a:xfrm>
            <a:off x="20" y="10"/>
            <a:ext cx="12191980" cy="6857990"/>
          </a:xfrm>
          <a:prstGeom prst="rect">
            <a:avLst/>
          </a:prstGeom>
        </p:spPr>
      </p:pic>
      <p:sp>
        <p:nvSpPr>
          <p:cNvPr id="2" name="Title 1">
            <a:extLst>
              <a:ext uri="{FF2B5EF4-FFF2-40B4-BE49-F238E27FC236}">
                <a16:creationId xmlns:a16="http://schemas.microsoft.com/office/drawing/2014/main" id="{3F878F0A-6206-5F49-AC0C-D8A1A28EBA5F}"/>
              </a:ext>
            </a:extLst>
          </p:cNvPr>
          <p:cNvSpPr>
            <a:spLocks noGrp="1"/>
          </p:cNvSpPr>
          <p:nvPr>
            <p:ph type="title"/>
          </p:nvPr>
        </p:nvSpPr>
        <p:spPr>
          <a:xfrm>
            <a:off x="2231136" y="964692"/>
            <a:ext cx="7729728" cy="1188720"/>
          </a:xfrm>
          <a:solidFill>
            <a:schemeClr val="accent2">
              <a:lumMod val="75000"/>
              <a:alpha val="45000"/>
            </a:schemeClr>
          </a:solidFill>
        </p:spPr>
        <p:txBody>
          <a:bodyPr>
            <a:normAutofit/>
          </a:bodyPr>
          <a:lstStyle/>
          <a:p>
            <a:r>
              <a:rPr lang="en-US"/>
              <a:t>The Blueprint</a:t>
            </a:r>
          </a:p>
        </p:txBody>
      </p:sp>
      <p:graphicFrame>
        <p:nvGraphicFramePr>
          <p:cNvPr id="5" name="Content Placeholder 2">
            <a:extLst>
              <a:ext uri="{FF2B5EF4-FFF2-40B4-BE49-F238E27FC236}">
                <a16:creationId xmlns:a16="http://schemas.microsoft.com/office/drawing/2014/main" id="{A8C2153A-0884-4E15-B0E4-C32FE8AF0BC8}"/>
              </a:ext>
            </a:extLst>
          </p:cNvPr>
          <p:cNvGraphicFramePr>
            <a:graphicFrameLocks noGrp="1"/>
          </p:cNvGraphicFramePr>
          <p:nvPr>
            <p:ph idx="1"/>
            <p:extLst>
              <p:ext uri="{D42A27DB-BD31-4B8C-83A1-F6EECF244321}">
                <p14:modId xmlns:p14="http://schemas.microsoft.com/office/powerpoint/2010/main" val="2359489731"/>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17002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otalTime>62</TotalTime>
  <Words>606</Words>
  <Application>Microsoft Macintosh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Gill Sans MT</vt:lpstr>
      <vt:lpstr>Parcel</vt:lpstr>
      <vt:lpstr>Fix-It Felicia! Fledgling Students &amp; Forgotten Feedback</vt:lpstr>
      <vt:lpstr>About Me</vt:lpstr>
      <vt:lpstr>Today’s Outcomes</vt:lpstr>
      <vt:lpstr>What is Feedback?</vt:lpstr>
      <vt:lpstr>Building Assignments &amp; Rubrics</vt:lpstr>
      <vt:lpstr>Building Blocks</vt:lpstr>
      <vt:lpstr>A Sample From My Class</vt:lpstr>
      <vt:lpstr>Provide Previews</vt:lpstr>
      <vt:lpstr>The Blueprint</vt:lpstr>
      <vt:lpstr>You Know What they Say…</vt:lpstr>
      <vt:lpstr>Switching it Up</vt:lpstr>
      <vt:lpstr>Following Up</vt:lpstr>
      <vt:lpstr>Hammer it Home</vt:lpstr>
      <vt:lpstr>You Can Fix It!  Never give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Fix-It Felicia! Fledgling Students &amp; Forgotten Feedback</dc:title>
  <dc:creator>Pierce, Jacklyn</dc:creator>
  <cp:lastModifiedBy>Pierce, Jacklyn</cp:lastModifiedBy>
  <cp:revision>3</cp:revision>
  <dcterms:created xsi:type="dcterms:W3CDTF">2020-10-12T18:52:46Z</dcterms:created>
  <dcterms:modified xsi:type="dcterms:W3CDTF">2020-10-12T19:54:56Z</dcterms:modified>
</cp:coreProperties>
</file>