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2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  <p:sldId id="270" r:id="rId10"/>
    <p:sldId id="271" r:id="rId11"/>
    <p:sldId id="264" r:id="rId12"/>
    <p:sldId id="265" r:id="rId13"/>
    <p:sldId id="268" r:id="rId14"/>
    <p:sldId id="266" r:id="rId15"/>
    <p:sldId id="269" r:id="rId16"/>
    <p:sldId id="267" r:id="rId17"/>
    <p:sldId id="272" r:id="rId18"/>
    <p:sldId id="274" r:id="rId19"/>
    <p:sldId id="27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66" d="100"/>
          <a:sy n="66" d="100"/>
        </p:scale>
        <p:origin x="60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BC6BA6-DF64-4AE4-A61C-D05ED5D7D576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B43F9D2-B59E-4D4B-93E2-29D3EC1C134E}">
      <dgm:prSet phldrT="[Text]"/>
      <dgm:spPr/>
      <dgm:t>
        <a:bodyPr/>
        <a:lstStyle/>
        <a:p>
          <a:r>
            <a:rPr lang="en-US" dirty="0" smtClean="0"/>
            <a:t>learner</a:t>
          </a:r>
          <a:endParaRPr lang="en-US" dirty="0"/>
        </a:p>
      </dgm:t>
    </dgm:pt>
    <dgm:pt modelId="{C7F51DAC-6C10-4359-8FA8-E11EC9A87EEA}" type="parTrans" cxnId="{404FC99E-4120-47C0-81E2-508E6A3E08FA}">
      <dgm:prSet/>
      <dgm:spPr/>
      <dgm:t>
        <a:bodyPr/>
        <a:lstStyle/>
        <a:p>
          <a:endParaRPr lang="en-US"/>
        </a:p>
      </dgm:t>
    </dgm:pt>
    <dgm:pt modelId="{B90F4279-AF71-4BC1-BF3C-AA11CACCA49C}" type="sibTrans" cxnId="{404FC99E-4120-47C0-81E2-508E6A3E08FA}">
      <dgm:prSet/>
      <dgm:spPr/>
      <dgm:t>
        <a:bodyPr/>
        <a:lstStyle/>
        <a:p>
          <a:endParaRPr lang="en-US"/>
        </a:p>
      </dgm:t>
    </dgm:pt>
    <dgm:pt modelId="{606430BF-2F71-4B7D-8786-BC5D30CCC556}">
      <dgm:prSet phldrT="[Text]"/>
      <dgm:spPr/>
      <dgm:t>
        <a:bodyPr/>
        <a:lstStyle/>
        <a:p>
          <a:r>
            <a:rPr lang="en-US" dirty="0" smtClean="0"/>
            <a:t>Instructor</a:t>
          </a:r>
          <a:endParaRPr lang="en-US" dirty="0"/>
        </a:p>
      </dgm:t>
    </dgm:pt>
    <dgm:pt modelId="{3EE5F001-FFAD-4A01-8D52-F93DC5520A3B}" type="parTrans" cxnId="{BF61C98F-72F7-4189-868C-131659537337}">
      <dgm:prSet/>
      <dgm:spPr/>
      <dgm:t>
        <a:bodyPr/>
        <a:lstStyle/>
        <a:p>
          <a:endParaRPr lang="en-US"/>
        </a:p>
      </dgm:t>
    </dgm:pt>
    <dgm:pt modelId="{0F6910B9-9654-4765-B46C-981863990F4C}" type="sibTrans" cxnId="{BF61C98F-72F7-4189-868C-131659537337}">
      <dgm:prSet/>
      <dgm:spPr/>
      <dgm:t>
        <a:bodyPr/>
        <a:lstStyle/>
        <a:p>
          <a:endParaRPr lang="en-US"/>
        </a:p>
      </dgm:t>
    </dgm:pt>
    <dgm:pt modelId="{DDC7E85B-0D4C-4850-881A-00C5DFFF3F08}">
      <dgm:prSet phldrT="[Text]"/>
      <dgm:spPr/>
      <dgm:t>
        <a:bodyPr/>
        <a:lstStyle/>
        <a:p>
          <a:r>
            <a:rPr lang="en-US" dirty="0" smtClean="0"/>
            <a:t>Research Librarian</a:t>
          </a:r>
          <a:endParaRPr lang="en-US" dirty="0"/>
        </a:p>
      </dgm:t>
    </dgm:pt>
    <dgm:pt modelId="{F8D87EF8-1AD0-47FA-9D8B-E1D0A67DC17D}" type="parTrans" cxnId="{35EA514E-7D30-4290-AD67-54084E0C7628}">
      <dgm:prSet/>
      <dgm:spPr/>
      <dgm:t>
        <a:bodyPr/>
        <a:lstStyle/>
        <a:p>
          <a:endParaRPr lang="en-US"/>
        </a:p>
      </dgm:t>
    </dgm:pt>
    <dgm:pt modelId="{48175FA9-DF90-4FCE-8A89-D48293848CB0}" type="sibTrans" cxnId="{35EA514E-7D30-4290-AD67-54084E0C7628}">
      <dgm:prSet/>
      <dgm:spPr/>
      <dgm:t>
        <a:bodyPr/>
        <a:lstStyle/>
        <a:p>
          <a:endParaRPr lang="en-US"/>
        </a:p>
      </dgm:t>
    </dgm:pt>
    <dgm:pt modelId="{210A9D64-5C5D-49C1-A9F3-487197B822A9}">
      <dgm:prSet phldrT="[Text]"/>
      <dgm:spPr/>
      <dgm:t>
        <a:bodyPr/>
        <a:lstStyle/>
        <a:p>
          <a:r>
            <a:rPr lang="en-US" dirty="0" smtClean="0"/>
            <a:t>Instructional Designer</a:t>
          </a:r>
          <a:endParaRPr lang="en-US" dirty="0"/>
        </a:p>
      </dgm:t>
    </dgm:pt>
    <dgm:pt modelId="{7C0502FB-3CF4-48B8-95D1-F863C2BA3AA6}" type="parTrans" cxnId="{60FD0A9D-F794-4279-944B-AD346A5D5E50}">
      <dgm:prSet/>
      <dgm:spPr/>
      <dgm:t>
        <a:bodyPr/>
        <a:lstStyle/>
        <a:p>
          <a:endParaRPr lang="en-US"/>
        </a:p>
      </dgm:t>
    </dgm:pt>
    <dgm:pt modelId="{7A37D463-A715-418A-B72C-95AF10465041}" type="sibTrans" cxnId="{60FD0A9D-F794-4279-944B-AD346A5D5E50}">
      <dgm:prSet/>
      <dgm:spPr/>
      <dgm:t>
        <a:bodyPr/>
        <a:lstStyle/>
        <a:p>
          <a:endParaRPr lang="en-US"/>
        </a:p>
      </dgm:t>
    </dgm:pt>
    <dgm:pt modelId="{CA8108BB-5FB6-42B6-A223-A0C67C6CEC72}">
      <dgm:prSet phldrT="[Text]"/>
      <dgm:spPr/>
      <dgm:t>
        <a:bodyPr/>
        <a:lstStyle/>
        <a:p>
          <a:r>
            <a:rPr lang="en-US" dirty="0" smtClean="0"/>
            <a:t>Writing Consultant</a:t>
          </a:r>
          <a:endParaRPr lang="en-US" dirty="0"/>
        </a:p>
      </dgm:t>
    </dgm:pt>
    <dgm:pt modelId="{A8215DF8-A074-43D2-BF28-D9AEA5688FC0}" type="parTrans" cxnId="{4BA369F5-FB4B-4522-AD20-2B3D6035D5F3}">
      <dgm:prSet/>
      <dgm:spPr/>
      <dgm:t>
        <a:bodyPr/>
        <a:lstStyle/>
        <a:p>
          <a:endParaRPr lang="en-US"/>
        </a:p>
      </dgm:t>
    </dgm:pt>
    <dgm:pt modelId="{4B8484AB-7338-4649-BB1B-AB1B9480BE30}" type="sibTrans" cxnId="{4BA369F5-FB4B-4522-AD20-2B3D6035D5F3}">
      <dgm:prSet/>
      <dgm:spPr/>
      <dgm:t>
        <a:bodyPr/>
        <a:lstStyle/>
        <a:p>
          <a:endParaRPr lang="en-US"/>
        </a:p>
      </dgm:t>
    </dgm:pt>
    <dgm:pt modelId="{2F4015CD-0E2F-4A74-AF72-04450BEF63CA}" type="pres">
      <dgm:prSet presAssocID="{8ABC6BA6-DF64-4AE4-A61C-D05ED5D7D57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E966940-7CEA-4374-B856-2DD3973F65D4}" type="pres">
      <dgm:prSet presAssocID="{BB43F9D2-B59E-4D4B-93E2-29D3EC1C134E}" presName="centerShape" presStyleLbl="node0" presStyleIdx="0" presStyleCnt="1"/>
      <dgm:spPr/>
      <dgm:t>
        <a:bodyPr/>
        <a:lstStyle/>
        <a:p>
          <a:endParaRPr lang="en-US"/>
        </a:p>
      </dgm:t>
    </dgm:pt>
    <dgm:pt modelId="{CAFDBD08-3BA9-4E8E-9EC8-BF7B8270CBB2}" type="pres">
      <dgm:prSet presAssocID="{3EE5F001-FFAD-4A01-8D52-F93DC5520A3B}" presName="Name9" presStyleLbl="parChTrans1D2" presStyleIdx="0" presStyleCnt="4"/>
      <dgm:spPr/>
      <dgm:t>
        <a:bodyPr/>
        <a:lstStyle/>
        <a:p>
          <a:endParaRPr lang="en-US"/>
        </a:p>
      </dgm:t>
    </dgm:pt>
    <dgm:pt modelId="{A0D45BCD-C9F0-4C5F-92E9-54A5EE509C05}" type="pres">
      <dgm:prSet presAssocID="{3EE5F001-FFAD-4A01-8D52-F93DC5520A3B}" presName="connTx" presStyleLbl="parChTrans1D2" presStyleIdx="0" presStyleCnt="4"/>
      <dgm:spPr/>
      <dgm:t>
        <a:bodyPr/>
        <a:lstStyle/>
        <a:p>
          <a:endParaRPr lang="en-US"/>
        </a:p>
      </dgm:t>
    </dgm:pt>
    <dgm:pt modelId="{F760BA79-123D-4620-BC69-E633D2D518BB}" type="pres">
      <dgm:prSet presAssocID="{606430BF-2F71-4B7D-8786-BC5D30CCC556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BCB19A-9F5F-4BAB-8147-A7BEFA3C7927}" type="pres">
      <dgm:prSet presAssocID="{F8D87EF8-1AD0-47FA-9D8B-E1D0A67DC17D}" presName="Name9" presStyleLbl="parChTrans1D2" presStyleIdx="1" presStyleCnt="4"/>
      <dgm:spPr/>
      <dgm:t>
        <a:bodyPr/>
        <a:lstStyle/>
        <a:p>
          <a:endParaRPr lang="en-US"/>
        </a:p>
      </dgm:t>
    </dgm:pt>
    <dgm:pt modelId="{42DD1744-0DCB-4D79-83DA-44AD64EE6A23}" type="pres">
      <dgm:prSet presAssocID="{F8D87EF8-1AD0-47FA-9D8B-E1D0A67DC17D}" presName="connTx" presStyleLbl="parChTrans1D2" presStyleIdx="1" presStyleCnt="4"/>
      <dgm:spPr/>
      <dgm:t>
        <a:bodyPr/>
        <a:lstStyle/>
        <a:p>
          <a:endParaRPr lang="en-US"/>
        </a:p>
      </dgm:t>
    </dgm:pt>
    <dgm:pt modelId="{13127BC8-CC41-4160-8402-72283AF3F01A}" type="pres">
      <dgm:prSet presAssocID="{DDC7E85B-0D4C-4850-881A-00C5DFFF3F08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624C66-84CE-49AB-81C3-154DF4F3CB8E}" type="pres">
      <dgm:prSet presAssocID="{7C0502FB-3CF4-48B8-95D1-F863C2BA3AA6}" presName="Name9" presStyleLbl="parChTrans1D2" presStyleIdx="2" presStyleCnt="4"/>
      <dgm:spPr>
        <a:prstGeom prst="upArrow">
          <a:avLst/>
        </a:prstGeom>
      </dgm:spPr>
      <dgm:t>
        <a:bodyPr/>
        <a:lstStyle/>
        <a:p>
          <a:endParaRPr lang="en-US"/>
        </a:p>
      </dgm:t>
    </dgm:pt>
    <dgm:pt modelId="{D4796DE9-B21B-4DC6-8038-0E7073D8B3F1}" type="pres">
      <dgm:prSet presAssocID="{7C0502FB-3CF4-48B8-95D1-F863C2BA3AA6}" presName="connTx" presStyleLbl="parChTrans1D2" presStyleIdx="2" presStyleCnt="4"/>
      <dgm:spPr/>
      <dgm:t>
        <a:bodyPr/>
        <a:lstStyle/>
        <a:p>
          <a:endParaRPr lang="en-US"/>
        </a:p>
      </dgm:t>
    </dgm:pt>
    <dgm:pt modelId="{D0A9F5D1-4271-4B08-B416-449165B4F37A}" type="pres">
      <dgm:prSet presAssocID="{210A9D64-5C5D-49C1-A9F3-487197B822A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BA30E0-8FD9-4005-AB59-7936E06AA12B}" type="pres">
      <dgm:prSet presAssocID="{A8215DF8-A074-43D2-BF28-D9AEA5688FC0}" presName="Name9" presStyleLbl="parChTrans1D2" presStyleIdx="3" presStyleCnt="4"/>
      <dgm:spPr/>
      <dgm:t>
        <a:bodyPr/>
        <a:lstStyle/>
        <a:p>
          <a:endParaRPr lang="en-US"/>
        </a:p>
      </dgm:t>
    </dgm:pt>
    <dgm:pt modelId="{095E587C-EDA1-4CB3-90A0-EADFBDFF7E01}" type="pres">
      <dgm:prSet presAssocID="{A8215DF8-A074-43D2-BF28-D9AEA5688FC0}" presName="connTx" presStyleLbl="parChTrans1D2" presStyleIdx="3" presStyleCnt="4"/>
      <dgm:spPr/>
      <dgm:t>
        <a:bodyPr/>
        <a:lstStyle/>
        <a:p>
          <a:endParaRPr lang="en-US"/>
        </a:p>
      </dgm:t>
    </dgm:pt>
    <dgm:pt modelId="{2020A897-3C84-4C83-B0C2-76DB81571F17}" type="pres">
      <dgm:prSet presAssocID="{CA8108BB-5FB6-42B6-A223-A0C67C6CEC72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BA369F5-FB4B-4522-AD20-2B3D6035D5F3}" srcId="{BB43F9D2-B59E-4D4B-93E2-29D3EC1C134E}" destId="{CA8108BB-5FB6-42B6-A223-A0C67C6CEC72}" srcOrd="3" destOrd="0" parTransId="{A8215DF8-A074-43D2-BF28-D9AEA5688FC0}" sibTransId="{4B8484AB-7338-4649-BB1B-AB1B9480BE30}"/>
    <dgm:cxn modelId="{2D3B57B0-19FF-475D-8EA8-5823BA1B9C3D}" type="presOf" srcId="{DDC7E85B-0D4C-4850-881A-00C5DFFF3F08}" destId="{13127BC8-CC41-4160-8402-72283AF3F01A}" srcOrd="0" destOrd="0" presId="urn:microsoft.com/office/officeart/2005/8/layout/radial1"/>
    <dgm:cxn modelId="{0626ACA5-4B3A-4024-976A-D03D956770DF}" type="presOf" srcId="{3EE5F001-FFAD-4A01-8D52-F93DC5520A3B}" destId="{A0D45BCD-C9F0-4C5F-92E9-54A5EE509C05}" srcOrd="1" destOrd="0" presId="urn:microsoft.com/office/officeart/2005/8/layout/radial1"/>
    <dgm:cxn modelId="{B02DF998-BB0C-4296-B422-651761E35108}" type="presOf" srcId="{7C0502FB-3CF4-48B8-95D1-F863C2BA3AA6}" destId="{DE624C66-84CE-49AB-81C3-154DF4F3CB8E}" srcOrd="0" destOrd="0" presId="urn:microsoft.com/office/officeart/2005/8/layout/radial1"/>
    <dgm:cxn modelId="{08437863-5055-499F-B056-7BD7930AF828}" type="presOf" srcId="{CA8108BB-5FB6-42B6-A223-A0C67C6CEC72}" destId="{2020A897-3C84-4C83-B0C2-76DB81571F17}" srcOrd="0" destOrd="0" presId="urn:microsoft.com/office/officeart/2005/8/layout/radial1"/>
    <dgm:cxn modelId="{BF61C98F-72F7-4189-868C-131659537337}" srcId="{BB43F9D2-B59E-4D4B-93E2-29D3EC1C134E}" destId="{606430BF-2F71-4B7D-8786-BC5D30CCC556}" srcOrd="0" destOrd="0" parTransId="{3EE5F001-FFAD-4A01-8D52-F93DC5520A3B}" sibTransId="{0F6910B9-9654-4765-B46C-981863990F4C}"/>
    <dgm:cxn modelId="{F2B87478-EF43-483A-911F-BEAF989C1AD6}" type="presOf" srcId="{F8D87EF8-1AD0-47FA-9D8B-E1D0A67DC17D}" destId="{42DD1744-0DCB-4D79-83DA-44AD64EE6A23}" srcOrd="1" destOrd="0" presId="urn:microsoft.com/office/officeart/2005/8/layout/radial1"/>
    <dgm:cxn modelId="{A6967858-2147-49E2-8CB0-2C2B72C1D51F}" type="presOf" srcId="{3EE5F001-FFAD-4A01-8D52-F93DC5520A3B}" destId="{CAFDBD08-3BA9-4E8E-9EC8-BF7B8270CBB2}" srcOrd="0" destOrd="0" presId="urn:microsoft.com/office/officeart/2005/8/layout/radial1"/>
    <dgm:cxn modelId="{774BD8D2-AC5A-4BBE-856A-DC56F990C6EB}" type="presOf" srcId="{7C0502FB-3CF4-48B8-95D1-F863C2BA3AA6}" destId="{D4796DE9-B21B-4DC6-8038-0E7073D8B3F1}" srcOrd="1" destOrd="0" presId="urn:microsoft.com/office/officeart/2005/8/layout/radial1"/>
    <dgm:cxn modelId="{B27704D4-9964-425E-BAB8-CBF56F66CFA7}" type="presOf" srcId="{606430BF-2F71-4B7D-8786-BC5D30CCC556}" destId="{F760BA79-123D-4620-BC69-E633D2D518BB}" srcOrd="0" destOrd="0" presId="urn:microsoft.com/office/officeart/2005/8/layout/radial1"/>
    <dgm:cxn modelId="{62D37CB0-CD8E-49D9-A737-FB4D66CF1F6E}" type="presOf" srcId="{210A9D64-5C5D-49C1-A9F3-487197B822A9}" destId="{D0A9F5D1-4271-4B08-B416-449165B4F37A}" srcOrd="0" destOrd="0" presId="urn:microsoft.com/office/officeart/2005/8/layout/radial1"/>
    <dgm:cxn modelId="{404FC99E-4120-47C0-81E2-508E6A3E08FA}" srcId="{8ABC6BA6-DF64-4AE4-A61C-D05ED5D7D576}" destId="{BB43F9D2-B59E-4D4B-93E2-29D3EC1C134E}" srcOrd="0" destOrd="0" parTransId="{C7F51DAC-6C10-4359-8FA8-E11EC9A87EEA}" sibTransId="{B90F4279-AF71-4BC1-BF3C-AA11CACCA49C}"/>
    <dgm:cxn modelId="{E04E9C97-14BC-4A21-9608-44CB438BF4C1}" type="presOf" srcId="{F8D87EF8-1AD0-47FA-9D8B-E1D0A67DC17D}" destId="{3DBCB19A-9F5F-4BAB-8147-A7BEFA3C7927}" srcOrd="0" destOrd="0" presId="urn:microsoft.com/office/officeart/2005/8/layout/radial1"/>
    <dgm:cxn modelId="{60FD0A9D-F794-4279-944B-AD346A5D5E50}" srcId="{BB43F9D2-B59E-4D4B-93E2-29D3EC1C134E}" destId="{210A9D64-5C5D-49C1-A9F3-487197B822A9}" srcOrd="2" destOrd="0" parTransId="{7C0502FB-3CF4-48B8-95D1-F863C2BA3AA6}" sibTransId="{7A37D463-A715-418A-B72C-95AF10465041}"/>
    <dgm:cxn modelId="{9AC1FE92-2112-41D1-967E-0518E84D9266}" type="presOf" srcId="{A8215DF8-A074-43D2-BF28-D9AEA5688FC0}" destId="{095E587C-EDA1-4CB3-90A0-EADFBDFF7E01}" srcOrd="1" destOrd="0" presId="urn:microsoft.com/office/officeart/2005/8/layout/radial1"/>
    <dgm:cxn modelId="{3D9C5472-E53A-4CA5-9D4B-1EB879F3E17B}" type="presOf" srcId="{A8215DF8-A074-43D2-BF28-D9AEA5688FC0}" destId="{D9BA30E0-8FD9-4005-AB59-7936E06AA12B}" srcOrd="0" destOrd="0" presId="urn:microsoft.com/office/officeart/2005/8/layout/radial1"/>
    <dgm:cxn modelId="{56D3C76E-99A1-4D05-95EB-C46C5546B502}" type="presOf" srcId="{8ABC6BA6-DF64-4AE4-A61C-D05ED5D7D576}" destId="{2F4015CD-0E2F-4A74-AF72-04450BEF63CA}" srcOrd="0" destOrd="0" presId="urn:microsoft.com/office/officeart/2005/8/layout/radial1"/>
    <dgm:cxn modelId="{35EA514E-7D30-4290-AD67-54084E0C7628}" srcId="{BB43F9D2-B59E-4D4B-93E2-29D3EC1C134E}" destId="{DDC7E85B-0D4C-4850-881A-00C5DFFF3F08}" srcOrd="1" destOrd="0" parTransId="{F8D87EF8-1AD0-47FA-9D8B-E1D0A67DC17D}" sibTransId="{48175FA9-DF90-4FCE-8A89-D48293848CB0}"/>
    <dgm:cxn modelId="{2DCB8E84-C438-4687-8858-58CF17B13C15}" type="presOf" srcId="{BB43F9D2-B59E-4D4B-93E2-29D3EC1C134E}" destId="{DE966940-7CEA-4374-B856-2DD3973F65D4}" srcOrd="0" destOrd="0" presId="urn:microsoft.com/office/officeart/2005/8/layout/radial1"/>
    <dgm:cxn modelId="{CC6C3440-CE79-487E-B3D0-528E60BFE564}" type="presParOf" srcId="{2F4015CD-0E2F-4A74-AF72-04450BEF63CA}" destId="{DE966940-7CEA-4374-B856-2DD3973F65D4}" srcOrd="0" destOrd="0" presId="urn:microsoft.com/office/officeart/2005/8/layout/radial1"/>
    <dgm:cxn modelId="{84887785-CFC5-422E-AE66-28884E036B12}" type="presParOf" srcId="{2F4015CD-0E2F-4A74-AF72-04450BEF63CA}" destId="{CAFDBD08-3BA9-4E8E-9EC8-BF7B8270CBB2}" srcOrd="1" destOrd="0" presId="urn:microsoft.com/office/officeart/2005/8/layout/radial1"/>
    <dgm:cxn modelId="{E7EF79F6-5CE9-4DAA-B60E-560C85AAB564}" type="presParOf" srcId="{CAFDBD08-3BA9-4E8E-9EC8-BF7B8270CBB2}" destId="{A0D45BCD-C9F0-4C5F-92E9-54A5EE509C05}" srcOrd="0" destOrd="0" presId="urn:microsoft.com/office/officeart/2005/8/layout/radial1"/>
    <dgm:cxn modelId="{DB060EFB-96F2-4E98-91CA-26E9E7E19828}" type="presParOf" srcId="{2F4015CD-0E2F-4A74-AF72-04450BEF63CA}" destId="{F760BA79-123D-4620-BC69-E633D2D518BB}" srcOrd="2" destOrd="0" presId="urn:microsoft.com/office/officeart/2005/8/layout/radial1"/>
    <dgm:cxn modelId="{280D2D66-5A2D-40D2-9F01-A648A15776C9}" type="presParOf" srcId="{2F4015CD-0E2F-4A74-AF72-04450BEF63CA}" destId="{3DBCB19A-9F5F-4BAB-8147-A7BEFA3C7927}" srcOrd="3" destOrd="0" presId="urn:microsoft.com/office/officeart/2005/8/layout/radial1"/>
    <dgm:cxn modelId="{AF19F80E-E1D0-4065-8F4E-C20F212576E7}" type="presParOf" srcId="{3DBCB19A-9F5F-4BAB-8147-A7BEFA3C7927}" destId="{42DD1744-0DCB-4D79-83DA-44AD64EE6A23}" srcOrd="0" destOrd="0" presId="urn:microsoft.com/office/officeart/2005/8/layout/radial1"/>
    <dgm:cxn modelId="{51B9AE34-7DAF-43AE-A286-FC3F30C970D6}" type="presParOf" srcId="{2F4015CD-0E2F-4A74-AF72-04450BEF63CA}" destId="{13127BC8-CC41-4160-8402-72283AF3F01A}" srcOrd="4" destOrd="0" presId="urn:microsoft.com/office/officeart/2005/8/layout/radial1"/>
    <dgm:cxn modelId="{9394F6B8-2850-4B81-AB72-621AF02F9FA9}" type="presParOf" srcId="{2F4015CD-0E2F-4A74-AF72-04450BEF63CA}" destId="{DE624C66-84CE-49AB-81C3-154DF4F3CB8E}" srcOrd="5" destOrd="0" presId="urn:microsoft.com/office/officeart/2005/8/layout/radial1"/>
    <dgm:cxn modelId="{8F4F4B95-F840-48AC-9651-F6694325C3FE}" type="presParOf" srcId="{DE624C66-84CE-49AB-81C3-154DF4F3CB8E}" destId="{D4796DE9-B21B-4DC6-8038-0E7073D8B3F1}" srcOrd="0" destOrd="0" presId="urn:microsoft.com/office/officeart/2005/8/layout/radial1"/>
    <dgm:cxn modelId="{7AAA1879-D741-4066-B421-D3AA93A1B281}" type="presParOf" srcId="{2F4015CD-0E2F-4A74-AF72-04450BEF63CA}" destId="{D0A9F5D1-4271-4B08-B416-449165B4F37A}" srcOrd="6" destOrd="0" presId="urn:microsoft.com/office/officeart/2005/8/layout/radial1"/>
    <dgm:cxn modelId="{0BB4DD4B-5AAB-4333-99EE-32A7974AF17E}" type="presParOf" srcId="{2F4015CD-0E2F-4A74-AF72-04450BEF63CA}" destId="{D9BA30E0-8FD9-4005-AB59-7936E06AA12B}" srcOrd="7" destOrd="0" presId="urn:microsoft.com/office/officeart/2005/8/layout/radial1"/>
    <dgm:cxn modelId="{4742CF2E-A871-499C-B68F-BB373B9C341F}" type="presParOf" srcId="{D9BA30E0-8FD9-4005-AB59-7936E06AA12B}" destId="{095E587C-EDA1-4CB3-90A0-EADFBDFF7E01}" srcOrd="0" destOrd="0" presId="urn:microsoft.com/office/officeart/2005/8/layout/radial1"/>
    <dgm:cxn modelId="{B215DE35-B027-4E19-9F35-145381CC07A1}" type="presParOf" srcId="{2F4015CD-0E2F-4A74-AF72-04450BEF63CA}" destId="{2020A897-3C84-4C83-B0C2-76DB81571F17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7284D0A-306F-4392-8EC5-D7B88A0DD162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197F1AF-6D3D-429E-939E-7F6516EBAE0A}">
      <dgm:prSet phldrT="[Text]"/>
      <dgm:spPr/>
      <dgm:t>
        <a:bodyPr/>
        <a:lstStyle/>
        <a:p>
          <a:r>
            <a:rPr lang="en-US" dirty="0" smtClean="0"/>
            <a:t>Instructor</a:t>
          </a:r>
          <a:endParaRPr lang="en-US" dirty="0"/>
        </a:p>
      </dgm:t>
    </dgm:pt>
    <dgm:pt modelId="{93316FD9-AFB2-4716-B8E8-A96F27A88D37}" type="parTrans" cxnId="{D04FB710-87C0-4482-8391-9E31FEE22EEE}">
      <dgm:prSet/>
      <dgm:spPr/>
      <dgm:t>
        <a:bodyPr/>
        <a:lstStyle/>
        <a:p>
          <a:endParaRPr lang="en-US"/>
        </a:p>
      </dgm:t>
    </dgm:pt>
    <dgm:pt modelId="{F4E252B8-599F-46B1-B248-C067157C2E4C}" type="sibTrans" cxnId="{D04FB710-87C0-4482-8391-9E31FEE22EEE}">
      <dgm:prSet/>
      <dgm:spPr/>
      <dgm:t>
        <a:bodyPr/>
        <a:lstStyle/>
        <a:p>
          <a:endParaRPr lang="en-US"/>
        </a:p>
      </dgm:t>
    </dgm:pt>
    <dgm:pt modelId="{216B5DCD-74DF-4AA8-A87C-D7C75CA47C01}">
      <dgm:prSet phldrT="[Text]"/>
      <dgm:spPr/>
      <dgm:t>
        <a:bodyPr/>
        <a:lstStyle/>
        <a:p>
          <a:r>
            <a:rPr lang="en-US" dirty="0" smtClean="0"/>
            <a:t>Instructional Designer</a:t>
          </a:r>
          <a:endParaRPr lang="en-US" dirty="0"/>
        </a:p>
      </dgm:t>
    </dgm:pt>
    <dgm:pt modelId="{D8324E7A-353E-42CF-A2DD-8E6C08745BA8}" type="parTrans" cxnId="{414151C8-96A4-44C9-A1A5-FFD3A01B7E8B}">
      <dgm:prSet/>
      <dgm:spPr/>
      <dgm:t>
        <a:bodyPr/>
        <a:lstStyle/>
        <a:p>
          <a:endParaRPr lang="en-US"/>
        </a:p>
      </dgm:t>
    </dgm:pt>
    <dgm:pt modelId="{1C9425AA-254B-40C0-BAFD-32E0CF28594E}" type="sibTrans" cxnId="{414151C8-96A4-44C9-A1A5-FFD3A01B7E8B}">
      <dgm:prSet/>
      <dgm:spPr/>
      <dgm:t>
        <a:bodyPr/>
        <a:lstStyle/>
        <a:p>
          <a:endParaRPr lang="en-US" dirty="0"/>
        </a:p>
      </dgm:t>
    </dgm:pt>
    <dgm:pt modelId="{AC540BAC-E643-425E-B326-D7DFE094CD20}">
      <dgm:prSet phldrT="[Text]"/>
      <dgm:spPr/>
      <dgm:t>
        <a:bodyPr/>
        <a:lstStyle/>
        <a:p>
          <a:r>
            <a:rPr lang="en-US" dirty="0" smtClean="0"/>
            <a:t>Writing Consultant</a:t>
          </a:r>
          <a:endParaRPr lang="en-US" dirty="0"/>
        </a:p>
      </dgm:t>
    </dgm:pt>
    <dgm:pt modelId="{C23B01C5-A186-4D02-BCB5-8522232B57D3}" type="parTrans" cxnId="{2C6B191D-0BF7-44DF-A0EA-D135B7B28C5E}">
      <dgm:prSet/>
      <dgm:spPr/>
      <dgm:t>
        <a:bodyPr/>
        <a:lstStyle/>
        <a:p>
          <a:endParaRPr lang="en-US"/>
        </a:p>
      </dgm:t>
    </dgm:pt>
    <dgm:pt modelId="{7D7772D4-A877-4040-8958-292D6B5F4580}" type="sibTrans" cxnId="{2C6B191D-0BF7-44DF-A0EA-D135B7B28C5E}">
      <dgm:prSet/>
      <dgm:spPr/>
      <dgm:t>
        <a:bodyPr/>
        <a:lstStyle/>
        <a:p>
          <a:endParaRPr lang="en-US"/>
        </a:p>
      </dgm:t>
    </dgm:pt>
    <dgm:pt modelId="{139239DF-6CA3-471B-B928-039940783BEE}">
      <dgm:prSet/>
      <dgm:spPr/>
      <dgm:t>
        <a:bodyPr/>
        <a:lstStyle/>
        <a:p>
          <a:r>
            <a:rPr lang="en-US" dirty="0" smtClean="0"/>
            <a:t>Research Librarian</a:t>
          </a:r>
          <a:endParaRPr lang="en-US" dirty="0"/>
        </a:p>
      </dgm:t>
    </dgm:pt>
    <dgm:pt modelId="{ACC9C53A-A586-4385-ADD6-2F4111E015B9}" type="parTrans" cxnId="{268147EE-7D49-42B5-A1D7-EDEFBC4F3BA5}">
      <dgm:prSet/>
      <dgm:spPr/>
      <dgm:t>
        <a:bodyPr/>
        <a:lstStyle/>
        <a:p>
          <a:endParaRPr lang="en-US"/>
        </a:p>
      </dgm:t>
    </dgm:pt>
    <dgm:pt modelId="{E5FDD725-D3C7-47E4-821F-109B28F95848}" type="sibTrans" cxnId="{268147EE-7D49-42B5-A1D7-EDEFBC4F3BA5}">
      <dgm:prSet/>
      <dgm:spPr/>
      <dgm:t>
        <a:bodyPr/>
        <a:lstStyle/>
        <a:p>
          <a:endParaRPr lang="en-US"/>
        </a:p>
      </dgm:t>
    </dgm:pt>
    <dgm:pt modelId="{FF2A8762-42E2-4778-A4C7-FA12BD0420B5}" type="pres">
      <dgm:prSet presAssocID="{D7284D0A-306F-4392-8EC5-D7B88A0DD16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E5B90E1-C688-4E60-9C46-22435A9F05D5}" type="pres">
      <dgm:prSet presAssocID="{2197F1AF-6D3D-429E-939E-7F6516EBAE0A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FBB203-994F-4B88-9E3A-5C1B6266BC9A}" type="pres">
      <dgm:prSet presAssocID="{F4E252B8-599F-46B1-B248-C067157C2E4C}" presName="sibTrans" presStyleLbl="sibTrans2D1" presStyleIdx="0" presStyleCnt="4" custLinFactNeighborX="35631" custLinFactNeighborY="-98624"/>
      <dgm:spPr/>
      <dgm:t>
        <a:bodyPr/>
        <a:lstStyle/>
        <a:p>
          <a:endParaRPr lang="en-US"/>
        </a:p>
      </dgm:t>
    </dgm:pt>
    <dgm:pt modelId="{49ABD707-5ECB-4C7A-8D42-B66D1466A740}" type="pres">
      <dgm:prSet presAssocID="{F4E252B8-599F-46B1-B248-C067157C2E4C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2A0213F0-5E60-47E6-B0CF-078087056229}" type="pres">
      <dgm:prSet presAssocID="{139239DF-6CA3-471B-B928-039940783BEE}" presName="node" presStyleLbl="node1" presStyleIdx="1" presStyleCnt="4" custRadScaleRad="146659" custRadScaleInc="-18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6FCB97-C388-4C21-8127-5E57291D7AA1}" type="pres">
      <dgm:prSet presAssocID="{E5FDD725-D3C7-47E4-821F-109B28F95848}" presName="sibTrans" presStyleLbl="sibTrans2D1" presStyleIdx="1" presStyleCnt="4" custLinFactNeighborX="73636" custLinFactNeighborY="89034"/>
      <dgm:spPr/>
      <dgm:t>
        <a:bodyPr/>
        <a:lstStyle/>
        <a:p>
          <a:endParaRPr lang="en-US"/>
        </a:p>
      </dgm:t>
    </dgm:pt>
    <dgm:pt modelId="{D32D240A-1DA8-48E1-86EB-C225A0BCB390}" type="pres">
      <dgm:prSet presAssocID="{E5FDD725-D3C7-47E4-821F-109B28F95848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FA21D1A0-35BA-4823-9615-96929DCB5AA4}" type="pres">
      <dgm:prSet presAssocID="{216B5DCD-74DF-4AA8-A87C-D7C75CA47C01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3FA00B-5260-4B14-AF1D-A5EC941D81F4}" type="pres">
      <dgm:prSet presAssocID="{1C9425AA-254B-40C0-BAFD-32E0CF28594E}" presName="sibTrans" presStyleLbl="sibTrans2D1" presStyleIdx="2" presStyleCnt="4" custLinFactY="35505" custLinFactNeighborX="-57009" custLinFactNeighborY="100000"/>
      <dgm:spPr/>
      <dgm:t>
        <a:bodyPr/>
        <a:lstStyle/>
        <a:p>
          <a:endParaRPr lang="en-US"/>
        </a:p>
      </dgm:t>
    </dgm:pt>
    <dgm:pt modelId="{DE618661-083B-4425-8890-08971F8ABED7}" type="pres">
      <dgm:prSet presAssocID="{1C9425AA-254B-40C0-BAFD-32E0CF28594E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EBFF9A12-16D4-4D1F-86F0-98491C94CE98}" type="pres">
      <dgm:prSet presAssocID="{AC540BAC-E643-425E-B326-D7DFE094CD20}" presName="node" presStyleLbl="node1" presStyleIdx="3" presStyleCnt="4" custScaleX="101751" custRadScaleRad="154649" custRadScaleInc="14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1B7E02-D3DF-4DAD-AC2A-728F046275D1}" type="pres">
      <dgm:prSet presAssocID="{7D7772D4-A877-4040-8958-292D6B5F4580}" presName="sibTrans" presStyleLbl="sibTrans2D1" presStyleIdx="3" presStyleCnt="4" custLinFactY="-39168" custLinFactNeighborX="-45501" custLinFactNeighborY="-100000"/>
      <dgm:spPr/>
      <dgm:t>
        <a:bodyPr/>
        <a:lstStyle/>
        <a:p>
          <a:endParaRPr lang="en-US"/>
        </a:p>
      </dgm:t>
    </dgm:pt>
    <dgm:pt modelId="{139E6338-A890-4522-992E-5DF17116A308}" type="pres">
      <dgm:prSet presAssocID="{7D7772D4-A877-4040-8958-292D6B5F4580}" presName="connectorText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139337DA-D3AF-4977-9B0A-AA0D42D1CF9A}" type="presOf" srcId="{E5FDD725-D3C7-47E4-821F-109B28F95848}" destId="{D32D240A-1DA8-48E1-86EB-C225A0BCB390}" srcOrd="1" destOrd="0" presId="urn:microsoft.com/office/officeart/2005/8/layout/cycle7"/>
    <dgm:cxn modelId="{414151C8-96A4-44C9-A1A5-FFD3A01B7E8B}" srcId="{D7284D0A-306F-4392-8EC5-D7B88A0DD162}" destId="{216B5DCD-74DF-4AA8-A87C-D7C75CA47C01}" srcOrd="2" destOrd="0" parTransId="{D8324E7A-353E-42CF-A2DD-8E6C08745BA8}" sibTransId="{1C9425AA-254B-40C0-BAFD-32E0CF28594E}"/>
    <dgm:cxn modelId="{71B547A1-B218-47F5-B15D-94001903D81D}" type="presOf" srcId="{1C9425AA-254B-40C0-BAFD-32E0CF28594E}" destId="{DE618661-083B-4425-8890-08971F8ABED7}" srcOrd="1" destOrd="0" presId="urn:microsoft.com/office/officeart/2005/8/layout/cycle7"/>
    <dgm:cxn modelId="{5564CBDC-27D1-455C-B4C0-F22D55B8AF1E}" type="presOf" srcId="{E5FDD725-D3C7-47E4-821F-109B28F95848}" destId="{3F6FCB97-C388-4C21-8127-5E57291D7AA1}" srcOrd="0" destOrd="0" presId="urn:microsoft.com/office/officeart/2005/8/layout/cycle7"/>
    <dgm:cxn modelId="{B6D74E4B-1529-49AB-8F16-F127DDF8871B}" type="presOf" srcId="{7D7772D4-A877-4040-8958-292D6B5F4580}" destId="{139E6338-A890-4522-992E-5DF17116A308}" srcOrd="1" destOrd="0" presId="urn:microsoft.com/office/officeart/2005/8/layout/cycle7"/>
    <dgm:cxn modelId="{9FEF72F0-5322-43BA-9117-6D23F696F48C}" type="presOf" srcId="{2197F1AF-6D3D-429E-939E-7F6516EBAE0A}" destId="{6E5B90E1-C688-4E60-9C46-22435A9F05D5}" srcOrd="0" destOrd="0" presId="urn:microsoft.com/office/officeart/2005/8/layout/cycle7"/>
    <dgm:cxn modelId="{DE5FA428-9F85-477E-827A-36AFD0878950}" type="presOf" srcId="{1C9425AA-254B-40C0-BAFD-32E0CF28594E}" destId="{943FA00B-5260-4B14-AF1D-A5EC941D81F4}" srcOrd="0" destOrd="0" presId="urn:microsoft.com/office/officeart/2005/8/layout/cycle7"/>
    <dgm:cxn modelId="{92D11776-F1C0-4D33-9FFC-C409DD658D28}" type="presOf" srcId="{D7284D0A-306F-4392-8EC5-D7B88A0DD162}" destId="{FF2A8762-42E2-4778-A4C7-FA12BD0420B5}" srcOrd="0" destOrd="0" presId="urn:microsoft.com/office/officeart/2005/8/layout/cycle7"/>
    <dgm:cxn modelId="{0F656A1E-CCB4-47F0-93DB-843CDE7C1322}" type="presOf" srcId="{AC540BAC-E643-425E-B326-D7DFE094CD20}" destId="{EBFF9A12-16D4-4D1F-86F0-98491C94CE98}" srcOrd="0" destOrd="0" presId="urn:microsoft.com/office/officeart/2005/8/layout/cycle7"/>
    <dgm:cxn modelId="{7767805D-6DF4-4199-B1ED-D756BD557B85}" type="presOf" srcId="{139239DF-6CA3-471B-B928-039940783BEE}" destId="{2A0213F0-5E60-47E6-B0CF-078087056229}" srcOrd="0" destOrd="0" presId="urn:microsoft.com/office/officeart/2005/8/layout/cycle7"/>
    <dgm:cxn modelId="{2C6B191D-0BF7-44DF-A0EA-D135B7B28C5E}" srcId="{D7284D0A-306F-4392-8EC5-D7B88A0DD162}" destId="{AC540BAC-E643-425E-B326-D7DFE094CD20}" srcOrd="3" destOrd="0" parTransId="{C23B01C5-A186-4D02-BCB5-8522232B57D3}" sibTransId="{7D7772D4-A877-4040-8958-292D6B5F4580}"/>
    <dgm:cxn modelId="{63600D66-38B3-44DC-A162-0053B85CF520}" type="presOf" srcId="{F4E252B8-599F-46B1-B248-C067157C2E4C}" destId="{63FBB203-994F-4B88-9E3A-5C1B6266BC9A}" srcOrd="0" destOrd="0" presId="urn:microsoft.com/office/officeart/2005/8/layout/cycle7"/>
    <dgm:cxn modelId="{28F659DA-2766-4772-8A2A-D3D021E6BFF6}" type="presOf" srcId="{216B5DCD-74DF-4AA8-A87C-D7C75CA47C01}" destId="{FA21D1A0-35BA-4823-9615-96929DCB5AA4}" srcOrd="0" destOrd="0" presId="urn:microsoft.com/office/officeart/2005/8/layout/cycle7"/>
    <dgm:cxn modelId="{BCB2AE43-E68D-4B7E-80ED-14C740504282}" type="presOf" srcId="{F4E252B8-599F-46B1-B248-C067157C2E4C}" destId="{49ABD707-5ECB-4C7A-8D42-B66D1466A740}" srcOrd="1" destOrd="0" presId="urn:microsoft.com/office/officeart/2005/8/layout/cycle7"/>
    <dgm:cxn modelId="{268147EE-7D49-42B5-A1D7-EDEFBC4F3BA5}" srcId="{D7284D0A-306F-4392-8EC5-D7B88A0DD162}" destId="{139239DF-6CA3-471B-B928-039940783BEE}" srcOrd="1" destOrd="0" parTransId="{ACC9C53A-A586-4385-ADD6-2F4111E015B9}" sibTransId="{E5FDD725-D3C7-47E4-821F-109B28F95848}"/>
    <dgm:cxn modelId="{0C6A5F72-4447-4ABE-99F2-F9F17F744F2E}" type="presOf" srcId="{7D7772D4-A877-4040-8958-292D6B5F4580}" destId="{AC1B7E02-D3DF-4DAD-AC2A-728F046275D1}" srcOrd="0" destOrd="0" presId="urn:microsoft.com/office/officeart/2005/8/layout/cycle7"/>
    <dgm:cxn modelId="{D04FB710-87C0-4482-8391-9E31FEE22EEE}" srcId="{D7284D0A-306F-4392-8EC5-D7B88A0DD162}" destId="{2197F1AF-6D3D-429E-939E-7F6516EBAE0A}" srcOrd="0" destOrd="0" parTransId="{93316FD9-AFB2-4716-B8E8-A96F27A88D37}" sibTransId="{F4E252B8-599F-46B1-B248-C067157C2E4C}"/>
    <dgm:cxn modelId="{51080691-DB6D-49DA-AB83-ECA2380CAC68}" type="presParOf" srcId="{FF2A8762-42E2-4778-A4C7-FA12BD0420B5}" destId="{6E5B90E1-C688-4E60-9C46-22435A9F05D5}" srcOrd="0" destOrd="0" presId="urn:microsoft.com/office/officeart/2005/8/layout/cycle7"/>
    <dgm:cxn modelId="{9E2A3AB3-9AB7-4E1F-A21D-75FE48782ED1}" type="presParOf" srcId="{FF2A8762-42E2-4778-A4C7-FA12BD0420B5}" destId="{63FBB203-994F-4B88-9E3A-5C1B6266BC9A}" srcOrd="1" destOrd="0" presId="urn:microsoft.com/office/officeart/2005/8/layout/cycle7"/>
    <dgm:cxn modelId="{743C1649-2A3B-4028-A07B-2253A814BA20}" type="presParOf" srcId="{63FBB203-994F-4B88-9E3A-5C1B6266BC9A}" destId="{49ABD707-5ECB-4C7A-8D42-B66D1466A740}" srcOrd="0" destOrd="0" presId="urn:microsoft.com/office/officeart/2005/8/layout/cycle7"/>
    <dgm:cxn modelId="{E7F3D30F-0C23-46E0-A631-49E51D4FDF0D}" type="presParOf" srcId="{FF2A8762-42E2-4778-A4C7-FA12BD0420B5}" destId="{2A0213F0-5E60-47E6-B0CF-078087056229}" srcOrd="2" destOrd="0" presId="urn:microsoft.com/office/officeart/2005/8/layout/cycle7"/>
    <dgm:cxn modelId="{C0FD4B9D-4272-4614-A047-A32210250B04}" type="presParOf" srcId="{FF2A8762-42E2-4778-A4C7-FA12BD0420B5}" destId="{3F6FCB97-C388-4C21-8127-5E57291D7AA1}" srcOrd="3" destOrd="0" presId="urn:microsoft.com/office/officeart/2005/8/layout/cycle7"/>
    <dgm:cxn modelId="{F6828F0E-74B0-435E-8D24-DEC39A74FAFF}" type="presParOf" srcId="{3F6FCB97-C388-4C21-8127-5E57291D7AA1}" destId="{D32D240A-1DA8-48E1-86EB-C225A0BCB390}" srcOrd="0" destOrd="0" presId="urn:microsoft.com/office/officeart/2005/8/layout/cycle7"/>
    <dgm:cxn modelId="{5D9FCC23-2F0C-4CFA-95F8-9EFF90D66870}" type="presParOf" srcId="{FF2A8762-42E2-4778-A4C7-FA12BD0420B5}" destId="{FA21D1A0-35BA-4823-9615-96929DCB5AA4}" srcOrd="4" destOrd="0" presId="urn:microsoft.com/office/officeart/2005/8/layout/cycle7"/>
    <dgm:cxn modelId="{B4CDCBF3-A2AB-4BA5-8EEB-695FF2B7E192}" type="presParOf" srcId="{FF2A8762-42E2-4778-A4C7-FA12BD0420B5}" destId="{943FA00B-5260-4B14-AF1D-A5EC941D81F4}" srcOrd="5" destOrd="0" presId="urn:microsoft.com/office/officeart/2005/8/layout/cycle7"/>
    <dgm:cxn modelId="{2EF74F39-6833-4F8B-BE6F-F86F76EDC446}" type="presParOf" srcId="{943FA00B-5260-4B14-AF1D-A5EC941D81F4}" destId="{DE618661-083B-4425-8890-08971F8ABED7}" srcOrd="0" destOrd="0" presId="urn:microsoft.com/office/officeart/2005/8/layout/cycle7"/>
    <dgm:cxn modelId="{DD4D0612-7FFC-4BAE-851B-0A933EB2BD89}" type="presParOf" srcId="{FF2A8762-42E2-4778-A4C7-FA12BD0420B5}" destId="{EBFF9A12-16D4-4D1F-86F0-98491C94CE98}" srcOrd="6" destOrd="0" presId="urn:microsoft.com/office/officeart/2005/8/layout/cycle7"/>
    <dgm:cxn modelId="{3DC7B41F-21D6-4367-99FC-B420E3CBAEE1}" type="presParOf" srcId="{FF2A8762-42E2-4778-A4C7-FA12BD0420B5}" destId="{AC1B7E02-D3DF-4DAD-AC2A-728F046275D1}" srcOrd="7" destOrd="0" presId="urn:microsoft.com/office/officeart/2005/8/layout/cycle7"/>
    <dgm:cxn modelId="{FD3B6355-3B62-41D6-BFD5-B032FF604B5F}" type="presParOf" srcId="{AC1B7E02-D3DF-4DAD-AC2A-728F046275D1}" destId="{139E6338-A890-4522-992E-5DF17116A308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966940-7CEA-4374-B856-2DD3973F65D4}">
      <dsp:nvSpPr>
        <dsp:cNvPr id="0" name=""/>
        <dsp:cNvSpPr/>
      </dsp:nvSpPr>
      <dsp:spPr>
        <a:xfrm>
          <a:off x="4017144" y="1523783"/>
          <a:ext cx="1168297" cy="116829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learner</a:t>
          </a:r>
          <a:endParaRPr lang="en-US" sz="2100" kern="1200" dirty="0"/>
        </a:p>
      </dsp:txBody>
      <dsp:txXfrm>
        <a:off x="4188237" y="1694876"/>
        <a:ext cx="826111" cy="826111"/>
      </dsp:txXfrm>
    </dsp:sp>
    <dsp:sp modelId="{CAFDBD08-3BA9-4E8E-9EC8-BF7B8270CBB2}">
      <dsp:nvSpPr>
        <dsp:cNvPr id="0" name=""/>
        <dsp:cNvSpPr/>
      </dsp:nvSpPr>
      <dsp:spPr>
        <a:xfrm rot="16200000">
          <a:off x="4424900" y="1335964"/>
          <a:ext cx="352786" cy="22851"/>
        </a:xfrm>
        <a:custGeom>
          <a:avLst/>
          <a:gdLst/>
          <a:ahLst/>
          <a:cxnLst/>
          <a:rect l="0" t="0" r="0" b="0"/>
          <a:pathLst>
            <a:path>
              <a:moveTo>
                <a:pt x="0" y="11425"/>
              </a:moveTo>
              <a:lnTo>
                <a:pt x="352786" y="11425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592473" y="1338570"/>
        <a:ext cx="17639" cy="17639"/>
      </dsp:txXfrm>
    </dsp:sp>
    <dsp:sp modelId="{F760BA79-123D-4620-BC69-E633D2D518BB}">
      <dsp:nvSpPr>
        <dsp:cNvPr id="0" name=""/>
        <dsp:cNvSpPr/>
      </dsp:nvSpPr>
      <dsp:spPr>
        <a:xfrm>
          <a:off x="4017144" y="2699"/>
          <a:ext cx="1168297" cy="116829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Instructor</a:t>
          </a:r>
          <a:endParaRPr lang="en-US" sz="1200" kern="1200" dirty="0"/>
        </a:p>
      </dsp:txBody>
      <dsp:txXfrm>
        <a:off x="4188237" y="173792"/>
        <a:ext cx="826111" cy="826111"/>
      </dsp:txXfrm>
    </dsp:sp>
    <dsp:sp modelId="{3DBCB19A-9F5F-4BAB-8147-A7BEFA3C7927}">
      <dsp:nvSpPr>
        <dsp:cNvPr id="0" name=""/>
        <dsp:cNvSpPr/>
      </dsp:nvSpPr>
      <dsp:spPr>
        <a:xfrm>
          <a:off x="5185442" y="2096506"/>
          <a:ext cx="352786" cy="22851"/>
        </a:xfrm>
        <a:custGeom>
          <a:avLst/>
          <a:gdLst/>
          <a:ahLst/>
          <a:cxnLst/>
          <a:rect l="0" t="0" r="0" b="0"/>
          <a:pathLst>
            <a:path>
              <a:moveTo>
                <a:pt x="0" y="11425"/>
              </a:moveTo>
              <a:lnTo>
                <a:pt x="352786" y="11425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353015" y="2099112"/>
        <a:ext cx="17639" cy="17639"/>
      </dsp:txXfrm>
    </dsp:sp>
    <dsp:sp modelId="{13127BC8-CC41-4160-8402-72283AF3F01A}">
      <dsp:nvSpPr>
        <dsp:cNvPr id="0" name=""/>
        <dsp:cNvSpPr/>
      </dsp:nvSpPr>
      <dsp:spPr>
        <a:xfrm>
          <a:off x="5538228" y="1523783"/>
          <a:ext cx="1168297" cy="116829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Research Librarian</a:t>
          </a:r>
          <a:endParaRPr lang="en-US" sz="1200" kern="1200" dirty="0"/>
        </a:p>
      </dsp:txBody>
      <dsp:txXfrm>
        <a:off x="5709321" y="1694876"/>
        <a:ext cx="826111" cy="826111"/>
      </dsp:txXfrm>
    </dsp:sp>
    <dsp:sp modelId="{DE624C66-84CE-49AB-81C3-154DF4F3CB8E}">
      <dsp:nvSpPr>
        <dsp:cNvPr id="0" name=""/>
        <dsp:cNvSpPr/>
      </dsp:nvSpPr>
      <dsp:spPr>
        <a:xfrm rot="5400000">
          <a:off x="4424900" y="2857048"/>
          <a:ext cx="352786" cy="22851"/>
        </a:xfrm>
        <a:prstGeom prst="upArrow">
          <a:avLst/>
        </a:pr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592473" y="2859654"/>
        <a:ext cx="17639" cy="17639"/>
      </dsp:txXfrm>
    </dsp:sp>
    <dsp:sp modelId="{D0A9F5D1-4271-4B08-B416-449165B4F37A}">
      <dsp:nvSpPr>
        <dsp:cNvPr id="0" name=""/>
        <dsp:cNvSpPr/>
      </dsp:nvSpPr>
      <dsp:spPr>
        <a:xfrm>
          <a:off x="4017144" y="3044867"/>
          <a:ext cx="1168297" cy="116829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Instructional Designer</a:t>
          </a:r>
          <a:endParaRPr lang="en-US" sz="1200" kern="1200" dirty="0"/>
        </a:p>
      </dsp:txBody>
      <dsp:txXfrm>
        <a:off x="4188237" y="3215960"/>
        <a:ext cx="826111" cy="826111"/>
      </dsp:txXfrm>
    </dsp:sp>
    <dsp:sp modelId="{D9BA30E0-8FD9-4005-AB59-7936E06AA12B}">
      <dsp:nvSpPr>
        <dsp:cNvPr id="0" name=""/>
        <dsp:cNvSpPr/>
      </dsp:nvSpPr>
      <dsp:spPr>
        <a:xfrm rot="10800000">
          <a:off x="3664358" y="2096506"/>
          <a:ext cx="352786" cy="22851"/>
        </a:xfrm>
        <a:custGeom>
          <a:avLst/>
          <a:gdLst/>
          <a:ahLst/>
          <a:cxnLst/>
          <a:rect l="0" t="0" r="0" b="0"/>
          <a:pathLst>
            <a:path>
              <a:moveTo>
                <a:pt x="0" y="11425"/>
              </a:moveTo>
              <a:lnTo>
                <a:pt x="352786" y="11425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831931" y="2099112"/>
        <a:ext cx="17639" cy="17639"/>
      </dsp:txXfrm>
    </dsp:sp>
    <dsp:sp modelId="{2020A897-3C84-4C83-B0C2-76DB81571F17}">
      <dsp:nvSpPr>
        <dsp:cNvPr id="0" name=""/>
        <dsp:cNvSpPr/>
      </dsp:nvSpPr>
      <dsp:spPr>
        <a:xfrm>
          <a:off x="2496060" y="1523783"/>
          <a:ext cx="1168297" cy="116829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Writing Consultant</a:t>
          </a:r>
          <a:endParaRPr lang="en-US" sz="1200" kern="1200" dirty="0"/>
        </a:p>
      </dsp:txBody>
      <dsp:txXfrm>
        <a:off x="2667153" y="1694876"/>
        <a:ext cx="826111" cy="8261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5B90E1-C688-4E60-9C46-22435A9F05D5}">
      <dsp:nvSpPr>
        <dsp:cNvPr id="0" name=""/>
        <dsp:cNvSpPr/>
      </dsp:nvSpPr>
      <dsp:spPr>
        <a:xfrm>
          <a:off x="4265016" y="1481"/>
          <a:ext cx="1501828" cy="7509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Instructor</a:t>
          </a:r>
          <a:endParaRPr lang="en-US" sz="1900" kern="1200" dirty="0"/>
        </a:p>
      </dsp:txBody>
      <dsp:txXfrm>
        <a:off x="4287010" y="23475"/>
        <a:ext cx="1457840" cy="706926"/>
      </dsp:txXfrm>
    </dsp:sp>
    <dsp:sp modelId="{63FBB203-994F-4B88-9E3A-5C1B6266BC9A}">
      <dsp:nvSpPr>
        <dsp:cNvPr id="0" name=""/>
        <dsp:cNvSpPr/>
      </dsp:nvSpPr>
      <dsp:spPr>
        <a:xfrm rot="2024043">
          <a:off x="5936502" y="692483"/>
          <a:ext cx="952793" cy="262819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6015348" y="745047"/>
        <a:ext cx="795101" cy="157691"/>
      </dsp:txXfrm>
    </dsp:sp>
    <dsp:sp modelId="{2A0213F0-5E60-47E6-B0CF-078087056229}">
      <dsp:nvSpPr>
        <dsp:cNvPr id="0" name=""/>
        <dsp:cNvSpPr/>
      </dsp:nvSpPr>
      <dsp:spPr>
        <a:xfrm>
          <a:off x="6379973" y="1413799"/>
          <a:ext cx="1501828" cy="7509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Research Librarian</a:t>
          </a:r>
          <a:endParaRPr lang="en-US" sz="1900" kern="1200" dirty="0"/>
        </a:p>
      </dsp:txBody>
      <dsp:txXfrm>
        <a:off x="6401967" y="1435793"/>
        <a:ext cx="1457840" cy="706926"/>
      </dsp:txXfrm>
    </dsp:sp>
    <dsp:sp modelId="{3F6FCB97-C388-4C21-8127-5E57291D7AA1}">
      <dsp:nvSpPr>
        <dsp:cNvPr id="0" name=""/>
        <dsp:cNvSpPr/>
      </dsp:nvSpPr>
      <dsp:spPr>
        <a:xfrm rot="8709567">
          <a:off x="6298611" y="2627922"/>
          <a:ext cx="952793" cy="262819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 rot="10800000">
        <a:off x="6377457" y="2680486"/>
        <a:ext cx="795101" cy="157691"/>
      </dsp:txXfrm>
    </dsp:sp>
    <dsp:sp modelId="{FA21D1A0-35BA-4823-9615-96929DCB5AA4}">
      <dsp:nvSpPr>
        <dsp:cNvPr id="0" name=""/>
        <dsp:cNvSpPr/>
      </dsp:nvSpPr>
      <dsp:spPr>
        <a:xfrm>
          <a:off x="4265016" y="2885953"/>
          <a:ext cx="1501828" cy="7509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Instructional Designer</a:t>
          </a:r>
          <a:endParaRPr lang="en-US" sz="1900" kern="1200" dirty="0"/>
        </a:p>
      </dsp:txBody>
      <dsp:txXfrm>
        <a:off x="4287010" y="2907947"/>
        <a:ext cx="1457840" cy="706926"/>
      </dsp:txXfrm>
    </dsp:sp>
    <dsp:sp modelId="{943FA00B-5260-4B14-AF1D-A5EC941D81F4}">
      <dsp:nvSpPr>
        <dsp:cNvPr id="0" name=""/>
        <dsp:cNvSpPr/>
      </dsp:nvSpPr>
      <dsp:spPr>
        <a:xfrm rot="12801627">
          <a:off x="2881229" y="2751949"/>
          <a:ext cx="952793" cy="262819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 dirty="0"/>
        </a:p>
      </dsp:txBody>
      <dsp:txXfrm rot="10800000">
        <a:off x="2960075" y="2804513"/>
        <a:ext cx="795101" cy="157691"/>
      </dsp:txXfrm>
    </dsp:sp>
    <dsp:sp modelId="{EBFF9A12-16D4-4D1F-86F0-98491C94CE98}">
      <dsp:nvSpPr>
        <dsp:cNvPr id="0" name=""/>
        <dsp:cNvSpPr/>
      </dsp:nvSpPr>
      <dsp:spPr>
        <a:xfrm>
          <a:off x="2021616" y="1417581"/>
          <a:ext cx="1528125" cy="7509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Writing Consultant</a:t>
          </a:r>
          <a:endParaRPr lang="en-US" sz="1900" kern="1200" dirty="0"/>
        </a:p>
      </dsp:txBody>
      <dsp:txXfrm>
        <a:off x="2043610" y="1439575"/>
        <a:ext cx="1484137" cy="706926"/>
      </dsp:txXfrm>
    </dsp:sp>
    <dsp:sp modelId="{AC1B7E02-D3DF-4DAD-AC2A-728F046275D1}">
      <dsp:nvSpPr>
        <dsp:cNvPr id="0" name=""/>
        <dsp:cNvSpPr/>
      </dsp:nvSpPr>
      <dsp:spPr>
        <a:xfrm rot="19655186">
          <a:off x="2990877" y="587817"/>
          <a:ext cx="952793" cy="262819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3069723" y="640381"/>
        <a:ext cx="795101" cy="1576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84FDA-5E5B-4995-ABDB-3C148E1B8F47}" type="datetimeFigureOut">
              <a:rPr lang="en-US" smtClean="0"/>
              <a:t>4/13/2017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BB9B2-A685-4801-ACC7-82C9EB339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425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84FDA-5E5B-4995-ABDB-3C148E1B8F47}" type="datetimeFigureOut">
              <a:rPr lang="en-US" smtClean="0"/>
              <a:t>4/13/2017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BB9B2-A685-4801-ACC7-82C9EB339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380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84FDA-5E5B-4995-ABDB-3C148E1B8F47}" type="datetimeFigureOut">
              <a:rPr lang="en-US" smtClean="0"/>
              <a:t>4/13/2017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BB9B2-A685-4801-ACC7-82C9EB339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1781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84FDA-5E5B-4995-ABDB-3C148E1B8F47}" type="datetimeFigureOut">
              <a:rPr lang="en-US" smtClean="0"/>
              <a:t>4/13/2017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BB9B2-A685-4801-ACC7-82C9EB339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3097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84FDA-5E5B-4995-ABDB-3C148E1B8F47}" type="datetimeFigureOut">
              <a:rPr lang="en-US" smtClean="0"/>
              <a:t>4/13/2017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BB9B2-A685-4801-ACC7-82C9EB339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9474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84FDA-5E5B-4995-ABDB-3C148E1B8F47}" type="datetimeFigureOut">
              <a:rPr lang="en-US" smtClean="0"/>
              <a:t>4/13/2017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BB9B2-A685-4801-ACC7-82C9EB339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1225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84FDA-5E5B-4995-ABDB-3C148E1B8F47}" type="datetimeFigureOut">
              <a:rPr lang="en-US" smtClean="0"/>
              <a:t>4/13/2017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BB9B2-A685-4801-ACC7-82C9EB339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2584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84FDA-5E5B-4995-ABDB-3C148E1B8F47}" type="datetimeFigureOut">
              <a:rPr lang="en-US" smtClean="0"/>
              <a:t>4/13/2017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BB9B2-A685-4801-ACC7-82C9EB339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1873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84FDA-5E5B-4995-ABDB-3C148E1B8F47}" type="datetimeFigureOut">
              <a:rPr lang="en-US" smtClean="0"/>
              <a:t>4/13/2017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BB9B2-A685-4801-ACC7-82C9EB339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87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84FDA-5E5B-4995-ABDB-3C148E1B8F47}" type="datetimeFigureOut">
              <a:rPr lang="en-US" smtClean="0"/>
              <a:t>4/13/2017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82BB9B2-A685-4801-ACC7-82C9EB339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607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84FDA-5E5B-4995-ABDB-3C148E1B8F47}" type="datetimeFigureOut">
              <a:rPr lang="en-US" smtClean="0"/>
              <a:t>4/13/2017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BB9B2-A685-4801-ACC7-82C9EB339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527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84FDA-5E5B-4995-ABDB-3C148E1B8F47}" type="datetimeFigureOut">
              <a:rPr lang="en-US" smtClean="0"/>
              <a:t>4/13/2017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BB9B2-A685-4801-ACC7-82C9EB339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268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84FDA-5E5B-4995-ABDB-3C148E1B8F47}" type="datetimeFigureOut">
              <a:rPr lang="en-US" smtClean="0"/>
              <a:t>4/13/2017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BB9B2-A685-4801-ACC7-82C9EB339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502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84FDA-5E5B-4995-ABDB-3C148E1B8F47}" type="datetimeFigureOut">
              <a:rPr lang="en-US" smtClean="0"/>
              <a:t>4/13/2017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BB9B2-A685-4801-ACC7-82C9EB339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011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84FDA-5E5B-4995-ABDB-3C148E1B8F47}" type="datetimeFigureOut">
              <a:rPr lang="en-US" smtClean="0"/>
              <a:t>4/13/2017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BB9B2-A685-4801-ACC7-82C9EB339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828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84FDA-5E5B-4995-ABDB-3C148E1B8F47}" type="datetimeFigureOut">
              <a:rPr lang="en-US" smtClean="0"/>
              <a:t>4/13/2017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BB9B2-A685-4801-ACC7-82C9EB339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579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84FDA-5E5B-4995-ABDB-3C148E1B8F47}" type="datetimeFigureOut">
              <a:rPr lang="en-US" smtClean="0"/>
              <a:t>4/13/2017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BB9B2-A685-4801-ACC7-82C9EB339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687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3084FDA-5E5B-4995-ABDB-3C148E1B8F47}" type="datetimeFigureOut">
              <a:rPr lang="en-US" smtClean="0"/>
              <a:t>4/13/2017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82BB9B2-A685-4801-ACC7-82C9EB339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976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  <p:sldLayoutId id="2147483835" r:id="rId13"/>
    <p:sldLayoutId id="2147483836" r:id="rId14"/>
    <p:sldLayoutId id="2147483837" r:id="rId15"/>
    <p:sldLayoutId id="2147483838" r:id="rId16"/>
    <p:sldLayoutId id="214748383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search.proquest.com.ezproxy.library.berkeley.org/docview/1768314130?accountid=38129" TargetMode="External"/><Relationship Id="rId7" Type="http://schemas.openxmlformats.org/officeDocument/2006/relationships/hyperlink" Target="http://search.proquest.com.ezproxy.library.berkeley.org/docview/1491275986?accountid=38129" TargetMode="External"/><Relationship Id="rId2" Type="http://schemas.openxmlformats.org/officeDocument/2006/relationships/hyperlink" Target="http://dx.doi.org.ezproxy.library.berkeley.org/10.3163/1536-5050.104.3.00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earch.proquest.com.ezproxy.library.berkeley.org/docview/1645696130?accountid=38129" TargetMode="External"/><Relationship Id="rId5" Type="http://schemas.openxmlformats.org/officeDocument/2006/relationships/hyperlink" Target="https://repositories.lib.utexas.edu/bitstream/handle/2152/31523/12.1CourseEmbeddedWritingSupportPrograms.pdf?sequence=2&amp;isAllowed=y" TargetMode="External"/><Relationship Id="rId4" Type="http://schemas.openxmlformats.org/officeDocument/2006/relationships/hyperlink" Target="http://dx.doi.org.ezproxy.library.berkeley.org/10.3163/1536-5050.104.3.010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Strategies </a:t>
            </a:r>
            <a:r>
              <a:rPr lang="en-US" dirty="0"/>
              <a:t>for Embedding Academic Support Resources in Online </a:t>
            </a:r>
            <a:r>
              <a:rPr lang="en-US" dirty="0" smtClean="0"/>
              <a:t>Courses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/>
              <a:t>Quality Matters Regional Conference</a:t>
            </a:r>
          </a:p>
          <a:p>
            <a:r>
              <a:rPr lang="en-US" b="1" dirty="0" smtClean="0"/>
              <a:t>April 20-21, 2017</a:t>
            </a:r>
          </a:p>
          <a:p>
            <a:r>
              <a:rPr lang="en-US" b="1" dirty="0" smtClean="0"/>
              <a:t>Berkeley College</a:t>
            </a:r>
          </a:p>
          <a:p>
            <a:r>
              <a:rPr lang="en-US" b="1" dirty="0" smtClean="0"/>
              <a:t>New York, NY</a:t>
            </a:r>
            <a:endParaRPr lang="en-US" b="1" dirty="0"/>
          </a:p>
        </p:txBody>
      </p:sp>
      <p:pic>
        <p:nvPicPr>
          <p:cNvPr id="4" name="Picture 3" descr="C:\Users\chris-grevesen\AppData\Local\Microsoft\Windows\INetCache\Content.Outlook\G1RGDY5R\BerkeleyCollege_GraduateStudiesLogo (00000002)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662" y="5628222"/>
            <a:ext cx="3515360" cy="10687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525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18150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Examples of Resource Embedding from Berkeley Practicum </a:t>
            </a:r>
            <a:r>
              <a:rPr lang="en-US" dirty="0" smtClean="0"/>
              <a:t>Course: Contact Information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44303" y="2146343"/>
            <a:ext cx="9172876" cy="4199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869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18150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Examples of Resource Embedding from Berkeley Practicum </a:t>
            </a:r>
            <a:r>
              <a:rPr lang="en-US" dirty="0" smtClean="0"/>
              <a:t>Course: Announcements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05518" y="2464067"/>
            <a:ext cx="9589881" cy="292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2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18150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Examples of Resource Embedding from Berkeley Practicum </a:t>
            </a:r>
            <a:r>
              <a:rPr lang="en-US" dirty="0" smtClean="0"/>
              <a:t>Course: Announcements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5889" y="2575975"/>
            <a:ext cx="10399929" cy="247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86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18150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Examples of Resource Embedding from Berkeley Practicum </a:t>
            </a:r>
            <a:r>
              <a:rPr lang="en-US" dirty="0" smtClean="0"/>
              <a:t>Course: Announcements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63562" y="2310064"/>
            <a:ext cx="9465373" cy="2858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40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18150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Examples of Resource Embedding from Berkeley Practicum </a:t>
            </a:r>
            <a:r>
              <a:rPr lang="en-US" dirty="0" smtClean="0"/>
              <a:t>Course: Discussion Boards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8284" y="2454443"/>
            <a:ext cx="9821422" cy="3157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10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18150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Examples of Resource Embedding from Berkeley Practicum </a:t>
            </a:r>
            <a:r>
              <a:rPr lang="en-US" dirty="0" smtClean="0"/>
              <a:t>Course: Discussion Boards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8746" y="2387065"/>
            <a:ext cx="10786817" cy="300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23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18150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Examples of Resource Embedding from Berkeley Practicum </a:t>
            </a:r>
            <a:r>
              <a:rPr lang="en-US" dirty="0" smtClean="0"/>
              <a:t>Course: Forums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13616" y="2091584"/>
            <a:ext cx="9102346" cy="404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51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18150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Examples of Resource Embedding from Berkeley Practicum </a:t>
            </a:r>
            <a:r>
              <a:rPr lang="en-US" dirty="0" smtClean="0"/>
              <a:t>Course: Forums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10064" y="1820834"/>
            <a:ext cx="8665230" cy="4377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91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Suggested Reading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2050181"/>
            <a:ext cx="10152633" cy="3850105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Blake, L., </a:t>
            </a:r>
            <a:r>
              <a:rPr lang="en-US" dirty="0" err="1"/>
              <a:t>Ballance</a:t>
            </a:r>
            <a:r>
              <a:rPr lang="en-US" dirty="0"/>
              <a:t>, D., Davies, K., Gaines, J. K., Mears, K., Shipman, P., … Burchfield, V., (2016). Patron perception and utilization of an embedded librarian program. Journal of the Medical Library Association, 104(3), 226-230. </a:t>
            </a:r>
            <a:r>
              <a:rPr lang="en-US" u="sng" dirty="0">
                <a:hlinkClick r:id="rId2"/>
              </a:rPr>
              <a:t>http://dx.doi.org.ezproxy.library.berkeley.org/10.3163/1536-5050.104.3.008</a:t>
            </a:r>
            <a:r>
              <a:rPr lang="en-US" dirty="0"/>
              <a:t> </a:t>
            </a:r>
          </a:p>
          <a:p>
            <a:r>
              <a:rPr lang="en-US" dirty="0"/>
              <a:t>Burke, J. J., &amp; </a:t>
            </a:r>
            <a:r>
              <a:rPr lang="en-US" dirty="0" err="1"/>
              <a:t>Tumbleson</a:t>
            </a:r>
            <a:r>
              <a:rPr lang="en-US" dirty="0"/>
              <a:t>, B. E. (2016). LMS embedded librarianship and the educational role of librarians. </a:t>
            </a:r>
            <a:r>
              <a:rPr lang="en-US" i="1" dirty="0"/>
              <a:t>Library Technology Reports</a:t>
            </a:r>
            <a:r>
              <a:rPr lang="en-US" dirty="0"/>
              <a:t>, 52(2), 5-9, 2. Retrieved from </a:t>
            </a:r>
            <a:r>
              <a:rPr lang="en-US" u="sng" dirty="0">
                <a:hlinkClick r:id="rId3"/>
              </a:rPr>
              <a:t>http://search.proquest.com.ezproxy.library.berkeley.org/docview/1768314130?accountid=38129</a:t>
            </a:r>
            <a:r>
              <a:rPr lang="en-US" dirty="0"/>
              <a:t> </a:t>
            </a:r>
          </a:p>
          <a:p>
            <a:r>
              <a:rPr lang="en-US" dirty="0"/>
              <a:t>Calkins, K., &amp; </a:t>
            </a:r>
            <a:r>
              <a:rPr lang="en-US" dirty="0" err="1"/>
              <a:t>Kvenild</a:t>
            </a:r>
            <a:r>
              <a:rPr lang="en-US" dirty="0"/>
              <a:t>, C. (Eds.). (2014). </a:t>
            </a:r>
            <a:r>
              <a:rPr lang="en-US" i="1" dirty="0"/>
              <a:t>The embedded librarian's cookbook</a:t>
            </a:r>
            <a:r>
              <a:rPr lang="en-US" dirty="0"/>
              <a:t>.  Chicago, IL: Association of College and Research Libraries.</a:t>
            </a:r>
          </a:p>
          <a:p>
            <a:r>
              <a:rPr lang="en-US" dirty="0" err="1"/>
              <a:t>Lemley</a:t>
            </a:r>
            <a:r>
              <a:rPr lang="en-US" dirty="0"/>
              <a:t>, T. (2016). Virtual embedded librarianship program: A personal view. Journal of the Medical Library Association, 104(3), 232-234. </a:t>
            </a:r>
            <a:r>
              <a:rPr lang="en-US" u="sng" dirty="0">
                <a:hlinkClick r:id="rId4"/>
              </a:rPr>
              <a:t>http://dx.doi.org.ezproxy.library.berkeley.org/10.3163/1536-5050.104.3.010</a:t>
            </a:r>
            <a:r>
              <a:rPr lang="en-US" dirty="0"/>
              <a:t> </a:t>
            </a:r>
          </a:p>
          <a:p>
            <a:r>
              <a:rPr lang="en-US" dirty="0" err="1"/>
              <a:t>Pagnac</a:t>
            </a:r>
            <a:r>
              <a:rPr lang="en-US" dirty="0"/>
              <a:t>, S., </a:t>
            </a:r>
            <a:r>
              <a:rPr lang="en-US" dirty="0" err="1"/>
              <a:t>Boertje</a:t>
            </a:r>
            <a:r>
              <a:rPr lang="en-US" dirty="0"/>
              <a:t>, C., Bradfield, S., McMahon, E., &amp; </a:t>
            </a:r>
            <a:r>
              <a:rPr lang="en-US" dirty="0" err="1"/>
              <a:t>Teets</a:t>
            </a:r>
            <a:r>
              <a:rPr lang="en-US" dirty="0"/>
              <a:t>, G., (2014). An Embedded model: First-year success in writing and research. Praxis: A Writing Center Journal. 12(1), 39-44. Retrieved from </a:t>
            </a:r>
            <a:r>
              <a:rPr lang="en-US" u="sng" dirty="0">
                <a:hlinkClick r:id="rId5"/>
              </a:rPr>
              <a:t>https://repositories.lib.utexas.edu/bitstream/handle/2152/31523/12.1CourseEmbeddedWritingSupportPrograms.pdf?sequence=2&amp;isAllowed=y</a:t>
            </a:r>
            <a:r>
              <a:rPr lang="en-US" dirty="0"/>
              <a:t> </a:t>
            </a:r>
          </a:p>
          <a:p>
            <a:r>
              <a:rPr lang="en-US" dirty="0"/>
              <a:t>Sharma, P., Kumar, K., &amp; </a:t>
            </a:r>
            <a:r>
              <a:rPr lang="en-US" dirty="0" err="1"/>
              <a:t>Babbar</a:t>
            </a:r>
            <a:r>
              <a:rPr lang="en-US" dirty="0"/>
              <a:t>, P. (2014). Embedded librarianship: Librarian faculty collaboration. DESIDOC Journal of Library &amp; Information Technology, 34(6). Retrieved from </a:t>
            </a:r>
            <a:r>
              <a:rPr lang="en-US" u="sng" dirty="0">
                <a:hlinkClick r:id="rId6"/>
              </a:rPr>
              <a:t>http://search.proquest.com.ezproxy.library.berkeley.org/docview/1645696130?accountid=38129</a:t>
            </a:r>
            <a:r>
              <a:rPr lang="en-US" dirty="0"/>
              <a:t> </a:t>
            </a:r>
          </a:p>
          <a:p>
            <a:r>
              <a:rPr lang="en-US" dirty="0"/>
              <a:t>Titus, M., Scudder, J., Boyle, J., &amp; </a:t>
            </a:r>
            <a:r>
              <a:rPr lang="en-US" dirty="0" err="1"/>
              <a:t>Sudol</a:t>
            </a:r>
            <a:r>
              <a:rPr lang="en-US" dirty="0"/>
              <a:t>, A. (2014). Dialoging a successful pedagogy for embedded tutors. </a:t>
            </a:r>
            <a:r>
              <a:rPr lang="en-US" i="1" dirty="0"/>
              <a:t>Praxis: A Writing Center Journal</a:t>
            </a:r>
            <a:r>
              <a:rPr lang="en-US" dirty="0"/>
              <a:t>. 12(1), 15-20. Retrieved from </a:t>
            </a:r>
            <a:r>
              <a:rPr lang="en-US" u="sng" dirty="0">
                <a:hlinkClick r:id="rId5"/>
              </a:rPr>
              <a:t>https://repositories.lib.utexas.edu/bitstream/handle/2152/31523/12.1CourseEmbeddedWritingSupportPrograms.pdf?sequence=2&amp;isAllowed=y</a:t>
            </a:r>
            <a:r>
              <a:rPr lang="en-US" dirty="0"/>
              <a:t> </a:t>
            </a:r>
          </a:p>
          <a:p>
            <a:r>
              <a:rPr lang="en-US" dirty="0"/>
              <a:t>Webster, K., &amp; Hansen, J. (2014). Vast potential, uneven results: Unraveling the factors that influence course-embedded tutoring success. </a:t>
            </a:r>
            <a:r>
              <a:rPr lang="en-US" i="1" dirty="0"/>
              <a:t>Praxis: A Writing Center Journal</a:t>
            </a:r>
            <a:r>
              <a:rPr lang="en-US" dirty="0"/>
              <a:t>. 12(1), 51-56. Retrieved from </a:t>
            </a:r>
            <a:r>
              <a:rPr lang="en-US" u="sng" dirty="0">
                <a:hlinkClick r:id="rId5"/>
              </a:rPr>
              <a:t>https://repositories.lib.utexas.edu/bitstream/handle/2152/31523/12.1CourseEmbeddedWritingSupportPrograms.pdf?sequence=2&amp;isAllowed=y</a:t>
            </a:r>
            <a:r>
              <a:rPr lang="en-US" dirty="0"/>
              <a:t> </a:t>
            </a:r>
          </a:p>
          <a:p>
            <a:r>
              <a:rPr lang="en-US" dirty="0"/>
              <a:t>Wu, L., A., Betts, V. T., Jacob, S., </a:t>
            </a:r>
            <a:r>
              <a:rPr lang="en-US" dirty="0" err="1"/>
              <a:t>Nollan</a:t>
            </a:r>
            <a:r>
              <a:rPr lang="en-US" dirty="0"/>
              <a:t>, R., &amp; Norris, T. (2013). Making meaningful connections: Evaluating an embedded librarian pilot project to improve nursing scholarly writing. </a:t>
            </a:r>
            <a:r>
              <a:rPr lang="en-US" i="1" dirty="0"/>
              <a:t>Journal of the Medical Library Association</a:t>
            </a:r>
            <a:r>
              <a:rPr lang="en-US" dirty="0"/>
              <a:t>, 101(4), 323-6. Retrieved from </a:t>
            </a:r>
            <a:r>
              <a:rPr lang="en-US" u="sng" dirty="0">
                <a:hlinkClick r:id="rId7"/>
              </a:rPr>
              <a:t>http://search.proquest.com.ezproxy.library.berkeley.org/docview/1491275986?accountid=38129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5845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725776" y="2719653"/>
            <a:ext cx="850425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dirty="0"/>
              <a:t>Questions &amp; Discussion 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90145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210377"/>
          </a:xfrm>
        </p:spPr>
        <p:txBody>
          <a:bodyPr/>
          <a:lstStyle/>
          <a:p>
            <a:r>
              <a:rPr lang="en-US" b="1" dirty="0" smtClean="0"/>
              <a:t>Presenters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0161" y="2041357"/>
            <a:ext cx="10809170" cy="3124201"/>
          </a:xfrm>
        </p:spPr>
        <p:txBody>
          <a:bodyPr/>
          <a:lstStyle/>
          <a:p>
            <a:r>
              <a:rPr lang="en-US" b="1" dirty="0" smtClean="0"/>
              <a:t>Patricia Cowan</a:t>
            </a:r>
            <a:r>
              <a:rPr lang="en-US" dirty="0" smtClean="0"/>
              <a:t>, Faculty Member, School of Liberal Arts</a:t>
            </a:r>
          </a:p>
          <a:p>
            <a:r>
              <a:rPr lang="en-US" b="1" dirty="0" smtClean="0"/>
              <a:t>Charles Lamont Eddins</a:t>
            </a:r>
            <a:r>
              <a:rPr lang="en-US" dirty="0" smtClean="0"/>
              <a:t>, Instructional Designer, Larry L. Luing School of Business </a:t>
            </a:r>
          </a:p>
          <a:p>
            <a:r>
              <a:rPr lang="en-US" b="1" dirty="0" smtClean="0"/>
              <a:t>Chris Grevesen</a:t>
            </a:r>
            <a:r>
              <a:rPr lang="en-US" dirty="0" smtClean="0"/>
              <a:t>, Dean, School of Graduate Studies</a:t>
            </a:r>
          </a:p>
          <a:p>
            <a:r>
              <a:rPr lang="en-US" b="1" dirty="0" smtClean="0"/>
              <a:t>Julie Hunter</a:t>
            </a:r>
            <a:r>
              <a:rPr lang="en-US" dirty="0" smtClean="0"/>
              <a:t>, Online Research &amp; Instruction Librarian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54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Background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7301" y="2438399"/>
            <a:ext cx="9721516" cy="335280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First online deployment of an MBA Practicum course in Fall 2016</a:t>
            </a:r>
          </a:p>
          <a:p>
            <a:r>
              <a:rPr lang="en-US" dirty="0" smtClean="0"/>
              <a:t>Need for building block pedagogy in seven-week accelerated format</a:t>
            </a:r>
          </a:p>
          <a:p>
            <a:r>
              <a:rPr lang="en-US" dirty="0" smtClean="0"/>
              <a:t>Students needed expert assistance with research and writing as well as faculty guidance on application of disciplinary concepts </a:t>
            </a:r>
          </a:p>
          <a:p>
            <a:r>
              <a:rPr lang="en-US" dirty="0" smtClean="0"/>
              <a:t>Berkeley College offers </a:t>
            </a:r>
            <a:r>
              <a:rPr lang="en-US" dirty="0" smtClean="0"/>
              <a:t>learning </a:t>
            </a:r>
            <a:r>
              <a:rPr lang="en-US" dirty="0" smtClean="0"/>
              <a:t>resources to online faculty and students, including Instructional Designers, Research Librarians and Writing Consultants</a:t>
            </a:r>
          </a:p>
          <a:p>
            <a:r>
              <a:rPr lang="en-US" b="1" dirty="0" smtClean="0"/>
              <a:t>QM Standard 7.3 </a:t>
            </a:r>
            <a:r>
              <a:rPr lang="en-US" dirty="0" smtClean="0"/>
              <a:t>provided the idea for collaborative embedding of research librarian and writing consultant 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8692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QM Standard 7.3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2667000"/>
            <a:ext cx="10018713" cy="178949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“Course instructions articulate or link to an explanation of how the institution’s academic support services and resources can help learners succeed in the course and how learners can obtain them.”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66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The Online Learner Support Team at </a:t>
            </a:r>
            <a:r>
              <a:rPr lang="en-US" b="1" dirty="0" smtClean="0"/>
              <a:t>Berkeley College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3934289"/>
              </p:ext>
            </p:extLst>
          </p:nvPr>
        </p:nvGraphicFramePr>
        <p:xfrm>
          <a:off x="2300437" y="2367815"/>
          <a:ext cx="9202587" cy="42158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0961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360 Degree Collaboration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4809552"/>
              </p:ext>
            </p:extLst>
          </p:nvPr>
        </p:nvGraphicFramePr>
        <p:xfrm>
          <a:off x="1484313" y="2367815"/>
          <a:ext cx="10018712" cy="36383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Left-Right Arrow 7"/>
          <p:cNvSpPr/>
          <p:nvPr/>
        </p:nvSpPr>
        <p:spPr>
          <a:xfrm>
            <a:off x="5745521" y="4012405"/>
            <a:ext cx="1496291" cy="29688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Up-Down Arrow 8"/>
          <p:cNvSpPr/>
          <p:nvPr/>
        </p:nvSpPr>
        <p:spPr>
          <a:xfrm>
            <a:off x="6315537" y="3526021"/>
            <a:ext cx="356260" cy="1406157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46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Interactive </a:t>
            </a:r>
            <a:r>
              <a:rPr lang="en-US" b="1" dirty="0" smtClean="0"/>
              <a:t>Session</a:t>
            </a:r>
            <a:br>
              <a:rPr lang="en-US" b="1" dirty="0" smtClean="0"/>
            </a:br>
            <a:r>
              <a:rPr lang="en-US" sz="2000" dirty="0" smtClean="0"/>
              <a:t>(Twenty Minutes)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Participants form breakout groups of 3-4 members</a:t>
            </a:r>
          </a:p>
          <a:p>
            <a:r>
              <a:rPr lang="en-US" dirty="0" smtClean="0"/>
              <a:t>Groups are provided with a brief course description and an online course template to use as a worksheet</a:t>
            </a:r>
          </a:p>
          <a:p>
            <a:r>
              <a:rPr lang="en-US" dirty="0" smtClean="0"/>
              <a:t>Each group identifies 3 specific ways that online learning support resources, such as writing consultants, tutors and librarians can be embedded into the online course—QM Standard 7.3 should serve as a guidepost</a:t>
            </a:r>
            <a:endParaRPr lang="en-US" dirty="0" smtClean="0"/>
          </a:p>
          <a:p>
            <a:r>
              <a:rPr lang="en-US" dirty="0" smtClean="0"/>
              <a:t>All </a:t>
            </a:r>
            <a:r>
              <a:rPr lang="en-US" dirty="0" smtClean="0"/>
              <a:t>participants reconvene to share ideas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25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18150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Examples of Resource Embedding from Berkeley Practicum </a:t>
            </a:r>
            <a:r>
              <a:rPr lang="en-US" dirty="0" smtClean="0"/>
              <a:t>Course: Contact Information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1943" y="2009614"/>
            <a:ext cx="10313501" cy="4227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15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18150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Examples of Resource Embedding from Berkeley Practicum </a:t>
            </a:r>
            <a:r>
              <a:rPr lang="en-US" dirty="0" smtClean="0"/>
              <a:t>Course: Contact Information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04069" y="1867301"/>
            <a:ext cx="9470861" cy="457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Parallax</Template>
  <TotalTime>407</TotalTime>
  <Words>421</Words>
  <Application>Microsoft Office PowerPoint</Application>
  <PresentationFormat>Widescreen</PresentationFormat>
  <Paragraphs>56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Corbel</vt:lpstr>
      <vt:lpstr>Parallax</vt:lpstr>
      <vt:lpstr>Strategies for Embedding Academic Support Resources in Online Courses</vt:lpstr>
      <vt:lpstr>Presenters</vt:lpstr>
      <vt:lpstr>Background</vt:lpstr>
      <vt:lpstr>QM Standard 7.3</vt:lpstr>
      <vt:lpstr>The Online Learner Support Team at Berkeley College</vt:lpstr>
      <vt:lpstr>360 Degree Collaboration</vt:lpstr>
      <vt:lpstr>Interactive Session (Twenty Minutes)</vt:lpstr>
      <vt:lpstr>Examples of Resource Embedding from Berkeley Practicum Course: Contact Information </vt:lpstr>
      <vt:lpstr>Examples of Resource Embedding from Berkeley Practicum Course: Contact Information </vt:lpstr>
      <vt:lpstr>Examples of Resource Embedding from Berkeley Practicum Course: Contact Information </vt:lpstr>
      <vt:lpstr>Examples of Resource Embedding from Berkeley Practicum Course: Announcements</vt:lpstr>
      <vt:lpstr>Examples of Resource Embedding from Berkeley Practicum Course: Announcements</vt:lpstr>
      <vt:lpstr>Examples of Resource Embedding from Berkeley Practicum Course: Announcements</vt:lpstr>
      <vt:lpstr>Examples of Resource Embedding from Berkeley Practicum Course: Discussion Boards</vt:lpstr>
      <vt:lpstr>Examples of Resource Embedding from Berkeley Practicum Course: Discussion Boards </vt:lpstr>
      <vt:lpstr>Examples of Resource Embedding from Berkeley Practicum Course: Forums </vt:lpstr>
      <vt:lpstr>Examples of Resource Embedding from Berkeley Practicum Course: Forums </vt:lpstr>
      <vt:lpstr>Suggested Reading</vt:lpstr>
      <vt:lpstr>PowerPoint Presentation</vt:lpstr>
    </vt:vector>
  </TitlesOfParts>
  <Company>Berkeley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Strategies for Embedding Academic Support Resources in Online Courses</dc:title>
  <dc:creator>Chris Grevesen</dc:creator>
  <cp:lastModifiedBy>Chris Grevesen</cp:lastModifiedBy>
  <cp:revision>23</cp:revision>
  <dcterms:created xsi:type="dcterms:W3CDTF">2017-02-09T18:38:15Z</dcterms:created>
  <dcterms:modified xsi:type="dcterms:W3CDTF">2017-04-14T00:47:13Z</dcterms:modified>
</cp:coreProperties>
</file>