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6"/>
  </p:notesMasterIdLst>
  <p:handoutMasterIdLst>
    <p:handoutMasterId r:id="rId27"/>
  </p:handoutMasterIdLst>
  <p:sldIdLst>
    <p:sldId id="258" r:id="rId2"/>
    <p:sldId id="277" r:id="rId3"/>
    <p:sldId id="290" r:id="rId4"/>
    <p:sldId id="285" r:id="rId5"/>
    <p:sldId id="260" r:id="rId6"/>
    <p:sldId id="261" r:id="rId7"/>
    <p:sldId id="262" r:id="rId8"/>
    <p:sldId id="263" r:id="rId9"/>
    <p:sldId id="264" r:id="rId10"/>
    <p:sldId id="268" r:id="rId11"/>
    <p:sldId id="265" r:id="rId12"/>
    <p:sldId id="266" r:id="rId13"/>
    <p:sldId id="276" r:id="rId14"/>
    <p:sldId id="273" r:id="rId15"/>
    <p:sldId id="280" r:id="rId16"/>
    <p:sldId id="288" r:id="rId17"/>
    <p:sldId id="287" r:id="rId18"/>
    <p:sldId id="289" r:id="rId19"/>
    <p:sldId id="271" r:id="rId20"/>
    <p:sldId id="270" r:id="rId21"/>
    <p:sldId id="272" r:id="rId22"/>
    <p:sldId id="291" r:id="rId23"/>
    <p:sldId id="279" r:id="rId24"/>
    <p:sldId id="292"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F3FA"/>
    <a:srgbClr val="2867A0"/>
    <a:srgbClr val="CCD2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82" autoAdjust="0"/>
    <p:restoredTop sz="87972" autoAdjust="0"/>
  </p:normalViewPr>
  <p:slideViewPr>
    <p:cSldViewPr snapToGrid="0">
      <p:cViewPr varScale="1">
        <p:scale>
          <a:sx n="48" d="100"/>
          <a:sy n="48" d="100"/>
        </p:scale>
        <p:origin x="806" y="51"/>
      </p:cViewPr>
      <p:guideLst/>
    </p:cSldViewPr>
  </p:slideViewPr>
  <p:notesTextViewPr>
    <p:cViewPr>
      <p:scale>
        <a:sx n="1" d="1"/>
        <a:sy n="1" d="1"/>
      </p:scale>
      <p:origin x="0" y="0"/>
    </p:cViewPr>
  </p:notesTextViewPr>
  <p:notesViewPr>
    <p:cSldViewPr snapToGrid="0">
      <p:cViewPr varScale="1">
        <p:scale>
          <a:sx n="42" d="100"/>
          <a:sy n="42" d="100"/>
        </p:scale>
        <p:origin x="2342" y="3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460F55-5D9A-4369-940F-79E17756F7C6}" type="doc">
      <dgm:prSet loTypeId="urn:microsoft.com/office/officeart/2009/3/layout/StepUpProcess" loCatId="process" qsTypeId="urn:microsoft.com/office/officeart/2005/8/quickstyle/simple1" qsCatId="simple" csTypeId="urn:microsoft.com/office/officeart/2005/8/colors/colorful1" csCatId="colorful" phldr="1"/>
      <dgm:spPr/>
      <dgm:t>
        <a:bodyPr/>
        <a:lstStyle/>
        <a:p>
          <a:endParaRPr lang="en-US"/>
        </a:p>
      </dgm:t>
    </dgm:pt>
    <dgm:pt modelId="{AADAC736-4398-438E-ADD3-DBE7B7737423}">
      <dgm:prSet phldrT="[Text]"/>
      <dgm:spPr/>
      <dgm:t>
        <a:bodyPr/>
        <a:lstStyle/>
        <a:p>
          <a:r>
            <a:rPr lang="en-US" b="1" dirty="0" smtClean="0">
              <a:solidFill>
                <a:schemeClr val="accent1">
                  <a:lumMod val="75000"/>
                </a:schemeClr>
              </a:solidFill>
            </a:rPr>
            <a:t>Subscription</a:t>
          </a:r>
        </a:p>
        <a:p>
          <a:r>
            <a:rPr lang="en-US" dirty="0" smtClean="0">
              <a:solidFill>
                <a:schemeClr val="accent1">
                  <a:lumMod val="75000"/>
                </a:schemeClr>
              </a:solidFill>
            </a:rPr>
            <a:t>System level subscription funded annually for all 34 CTCs in Washington.</a:t>
          </a:r>
          <a:endParaRPr lang="en-US" dirty="0">
            <a:solidFill>
              <a:schemeClr val="accent1">
                <a:lumMod val="75000"/>
              </a:schemeClr>
            </a:solidFill>
          </a:endParaRPr>
        </a:p>
      </dgm:t>
    </dgm:pt>
    <dgm:pt modelId="{23F43620-85FE-4924-B385-694C735C22D5}" type="parTrans" cxnId="{4B6BE710-098C-45B6-A421-9BB3D4223CD8}">
      <dgm:prSet/>
      <dgm:spPr/>
      <dgm:t>
        <a:bodyPr/>
        <a:lstStyle/>
        <a:p>
          <a:endParaRPr lang="en-US"/>
        </a:p>
      </dgm:t>
    </dgm:pt>
    <dgm:pt modelId="{32C5413C-D031-4D3A-BE7B-21FA8B3D44E3}" type="sibTrans" cxnId="{4B6BE710-098C-45B6-A421-9BB3D4223CD8}">
      <dgm:prSet/>
      <dgm:spPr/>
      <dgm:t>
        <a:bodyPr/>
        <a:lstStyle/>
        <a:p>
          <a:endParaRPr lang="en-US"/>
        </a:p>
      </dgm:t>
    </dgm:pt>
    <dgm:pt modelId="{00AF57F6-5002-41D6-9704-BE94E8264EC1}">
      <dgm:prSet phldrT="[Text]"/>
      <dgm:spPr/>
      <dgm:t>
        <a:bodyPr/>
        <a:lstStyle/>
        <a:p>
          <a:r>
            <a:rPr lang="en-US" b="1" dirty="0" smtClean="0">
              <a:solidFill>
                <a:schemeClr val="accent1">
                  <a:lumMod val="75000"/>
                </a:schemeClr>
              </a:solidFill>
            </a:rPr>
            <a:t>Course Reviews</a:t>
          </a:r>
        </a:p>
        <a:p>
          <a:r>
            <a:rPr lang="en-US" dirty="0" smtClean="0">
              <a:solidFill>
                <a:schemeClr val="accent1">
                  <a:lumMod val="75000"/>
                </a:schemeClr>
              </a:solidFill>
            </a:rPr>
            <a:t>Official QM course reviews are not currently funded.</a:t>
          </a:r>
          <a:endParaRPr lang="en-US" dirty="0">
            <a:solidFill>
              <a:schemeClr val="accent1">
                <a:lumMod val="75000"/>
              </a:schemeClr>
            </a:solidFill>
          </a:endParaRPr>
        </a:p>
      </dgm:t>
    </dgm:pt>
    <dgm:pt modelId="{5C7C4F4B-3C23-4741-9F5C-6BD3F8193D07}" type="parTrans" cxnId="{7BF0C425-30E9-492D-BD10-A79842E3BDA0}">
      <dgm:prSet/>
      <dgm:spPr/>
      <dgm:t>
        <a:bodyPr/>
        <a:lstStyle/>
        <a:p>
          <a:endParaRPr lang="en-US"/>
        </a:p>
      </dgm:t>
    </dgm:pt>
    <dgm:pt modelId="{1727D5A2-2F86-4DD4-9C8D-62A304DF6576}" type="sibTrans" cxnId="{7BF0C425-30E9-492D-BD10-A79842E3BDA0}">
      <dgm:prSet/>
      <dgm:spPr/>
      <dgm:t>
        <a:bodyPr/>
        <a:lstStyle/>
        <a:p>
          <a:endParaRPr lang="en-US"/>
        </a:p>
      </dgm:t>
    </dgm:pt>
    <dgm:pt modelId="{88835B6D-FACA-48B8-A27D-A6EC9DF22706}">
      <dgm:prSet/>
      <dgm:spPr/>
      <dgm:t>
        <a:bodyPr/>
        <a:lstStyle/>
        <a:p>
          <a:r>
            <a:rPr lang="en-US" b="1" dirty="0" smtClean="0">
              <a:solidFill>
                <a:schemeClr val="accent1">
                  <a:lumMod val="75000"/>
                </a:schemeClr>
              </a:solidFill>
            </a:rPr>
            <a:t>Training</a:t>
          </a:r>
        </a:p>
        <a:p>
          <a:r>
            <a:rPr lang="en-US" dirty="0" smtClean="0">
              <a:solidFill>
                <a:schemeClr val="accent1">
                  <a:lumMod val="75000"/>
                </a:schemeClr>
              </a:solidFill>
            </a:rPr>
            <a:t>APPQMR, IYOC and other selected QM training for faculty, and staff.</a:t>
          </a:r>
          <a:endParaRPr lang="en-US" dirty="0">
            <a:solidFill>
              <a:schemeClr val="accent1">
                <a:lumMod val="75000"/>
              </a:schemeClr>
            </a:solidFill>
          </a:endParaRPr>
        </a:p>
      </dgm:t>
    </dgm:pt>
    <dgm:pt modelId="{8F9DE018-E893-44E0-93C2-4EDF0B000B6B}" type="parTrans" cxnId="{FAC38944-6C15-4C9C-8FA6-46E718456320}">
      <dgm:prSet/>
      <dgm:spPr/>
      <dgm:t>
        <a:bodyPr/>
        <a:lstStyle/>
        <a:p>
          <a:endParaRPr lang="en-US"/>
        </a:p>
      </dgm:t>
    </dgm:pt>
    <dgm:pt modelId="{4E4BB90F-1842-48A8-BCF8-FB023391597D}" type="sibTrans" cxnId="{FAC38944-6C15-4C9C-8FA6-46E718456320}">
      <dgm:prSet/>
      <dgm:spPr/>
      <dgm:t>
        <a:bodyPr/>
        <a:lstStyle/>
        <a:p>
          <a:endParaRPr lang="en-US"/>
        </a:p>
      </dgm:t>
    </dgm:pt>
    <dgm:pt modelId="{2D74573E-ECD6-462C-B5A5-D4FDB301B6D0}" type="pres">
      <dgm:prSet presAssocID="{37460F55-5D9A-4369-940F-79E17756F7C6}" presName="rootnode" presStyleCnt="0">
        <dgm:presLayoutVars>
          <dgm:chMax/>
          <dgm:chPref/>
          <dgm:dir/>
          <dgm:animLvl val="lvl"/>
        </dgm:presLayoutVars>
      </dgm:prSet>
      <dgm:spPr/>
    </dgm:pt>
    <dgm:pt modelId="{D1D603F5-8E16-4882-B4DD-BA9774F857FF}" type="pres">
      <dgm:prSet presAssocID="{AADAC736-4398-438E-ADD3-DBE7B7737423}" presName="composite" presStyleCnt="0"/>
      <dgm:spPr/>
    </dgm:pt>
    <dgm:pt modelId="{F4C5A9FA-F878-4E62-BA76-DF76D1FBE686}" type="pres">
      <dgm:prSet presAssocID="{AADAC736-4398-438E-ADD3-DBE7B7737423}" presName="LShape" presStyleLbl="alignNode1" presStyleIdx="0" presStyleCnt="5"/>
      <dgm:spPr/>
    </dgm:pt>
    <dgm:pt modelId="{F03388B7-2A7E-4C6D-8111-DE8DE843618E}" type="pres">
      <dgm:prSet presAssocID="{AADAC736-4398-438E-ADD3-DBE7B7737423}" presName="ParentText" presStyleLbl="revTx" presStyleIdx="0" presStyleCnt="3">
        <dgm:presLayoutVars>
          <dgm:chMax val="0"/>
          <dgm:chPref val="0"/>
          <dgm:bulletEnabled val="1"/>
        </dgm:presLayoutVars>
      </dgm:prSet>
      <dgm:spPr/>
      <dgm:t>
        <a:bodyPr/>
        <a:lstStyle/>
        <a:p>
          <a:endParaRPr lang="en-US"/>
        </a:p>
      </dgm:t>
    </dgm:pt>
    <dgm:pt modelId="{FF6C6518-0EB1-49AB-B13E-83B78490E5FC}" type="pres">
      <dgm:prSet presAssocID="{AADAC736-4398-438E-ADD3-DBE7B7737423}" presName="Triangle" presStyleLbl="alignNode1" presStyleIdx="1" presStyleCnt="5"/>
      <dgm:spPr/>
    </dgm:pt>
    <dgm:pt modelId="{D68587B8-A794-4422-83B0-89C6887CE354}" type="pres">
      <dgm:prSet presAssocID="{32C5413C-D031-4D3A-BE7B-21FA8B3D44E3}" presName="sibTrans" presStyleCnt="0"/>
      <dgm:spPr/>
    </dgm:pt>
    <dgm:pt modelId="{60171065-1630-42AF-845E-E2200DD61DB2}" type="pres">
      <dgm:prSet presAssocID="{32C5413C-D031-4D3A-BE7B-21FA8B3D44E3}" presName="space" presStyleCnt="0"/>
      <dgm:spPr/>
    </dgm:pt>
    <dgm:pt modelId="{FF4D5B96-5417-4C73-B677-F3FB07BA8D45}" type="pres">
      <dgm:prSet presAssocID="{88835B6D-FACA-48B8-A27D-A6EC9DF22706}" presName="composite" presStyleCnt="0"/>
      <dgm:spPr/>
    </dgm:pt>
    <dgm:pt modelId="{7F8ADF61-FEFF-4DB8-B230-D7C3B51F3252}" type="pres">
      <dgm:prSet presAssocID="{88835B6D-FACA-48B8-A27D-A6EC9DF22706}" presName="LShape" presStyleLbl="alignNode1" presStyleIdx="2" presStyleCnt="5"/>
      <dgm:spPr/>
    </dgm:pt>
    <dgm:pt modelId="{489C19CC-01F5-4552-B239-69DB00E4AD3A}" type="pres">
      <dgm:prSet presAssocID="{88835B6D-FACA-48B8-A27D-A6EC9DF22706}" presName="ParentText" presStyleLbl="revTx" presStyleIdx="1" presStyleCnt="3">
        <dgm:presLayoutVars>
          <dgm:chMax val="0"/>
          <dgm:chPref val="0"/>
          <dgm:bulletEnabled val="1"/>
        </dgm:presLayoutVars>
      </dgm:prSet>
      <dgm:spPr/>
      <dgm:t>
        <a:bodyPr/>
        <a:lstStyle/>
        <a:p>
          <a:endParaRPr lang="en-US"/>
        </a:p>
      </dgm:t>
    </dgm:pt>
    <dgm:pt modelId="{684CE7E6-C329-4957-A946-08794A6932D6}" type="pres">
      <dgm:prSet presAssocID="{88835B6D-FACA-48B8-A27D-A6EC9DF22706}" presName="Triangle" presStyleLbl="alignNode1" presStyleIdx="3" presStyleCnt="5"/>
      <dgm:spPr/>
    </dgm:pt>
    <dgm:pt modelId="{49AA46F1-9EC2-461C-8B49-8A12C5A8ABD2}" type="pres">
      <dgm:prSet presAssocID="{4E4BB90F-1842-48A8-BCF8-FB023391597D}" presName="sibTrans" presStyleCnt="0"/>
      <dgm:spPr/>
    </dgm:pt>
    <dgm:pt modelId="{8C459D1A-83E4-4046-98F2-74F996C67914}" type="pres">
      <dgm:prSet presAssocID="{4E4BB90F-1842-48A8-BCF8-FB023391597D}" presName="space" presStyleCnt="0"/>
      <dgm:spPr/>
    </dgm:pt>
    <dgm:pt modelId="{2A864052-C2D0-4752-92CB-0D313C45F311}" type="pres">
      <dgm:prSet presAssocID="{00AF57F6-5002-41D6-9704-BE94E8264EC1}" presName="composite" presStyleCnt="0"/>
      <dgm:spPr/>
    </dgm:pt>
    <dgm:pt modelId="{BD838FA4-0F7D-4631-8EDE-A08F27D9A4A7}" type="pres">
      <dgm:prSet presAssocID="{00AF57F6-5002-41D6-9704-BE94E8264EC1}" presName="LShape" presStyleLbl="alignNode1" presStyleIdx="4" presStyleCnt="5"/>
      <dgm:spPr/>
    </dgm:pt>
    <dgm:pt modelId="{B63F2278-E7EE-4DEE-B6A7-896578B7AF88}" type="pres">
      <dgm:prSet presAssocID="{00AF57F6-5002-41D6-9704-BE94E8264EC1}" presName="ParentText" presStyleLbl="revTx" presStyleIdx="2" presStyleCnt="3" custScaleX="101296">
        <dgm:presLayoutVars>
          <dgm:chMax val="0"/>
          <dgm:chPref val="0"/>
          <dgm:bulletEnabled val="1"/>
        </dgm:presLayoutVars>
      </dgm:prSet>
      <dgm:spPr/>
      <dgm:t>
        <a:bodyPr/>
        <a:lstStyle/>
        <a:p>
          <a:endParaRPr lang="en-US"/>
        </a:p>
      </dgm:t>
    </dgm:pt>
  </dgm:ptLst>
  <dgm:cxnLst>
    <dgm:cxn modelId="{593ADCFC-D006-4FF0-97FC-9D6EA6189334}" type="presOf" srcId="{88835B6D-FACA-48B8-A27D-A6EC9DF22706}" destId="{489C19CC-01F5-4552-B239-69DB00E4AD3A}" srcOrd="0" destOrd="0" presId="urn:microsoft.com/office/officeart/2009/3/layout/StepUpProcess"/>
    <dgm:cxn modelId="{7BF0C425-30E9-492D-BD10-A79842E3BDA0}" srcId="{37460F55-5D9A-4369-940F-79E17756F7C6}" destId="{00AF57F6-5002-41D6-9704-BE94E8264EC1}" srcOrd="2" destOrd="0" parTransId="{5C7C4F4B-3C23-4741-9F5C-6BD3F8193D07}" sibTransId="{1727D5A2-2F86-4DD4-9C8D-62A304DF6576}"/>
    <dgm:cxn modelId="{FAC38944-6C15-4C9C-8FA6-46E718456320}" srcId="{37460F55-5D9A-4369-940F-79E17756F7C6}" destId="{88835B6D-FACA-48B8-A27D-A6EC9DF22706}" srcOrd="1" destOrd="0" parTransId="{8F9DE018-E893-44E0-93C2-4EDF0B000B6B}" sibTransId="{4E4BB90F-1842-48A8-BCF8-FB023391597D}"/>
    <dgm:cxn modelId="{FD452515-5A2A-4796-89D5-AD81EF12B5CB}" type="presOf" srcId="{37460F55-5D9A-4369-940F-79E17756F7C6}" destId="{2D74573E-ECD6-462C-B5A5-D4FDB301B6D0}" srcOrd="0" destOrd="0" presId="urn:microsoft.com/office/officeart/2009/3/layout/StepUpProcess"/>
    <dgm:cxn modelId="{09DB9F16-5D68-40D7-83D0-B9EE5246FE51}" type="presOf" srcId="{00AF57F6-5002-41D6-9704-BE94E8264EC1}" destId="{B63F2278-E7EE-4DEE-B6A7-896578B7AF88}" srcOrd="0" destOrd="0" presId="urn:microsoft.com/office/officeart/2009/3/layout/StepUpProcess"/>
    <dgm:cxn modelId="{4B6BE710-098C-45B6-A421-9BB3D4223CD8}" srcId="{37460F55-5D9A-4369-940F-79E17756F7C6}" destId="{AADAC736-4398-438E-ADD3-DBE7B7737423}" srcOrd="0" destOrd="0" parTransId="{23F43620-85FE-4924-B385-694C735C22D5}" sibTransId="{32C5413C-D031-4D3A-BE7B-21FA8B3D44E3}"/>
    <dgm:cxn modelId="{CDB56EBB-A3CE-41E6-BB24-6FC42E00605F}" type="presOf" srcId="{AADAC736-4398-438E-ADD3-DBE7B7737423}" destId="{F03388B7-2A7E-4C6D-8111-DE8DE843618E}" srcOrd="0" destOrd="0" presId="urn:microsoft.com/office/officeart/2009/3/layout/StepUpProcess"/>
    <dgm:cxn modelId="{96835D31-5513-497A-A5E2-3C0D913999A2}" type="presParOf" srcId="{2D74573E-ECD6-462C-B5A5-D4FDB301B6D0}" destId="{D1D603F5-8E16-4882-B4DD-BA9774F857FF}" srcOrd="0" destOrd="0" presId="urn:microsoft.com/office/officeart/2009/3/layout/StepUpProcess"/>
    <dgm:cxn modelId="{D6C29552-6B81-46AD-9ED0-216F6AB1D43A}" type="presParOf" srcId="{D1D603F5-8E16-4882-B4DD-BA9774F857FF}" destId="{F4C5A9FA-F878-4E62-BA76-DF76D1FBE686}" srcOrd="0" destOrd="0" presId="urn:microsoft.com/office/officeart/2009/3/layout/StepUpProcess"/>
    <dgm:cxn modelId="{9BE25CE0-9AB1-4620-A36B-8628DD74FD46}" type="presParOf" srcId="{D1D603F5-8E16-4882-B4DD-BA9774F857FF}" destId="{F03388B7-2A7E-4C6D-8111-DE8DE843618E}" srcOrd="1" destOrd="0" presId="urn:microsoft.com/office/officeart/2009/3/layout/StepUpProcess"/>
    <dgm:cxn modelId="{2663F602-D71A-4774-A206-77BDA1350F98}" type="presParOf" srcId="{D1D603F5-8E16-4882-B4DD-BA9774F857FF}" destId="{FF6C6518-0EB1-49AB-B13E-83B78490E5FC}" srcOrd="2" destOrd="0" presId="urn:microsoft.com/office/officeart/2009/3/layout/StepUpProcess"/>
    <dgm:cxn modelId="{304E1DAC-B92C-4FE7-923F-9782D500AF27}" type="presParOf" srcId="{2D74573E-ECD6-462C-B5A5-D4FDB301B6D0}" destId="{D68587B8-A794-4422-83B0-89C6887CE354}" srcOrd="1" destOrd="0" presId="urn:microsoft.com/office/officeart/2009/3/layout/StepUpProcess"/>
    <dgm:cxn modelId="{64ADDFA9-A203-49CC-A042-FE03324B0A59}" type="presParOf" srcId="{D68587B8-A794-4422-83B0-89C6887CE354}" destId="{60171065-1630-42AF-845E-E2200DD61DB2}" srcOrd="0" destOrd="0" presId="urn:microsoft.com/office/officeart/2009/3/layout/StepUpProcess"/>
    <dgm:cxn modelId="{EDB0A91F-2D1D-4286-B6B4-C217E7563FC9}" type="presParOf" srcId="{2D74573E-ECD6-462C-B5A5-D4FDB301B6D0}" destId="{FF4D5B96-5417-4C73-B677-F3FB07BA8D45}" srcOrd="2" destOrd="0" presId="urn:microsoft.com/office/officeart/2009/3/layout/StepUpProcess"/>
    <dgm:cxn modelId="{878915D0-C06D-43ED-B229-8B0AF1F43C3D}" type="presParOf" srcId="{FF4D5B96-5417-4C73-B677-F3FB07BA8D45}" destId="{7F8ADF61-FEFF-4DB8-B230-D7C3B51F3252}" srcOrd="0" destOrd="0" presId="urn:microsoft.com/office/officeart/2009/3/layout/StepUpProcess"/>
    <dgm:cxn modelId="{00DB8A4B-AC57-40B6-A991-1A13D4E6241E}" type="presParOf" srcId="{FF4D5B96-5417-4C73-B677-F3FB07BA8D45}" destId="{489C19CC-01F5-4552-B239-69DB00E4AD3A}" srcOrd="1" destOrd="0" presId="urn:microsoft.com/office/officeart/2009/3/layout/StepUpProcess"/>
    <dgm:cxn modelId="{DCCD1BC1-3B4B-4203-9A31-AE7544D2A1D8}" type="presParOf" srcId="{FF4D5B96-5417-4C73-B677-F3FB07BA8D45}" destId="{684CE7E6-C329-4957-A946-08794A6932D6}" srcOrd="2" destOrd="0" presId="urn:microsoft.com/office/officeart/2009/3/layout/StepUpProcess"/>
    <dgm:cxn modelId="{61556A8E-0576-49BD-B577-3671C9020478}" type="presParOf" srcId="{2D74573E-ECD6-462C-B5A5-D4FDB301B6D0}" destId="{49AA46F1-9EC2-461C-8B49-8A12C5A8ABD2}" srcOrd="3" destOrd="0" presId="urn:microsoft.com/office/officeart/2009/3/layout/StepUpProcess"/>
    <dgm:cxn modelId="{ECDED41E-F0A6-4A85-86AF-459BBE5C4373}" type="presParOf" srcId="{49AA46F1-9EC2-461C-8B49-8A12C5A8ABD2}" destId="{8C459D1A-83E4-4046-98F2-74F996C67914}" srcOrd="0" destOrd="0" presId="urn:microsoft.com/office/officeart/2009/3/layout/StepUpProcess"/>
    <dgm:cxn modelId="{8867CEB0-EAB0-49D3-8566-031D780F7440}" type="presParOf" srcId="{2D74573E-ECD6-462C-B5A5-D4FDB301B6D0}" destId="{2A864052-C2D0-4752-92CB-0D313C45F311}" srcOrd="4" destOrd="0" presId="urn:microsoft.com/office/officeart/2009/3/layout/StepUpProcess"/>
    <dgm:cxn modelId="{06BEDE2A-E9EE-4E40-98C7-5B56425665F2}" type="presParOf" srcId="{2A864052-C2D0-4752-92CB-0D313C45F311}" destId="{BD838FA4-0F7D-4631-8EDE-A08F27D9A4A7}" srcOrd="0" destOrd="0" presId="urn:microsoft.com/office/officeart/2009/3/layout/StepUpProcess"/>
    <dgm:cxn modelId="{338ED752-7DBC-4E78-B59E-4219E9699FC7}" type="presParOf" srcId="{2A864052-C2D0-4752-92CB-0D313C45F311}" destId="{B63F2278-E7EE-4DEE-B6A7-896578B7AF88}"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DEECBA-F882-447A-BD87-57C62D66A66C}" type="doc">
      <dgm:prSet loTypeId="urn:microsoft.com/office/officeart/2005/8/layout/lProcess3" loCatId="process" qsTypeId="urn:microsoft.com/office/officeart/2005/8/quickstyle/simple1" qsCatId="simple" csTypeId="urn:microsoft.com/office/officeart/2005/8/colors/colorful1" csCatId="colorful" phldr="1"/>
      <dgm:spPr/>
    </dgm:pt>
    <dgm:pt modelId="{1C49449D-6CD4-4AB4-8966-C37A73906920}">
      <dgm:prSet phldrT="[Text]" custT="1"/>
      <dgm:spPr/>
      <dgm:t>
        <a:bodyPr/>
        <a:lstStyle/>
        <a:p>
          <a:r>
            <a:rPr lang="en-US" sz="2800" b="1" dirty="0" smtClean="0"/>
            <a:t>Mean student course GPA before </a:t>
          </a:r>
          <a:r>
            <a:rPr lang="en-US" sz="2800" b="1" dirty="0" smtClean="0"/>
            <a:t>&amp; after APPQMR workshop completion?</a:t>
          </a:r>
          <a:endParaRPr lang="en-US" sz="2800" b="1" dirty="0"/>
        </a:p>
      </dgm:t>
    </dgm:pt>
    <dgm:pt modelId="{61BD2F51-D872-4753-8026-E83497A01406}" type="parTrans" cxnId="{68A45CAD-E4D9-4DB0-A6A2-5F877BDCDE81}">
      <dgm:prSet/>
      <dgm:spPr/>
      <dgm:t>
        <a:bodyPr/>
        <a:lstStyle/>
        <a:p>
          <a:endParaRPr lang="en-US" b="1"/>
        </a:p>
      </dgm:t>
    </dgm:pt>
    <dgm:pt modelId="{6CECAB5E-1702-471B-A8F7-98F7BC9C2C14}" type="sibTrans" cxnId="{68A45CAD-E4D9-4DB0-A6A2-5F877BDCDE81}">
      <dgm:prSet/>
      <dgm:spPr/>
      <dgm:t>
        <a:bodyPr/>
        <a:lstStyle/>
        <a:p>
          <a:endParaRPr lang="en-US" b="1"/>
        </a:p>
      </dgm:t>
    </dgm:pt>
    <dgm:pt modelId="{EC2F0AE0-2A94-463B-9147-D779FCC1CC5F}">
      <dgm:prSet custT="1"/>
      <dgm:spPr/>
      <dgm:t>
        <a:bodyPr/>
        <a:lstStyle/>
        <a:p>
          <a:r>
            <a:rPr lang="en-US" sz="2800" b="1" dirty="0" smtClean="0"/>
            <a:t>Mean student course GPA before </a:t>
          </a:r>
          <a:r>
            <a:rPr lang="en-US" sz="2800" b="1" dirty="0" smtClean="0"/>
            <a:t>&amp; after official QM course certification?</a:t>
          </a:r>
          <a:endParaRPr lang="en-US" sz="2800" b="1" dirty="0"/>
        </a:p>
      </dgm:t>
    </dgm:pt>
    <dgm:pt modelId="{0BCE71BC-96B9-4778-91E1-AA6451E69222}" type="parTrans" cxnId="{EFAB8DA2-BD79-4123-8168-98BF712A08F9}">
      <dgm:prSet/>
      <dgm:spPr/>
      <dgm:t>
        <a:bodyPr/>
        <a:lstStyle/>
        <a:p>
          <a:endParaRPr lang="en-US" b="1"/>
        </a:p>
      </dgm:t>
    </dgm:pt>
    <dgm:pt modelId="{D3C2D281-1B34-4554-B2E4-B6750F52ADB1}" type="sibTrans" cxnId="{EFAB8DA2-BD79-4123-8168-98BF712A08F9}">
      <dgm:prSet/>
      <dgm:spPr/>
      <dgm:t>
        <a:bodyPr/>
        <a:lstStyle/>
        <a:p>
          <a:endParaRPr lang="en-US" b="1"/>
        </a:p>
      </dgm:t>
    </dgm:pt>
    <dgm:pt modelId="{FF4FF0D9-83A5-4C11-8427-4E2BA116E519}">
      <dgm:prSet custT="1"/>
      <dgm:spPr>
        <a:solidFill>
          <a:schemeClr val="accent5"/>
        </a:solidFill>
      </dgm:spPr>
      <dgm:t>
        <a:bodyPr/>
        <a:lstStyle/>
        <a:p>
          <a:r>
            <a:rPr lang="en-US" sz="2800" b="1" dirty="0" smtClean="0"/>
            <a:t>Mean student course GPA before </a:t>
          </a:r>
          <a:r>
            <a:rPr lang="en-US" sz="2800" b="1" dirty="0" smtClean="0"/>
            <a:t>APPQMR workshop completion &amp; after official QM course certification?</a:t>
          </a:r>
          <a:endParaRPr lang="en-US" sz="2800" b="1" dirty="0"/>
        </a:p>
      </dgm:t>
    </dgm:pt>
    <dgm:pt modelId="{8C4EBF31-A790-4CAA-9687-470C5EAC0530}" type="parTrans" cxnId="{1D23DB36-04ED-4C1C-9C6B-F56964A04693}">
      <dgm:prSet/>
      <dgm:spPr/>
      <dgm:t>
        <a:bodyPr/>
        <a:lstStyle/>
        <a:p>
          <a:endParaRPr lang="en-US" b="1"/>
        </a:p>
      </dgm:t>
    </dgm:pt>
    <dgm:pt modelId="{9EBED3D8-336B-4954-8E42-B6A263FC3311}" type="sibTrans" cxnId="{1D23DB36-04ED-4C1C-9C6B-F56964A04693}">
      <dgm:prSet/>
      <dgm:spPr/>
      <dgm:t>
        <a:bodyPr/>
        <a:lstStyle/>
        <a:p>
          <a:endParaRPr lang="en-US" b="1"/>
        </a:p>
      </dgm:t>
    </dgm:pt>
    <dgm:pt modelId="{2FA4B6ED-F6CB-442B-A6A0-82E992F43B05}" type="pres">
      <dgm:prSet presAssocID="{31DEECBA-F882-447A-BD87-57C62D66A66C}" presName="Name0" presStyleCnt="0">
        <dgm:presLayoutVars>
          <dgm:chPref val="3"/>
          <dgm:dir/>
          <dgm:animLvl val="lvl"/>
          <dgm:resizeHandles/>
        </dgm:presLayoutVars>
      </dgm:prSet>
      <dgm:spPr/>
    </dgm:pt>
    <dgm:pt modelId="{8487B880-C150-4755-87DB-EBF745689C18}" type="pres">
      <dgm:prSet presAssocID="{1C49449D-6CD4-4AB4-8966-C37A73906920}" presName="horFlow" presStyleCnt="0"/>
      <dgm:spPr/>
    </dgm:pt>
    <dgm:pt modelId="{EBB899FB-26B0-424B-AA79-F17A7DB879E3}" type="pres">
      <dgm:prSet presAssocID="{1C49449D-6CD4-4AB4-8966-C37A73906920}" presName="bigChev" presStyleLbl="node1" presStyleIdx="0" presStyleCnt="3" custScaleX="343702" custScaleY="159293" custLinFactNeighborX="1122"/>
      <dgm:spPr/>
    </dgm:pt>
    <dgm:pt modelId="{B7D36093-BF4D-45C7-9A47-D647650AF540}" type="pres">
      <dgm:prSet presAssocID="{1C49449D-6CD4-4AB4-8966-C37A73906920}" presName="vSp" presStyleCnt="0"/>
      <dgm:spPr/>
    </dgm:pt>
    <dgm:pt modelId="{EFDC4980-F3B0-4740-9645-13EC257B6F6E}" type="pres">
      <dgm:prSet presAssocID="{EC2F0AE0-2A94-463B-9147-D779FCC1CC5F}" presName="horFlow" presStyleCnt="0"/>
      <dgm:spPr/>
    </dgm:pt>
    <dgm:pt modelId="{8FC9771E-35C0-4D64-87C7-4DA4121012A9}" type="pres">
      <dgm:prSet presAssocID="{EC2F0AE0-2A94-463B-9147-D779FCC1CC5F}" presName="bigChev" presStyleLbl="node1" presStyleIdx="1" presStyleCnt="3" custScaleX="343702" custScaleY="159293"/>
      <dgm:spPr/>
    </dgm:pt>
    <dgm:pt modelId="{27C821A2-118E-4DAF-A5AB-A4FD31603E55}" type="pres">
      <dgm:prSet presAssocID="{EC2F0AE0-2A94-463B-9147-D779FCC1CC5F}" presName="vSp" presStyleCnt="0"/>
      <dgm:spPr/>
    </dgm:pt>
    <dgm:pt modelId="{7E4A331E-8F15-4641-A058-323108DA4DEA}" type="pres">
      <dgm:prSet presAssocID="{FF4FF0D9-83A5-4C11-8427-4E2BA116E519}" presName="horFlow" presStyleCnt="0"/>
      <dgm:spPr/>
    </dgm:pt>
    <dgm:pt modelId="{43D57CD8-8F5B-427F-805E-F87754E914F3}" type="pres">
      <dgm:prSet presAssocID="{FF4FF0D9-83A5-4C11-8427-4E2BA116E519}" presName="bigChev" presStyleLbl="node1" presStyleIdx="2" presStyleCnt="3" custScaleX="343702" custScaleY="159293"/>
      <dgm:spPr/>
    </dgm:pt>
  </dgm:ptLst>
  <dgm:cxnLst>
    <dgm:cxn modelId="{112A92DD-B2DF-4AAF-96FB-86989A39027C}" type="presOf" srcId="{1C49449D-6CD4-4AB4-8966-C37A73906920}" destId="{EBB899FB-26B0-424B-AA79-F17A7DB879E3}" srcOrd="0" destOrd="0" presId="urn:microsoft.com/office/officeart/2005/8/layout/lProcess3"/>
    <dgm:cxn modelId="{68A45CAD-E4D9-4DB0-A6A2-5F877BDCDE81}" srcId="{31DEECBA-F882-447A-BD87-57C62D66A66C}" destId="{1C49449D-6CD4-4AB4-8966-C37A73906920}" srcOrd="0" destOrd="0" parTransId="{61BD2F51-D872-4753-8026-E83497A01406}" sibTransId="{6CECAB5E-1702-471B-A8F7-98F7BC9C2C14}"/>
    <dgm:cxn modelId="{73CBBAE9-F49A-4081-AC65-47CABA028F43}" type="presOf" srcId="{FF4FF0D9-83A5-4C11-8427-4E2BA116E519}" destId="{43D57CD8-8F5B-427F-805E-F87754E914F3}" srcOrd="0" destOrd="0" presId="urn:microsoft.com/office/officeart/2005/8/layout/lProcess3"/>
    <dgm:cxn modelId="{466B9DFB-EFFA-41EE-9C9B-5C68906A1911}" type="presOf" srcId="{EC2F0AE0-2A94-463B-9147-D779FCC1CC5F}" destId="{8FC9771E-35C0-4D64-87C7-4DA4121012A9}" srcOrd="0" destOrd="0" presId="urn:microsoft.com/office/officeart/2005/8/layout/lProcess3"/>
    <dgm:cxn modelId="{6A7569E3-6016-4F73-9FD7-3A464E1C2C1E}" type="presOf" srcId="{31DEECBA-F882-447A-BD87-57C62D66A66C}" destId="{2FA4B6ED-F6CB-442B-A6A0-82E992F43B05}" srcOrd="0" destOrd="0" presId="urn:microsoft.com/office/officeart/2005/8/layout/lProcess3"/>
    <dgm:cxn modelId="{1D23DB36-04ED-4C1C-9C6B-F56964A04693}" srcId="{31DEECBA-F882-447A-BD87-57C62D66A66C}" destId="{FF4FF0D9-83A5-4C11-8427-4E2BA116E519}" srcOrd="2" destOrd="0" parTransId="{8C4EBF31-A790-4CAA-9687-470C5EAC0530}" sibTransId="{9EBED3D8-336B-4954-8E42-B6A263FC3311}"/>
    <dgm:cxn modelId="{EFAB8DA2-BD79-4123-8168-98BF712A08F9}" srcId="{31DEECBA-F882-447A-BD87-57C62D66A66C}" destId="{EC2F0AE0-2A94-463B-9147-D779FCC1CC5F}" srcOrd="1" destOrd="0" parTransId="{0BCE71BC-96B9-4778-91E1-AA6451E69222}" sibTransId="{D3C2D281-1B34-4554-B2E4-B6750F52ADB1}"/>
    <dgm:cxn modelId="{B87D1709-9316-4BF1-9932-86CCF1C68A11}" type="presParOf" srcId="{2FA4B6ED-F6CB-442B-A6A0-82E992F43B05}" destId="{8487B880-C150-4755-87DB-EBF745689C18}" srcOrd="0" destOrd="0" presId="urn:microsoft.com/office/officeart/2005/8/layout/lProcess3"/>
    <dgm:cxn modelId="{64F78884-0B6F-4D2B-A336-EE2BEAE74C72}" type="presParOf" srcId="{8487B880-C150-4755-87DB-EBF745689C18}" destId="{EBB899FB-26B0-424B-AA79-F17A7DB879E3}" srcOrd="0" destOrd="0" presId="urn:microsoft.com/office/officeart/2005/8/layout/lProcess3"/>
    <dgm:cxn modelId="{3850A3F7-858D-457F-B3EF-7E5D58F907D5}" type="presParOf" srcId="{2FA4B6ED-F6CB-442B-A6A0-82E992F43B05}" destId="{B7D36093-BF4D-45C7-9A47-D647650AF540}" srcOrd="1" destOrd="0" presId="urn:microsoft.com/office/officeart/2005/8/layout/lProcess3"/>
    <dgm:cxn modelId="{00ED502A-6CB5-4271-8346-F01117122AB8}" type="presParOf" srcId="{2FA4B6ED-F6CB-442B-A6A0-82E992F43B05}" destId="{EFDC4980-F3B0-4740-9645-13EC257B6F6E}" srcOrd="2" destOrd="0" presId="urn:microsoft.com/office/officeart/2005/8/layout/lProcess3"/>
    <dgm:cxn modelId="{ADE3908E-649C-4C8B-9F1D-EBC044B49DA0}" type="presParOf" srcId="{EFDC4980-F3B0-4740-9645-13EC257B6F6E}" destId="{8FC9771E-35C0-4D64-87C7-4DA4121012A9}" srcOrd="0" destOrd="0" presId="urn:microsoft.com/office/officeart/2005/8/layout/lProcess3"/>
    <dgm:cxn modelId="{1A65659A-B2B4-43BE-A2CF-484B66FF16E5}" type="presParOf" srcId="{2FA4B6ED-F6CB-442B-A6A0-82E992F43B05}" destId="{27C821A2-118E-4DAF-A5AB-A4FD31603E55}" srcOrd="3" destOrd="0" presId="urn:microsoft.com/office/officeart/2005/8/layout/lProcess3"/>
    <dgm:cxn modelId="{5695A2CC-8E6A-4010-AFFD-84C760624A71}" type="presParOf" srcId="{2FA4B6ED-F6CB-442B-A6A0-82E992F43B05}" destId="{7E4A331E-8F15-4641-A058-323108DA4DEA}" srcOrd="4" destOrd="0" presId="urn:microsoft.com/office/officeart/2005/8/layout/lProcess3"/>
    <dgm:cxn modelId="{291C36EE-1147-4B5A-84A1-E7CD8B487AF8}" type="presParOf" srcId="{7E4A331E-8F15-4641-A058-323108DA4DEA}" destId="{43D57CD8-8F5B-427F-805E-F87754E914F3}"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73F200F-C5B6-4CC5-9806-ECC17D3152BD}" type="doc">
      <dgm:prSet loTypeId="urn:microsoft.com/office/officeart/2005/8/layout/equation1" loCatId="process" qsTypeId="urn:microsoft.com/office/officeart/2005/8/quickstyle/simple1" qsCatId="simple" csTypeId="urn:microsoft.com/office/officeart/2005/8/colors/colorful1" csCatId="colorful" phldr="1"/>
      <dgm:spPr/>
    </dgm:pt>
    <dgm:pt modelId="{1F8DD188-E9C3-40F8-B45B-01CC3AF79045}">
      <dgm:prSet phldrT="[Text]" custT="1"/>
      <dgm:spPr/>
      <dgm:t>
        <a:bodyPr/>
        <a:lstStyle/>
        <a:p>
          <a:r>
            <a:rPr lang="en-US" sz="2800" b="1" dirty="0" smtClean="0"/>
            <a:t>SBCTC Educational Technology</a:t>
          </a:r>
          <a:endParaRPr lang="en-US" sz="2800" b="1" dirty="0"/>
        </a:p>
      </dgm:t>
    </dgm:pt>
    <dgm:pt modelId="{C2AEC5FF-74D4-4734-BD39-1B27330615B7}" type="parTrans" cxnId="{040CA2FF-AE5F-4907-99EB-12D09C32F11D}">
      <dgm:prSet/>
      <dgm:spPr/>
      <dgm:t>
        <a:bodyPr/>
        <a:lstStyle/>
        <a:p>
          <a:endParaRPr lang="en-US" b="1"/>
        </a:p>
      </dgm:t>
    </dgm:pt>
    <dgm:pt modelId="{FD5A2EA0-5EE2-455D-9587-3D90A60B2751}" type="sibTrans" cxnId="{040CA2FF-AE5F-4907-99EB-12D09C32F11D}">
      <dgm:prSet/>
      <dgm:spPr/>
      <dgm:t>
        <a:bodyPr/>
        <a:lstStyle/>
        <a:p>
          <a:endParaRPr lang="en-US" b="1" dirty="0"/>
        </a:p>
      </dgm:t>
    </dgm:pt>
    <dgm:pt modelId="{57B2232B-476F-4F34-8AEB-2D6D8A7963BF}">
      <dgm:prSet phldrT="[Text]" custT="1"/>
      <dgm:spPr/>
      <dgm:t>
        <a:bodyPr/>
        <a:lstStyle/>
        <a:p>
          <a:r>
            <a:rPr lang="en-US" sz="3200" b="1" dirty="0" smtClean="0"/>
            <a:t>SBCTC Research</a:t>
          </a:r>
          <a:endParaRPr lang="en-US" sz="3200" b="1" dirty="0"/>
        </a:p>
      </dgm:t>
    </dgm:pt>
    <dgm:pt modelId="{CA73316F-1DE1-4EE7-8DA0-466ABA620627}" type="parTrans" cxnId="{D4810128-BCE2-427D-9457-02824E3571A6}">
      <dgm:prSet/>
      <dgm:spPr/>
      <dgm:t>
        <a:bodyPr/>
        <a:lstStyle/>
        <a:p>
          <a:endParaRPr lang="en-US" b="1"/>
        </a:p>
      </dgm:t>
    </dgm:pt>
    <dgm:pt modelId="{32975C3C-D6F1-477E-83AC-D227558E070E}" type="sibTrans" cxnId="{D4810128-BCE2-427D-9457-02824E3571A6}">
      <dgm:prSet/>
      <dgm:spPr/>
      <dgm:t>
        <a:bodyPr/>
        <a:lstStyle/>
        <a:p>
          <a:endParaRPr lang="en-US" b="1" dirty="0"/>
        </a:p>
      </dgm:t>
    </dgm:pt>
    <dgm:pt modelId="{15F9CAA5-15BC-4223-AE52-94646FFA5B52}">
      <dgm:prSet phldrT="[Text]" custT="1"/>
      <dgm:spPr>
        <a:solidFill>
          <a:schemeClr val="accent6"/>
        </a:solidFill>
      </dgm:spPr>
      <dgm:t>
        <a:bodyPr lIns="0" rIns="0"/>
        <a:lstStyle/>
        <a:p>
          <a:pPr>
            <a:spcAft>
              <a:spcPts val="0"/>
            </a:spcAft>
          </a:pPr>
          <a:r>
            <a:rPr lang="en-US" sz="3200" b="1" dirty="0" smtClean="0"/>
            <a:t>Quality</a:t>
          </a:r>
        </a:p>
        <a:p>
          <a:pPr>
            <a:spcAft>
              <a:spcPts val="0"/>
            </a:spcAft>
          </a:pPr>
          <a:r>
            <a:rPr lang="en-US" sz="3200" b="1" dirty="0" smtClean="0"/>
            <a:t>Partnership</a:t>
          </a:r>
          <a:endParaRPr lang="en-US" sz="3200" b="1" dirty="0"/>
        </a:p>
      </dgm:t>
    </dgm:pt>
    <dgm:pt modelId="{9C810112-5C4B-4B24-8356-218496E178BC}" type="parTrans" cxnId="{B15441C4-2AD4-4806-B736-E595A77ADD4A}">
      <dgm:prSet/>
      <dgm:spPr/>
      <dgm:t>
        <a:bodyPr/>
        <a:lstStyle/>
        <a:p>
          <a:endParaRPr lang="en-US" b="1"/>
        </a:p>
      </dgm:t>
    </dgm:pt>
    <dgm:pt modelId="{08F4C7E3-EEC2-4BC3-82DA-10D97C757D69}" type="sibTrans" cxnId="{B15441C4-2AD4-4806-B736-E595A77ADD4A}">
      <dgm:prSet/>
      <dgm:spPr/>
      <dgm:t>
        <a:bodyPr/>
        <a:lstStyle/>
        <a:p>
          <a:endParaRPr lang="en-US" b="1"/>
        </a:p>
      </dgm:t>
    </dgm:pt>
    <dgm:pt modelId="{E95D05AF-2EDC-4B12-9ACE-CA1E4F1FD433}" type="pres">
      <dgm:prSet presAssocID="{773F200F-C5B6-4CC5-9806-ECC17D3152BD}" presName="linearFlow" presStyleCnt="0">
        <dgm:presLayoutVars>
          <dgm:dir/>
          <dgm:resizeHandles val="exact"/>
        </dgm:presLayoutVars>
      </dgm:prSet>
      <dgm:spPr/>
    </dgm:pt>
    <dgm:pt modelId="{E194FF95-AE7A-4C39-8972-DDD62DF5435D}" type="pres">
      <dgm:prSet presAssocID="{1F8DD188-E9C3-40F8-B45B-01CC3AF79045}" presName="node" presStyleLbl="node1" presStyleIdx="0" presStyleCnt="3">
        <dgm:presLayoutVars>
          <dgm:bulletEnabled val="1"/>
        </dgm:presLayoutVars>
      </dgm:prSet>
      <dgm:spPr/>
      <dgm:t>
        <a:bodyPr/>
        <a:lstStyle/>
        <a:p>
          <a:endParaRPr lang="en-US"/>
        </a:p>
      </dgm:t>
    </dgm:pt>
    <dgm:pt modelId="{4573DC0D-5A7A-4DB1-B7E5-AC9D6622F5C8}" type="pres">
      <dgm:prSet presAssocID="{FD5A2EA0-5EE2-455D-9587-3D90A60B2751}" presName="spacerL" presStyleCnt="0"/>
      <dgm:spPr/>
    </dgm:pt>
    <dgm:pt modelId="{9564B760-3DB2-4204-AE62-96B935F4C56D}" type="pres">
      <dgm:prSet presAssocID="{FD5A2EA0-5EE2-455D-9587-3D90A60B2751}" presName="sibTrans" presStyleLbl="sibTrans2D1" presStyleIdx="0" presStyleCnt="2" custScaleX="36567" custScaleY="26397"/>
      <dgm:spPr/>
      <dgm:t>
        <a:bodyPr/>
        <a:lstStyle/>
        <a:p>
          <a:endParaRPr lang="en-US"/>
        </a:p>
      </dgm:t>
    </dgm:pt>
    <dgm:pt modelId="{E0AF4931-DE6C-421A-958E-1B85B20D8024}" type="pres">
      <dgm:prSet presAssocID="{FD5A2EA0-5EE2-455D-9587-3D90A60B2751}" presName="spacerR" presStyleCnt="0"/>
      <dgm:spPr/>
    </dgm:pt>
    <dgm:pt modelId="{6B891EA5-ABCC-4859-9B88-E7BFB2076C76}" type="pres">
      <dgm:prSet presAssocID="{57B2232B-476F-4F34-8AEB-2D6D8A7963BF}" presName="node" presStyleLbl="node1" presStyleIdx="1" presStyleCnt="3">
        <dgm:presLayoutVars>
          <dgm:bulletEnabled val="1"/>
        </dgm:presLayoutVars>
      </dgm:prSet>
      <dgm:spPr/>
      <dgm:t>
        <a:bodyPr/>
        <a:lstStyle/>
        <a:p>
          <a:endParaRPr lang="en-US"/>
        </a:p>
      </dgm:t>
    </dgm:pt>
    <dgm:pt modelId="{16380E7D-E9F3-4407-B00A-90A7F6409909}" type="pres">
      <dgm:prSet presAssocID="{32975C3C-D6F1-477E-83AC-D227558E070E}" presName="spacerL" presStyleCnt="0"/>
      <dgm:spPr/>
    </dgm:pt>
    <dgm:pt modelId="{4CBC4791-E1C7-465B-81AA-A261B99AF70F}" type="pres">
      <dgm:prSet presAssocID="{32975C3C-D6F1-477E-83AC-D227558E070E}" presName="sibTrans" presStyleLbl="sibTrans2D1" presStyleIdx="1" presStyleCnt="2" custScaleX="36567" custScaleY="26397"/>
      <dgm:spPr/>
      <dgm:t>
        <a:bodyPr/>
        <a:lstStyle/>
        <a:p>
          <a:endParaRPr lang="en-US"/>
        </a:p>
      </dgm:t>
    </dgm:pt>
    <dgm:pt modelId="{67F24BE4-CCDF-4BCD-B28D-9199EE4BD46E}" type="pres">
      <dgm:prSet presAssocID="{32975C3C-D6F1-477E-83AC-D227558E070E}" presName="spacerR" presStyleCnt="0"/>
      <dgm:spPr/>
    </dgm:pt>
    <dgm:pt modelId="{3075F2EF-9921-46C4-8528-F4FAD7B69626}" type="pres">
      <dgm:prSet presAssocID="{15F9CAA5-15BC-4223-AE52-94646FFA5B52}" presName="node" presStyleLbl="node1" presStyleIdx="2" presStyleCnt="3">
        <dgm:presLayoutVars>
          <dgm:bulletEnabled val="1"/>
        </dgm:presLayoutVars>
      </dgm:prSet>
      <dgm:spPr/>
      <dgm:t>
        <a:bodyPr/>
        <a:lstStyle/>
        <a:p>
          <a:endParaRPr lang="en-US"/>
        </a:p>
      </dgm:t>
    </dgm:pt>
  </dgm:ptLst>
  <dgm:cxnLst>
    <dgm:cxn modelId="{11AFBED0-18EB-42D2-AD7C-A5E2BB81C383}" type="presOf" srcId="{15F9CAA5-15BC-4223-AE52-94646FFA5B52}" destId="{3075F2EF-9921-46C4-8528-F4FAD7B69626}" srcOrd="0" destOrd="0" presId="urn:microsoft.com/office/officeart/2005/8/layout/equation1"/>
    <dgm:cxn modelId="{B15441C4-2AD4-4806-B736-E595A77ADD4A}" srcId="{773F200F-C5B6-4CC5-9806-ECC17D3152BD}" destId="{15F9CAA5-15BC-4223-AE52-94646FFA5B52}" srcOrd="2" destOrd="0" parTransId="{9C810112-5C4B-4B24-8356-218496E178BC}" sibTransId="{08F4C7E3-EEC2-4BC3-82DA-10D97C757D69}"/>
    <dgm:cxn modelId="{8AE84199-31B6-42B7-BC6C-B256907D3BFC}" type="presOf" srcId="{32975C3C-D6F1-477E-83AC-D227558E070E}" destId="{4CBC4791-E1C7-465B-81AA-A261B99AF70F}" srcOrd="0" destOrd="0" presId="urn:microsoft.com/office/officeart/2005/8/layout/equation1"/>
    <dgm:cxn modelId="{A3DFE19F-5E9F-4FC4-8053-9618235C273D}" type="presOf" srcId="{1F8DD188-E9C3-40F8-B45B-01CC3AF79045}" destId="{E194FF95-AE7A-4C39-8972-DDD62DF5435D}" srcOrd="0" destOrd="0" presId="urn:microsoft.com/office/officeart/2005/8/layout/equation1"/>
    <dgm:cxn modelId="{D350F60A-3BD3-4BF1-885E-6EBFF49CA090}" type="presOf" srcId="{773F200F-C5B6-4CC5-9806-ECC17D3152BD}" destId="{E95D05AF-2EDC-4B12-9ACE-CA1E4F1FD433}" srcOrd="0" destOrd="0" presId="urn:microsoft.com/office/officeart/2005/8/layout/equation1"/>
    <dgm:cxn modelId="{D4810128-BCE2-427D-9457-02824E3571A6}" srcId="{773F200F-C5B6-4CC5-9806-ECC17D3152BD}" destId="{57B2232B-476F-4F34-8AEB-2D6D8A7963BF}" srcOrd="1" destOrd="0" parTransId="{CA73316F-1DE1-4EE7-8DA0-466ABA620627}" sibTransId="{32975C3C-D6F1-477E-83AC-D227558E070E}"/>
    <dgm:cxn modelId="{0BFCD7AC-F04F-4B0E-A55B-022BE37D6F7F}" type="presOf" srcId="{FD5A2EA0-5EE2-455D-9587-3D90A60B2751}" destId="{9564B760-3DB2-4204-AE62-96B935F4C56D}" srcOrd="0" destOrd="0" presId="urn:microsoft.com/office/officeart/2005/8/layout/equation1"/>
    <dgm:cxn modelId="{C3D73B04-48A8-42A6-AC66-5D7BB57BFBE7}" type="presOf" srcId="{57B2232B-476F-4F34-8AEB-2D6D8A7963BF}" destId="{6B891EA5-ABCC-4859-9B88-E7BFB2076C76}" srcOrd="0" destOrd="0" presId="urn:microsoft.com/office/officeart/2005/8/layout/equation1"/>
    <dgm:cxn modelId="{040CA2FF-AE5F-4907-99EB-12D09C32F11D}" srcId="{773F200F-C5B6-4CC5-9806-ECC17D3152BD}" destId="{1F8DD188-E9C3-40F8-B45B-01CC3AF79045}" srcOrd="0" destOrd="0" parTransId="{C2AEC5FF-74D4-4734-BD39-1B27330615B7}" sibTransId="{FD5A2EA0-5EE2-455D-9587-3D90A60B2751}"/>
    <dgm:cxn modelId="{D2204D5D-1B78-42B1-B70E-112B947609AC}" type="presParOf" srcId="{E95D05AF-2EDC-4B12-9ACE-CA1E4F1FD433}" destId="{E194FF95-AE7A-4C39-8972-DDD62DF5435D}" srcOrd="0" destOrd="0" presId="urn:microsoft.com/office/officeart/2005/8/layout/equation1"/>
    <dgm:cxn modelId="{879FAA73-EF6C-43B0-B18B-081F4A9E92FA}" type="presParOf" srcId="{E95D05AF-2EDC-4B12-9ACE-CA1E4F1FD433}" destId="{4573DC0D-5A7A-4DB1-B7E5-AC9D6622F5C8}" srcOrd="1" destOrd="0" presId="urn:microsoft.com/office/officeart/2005/8/layout/equation1"/>
    <dgm:cxn modelId="{19D6FC71-AC91-425F-BF29-ECF772384B1E}" type="presParOf" srcId="{E95D05AF-2EDC-4B12-9ACE-CA1E4F1FD433}" destId="{9564B760-3DB2-4204-AE62-96B935F4C56D}" srcOrd="2" destOrd="0" presId="urn:microsoft.com/office/officeart/2005/8/layout/equation1"/>
    <dgm:cxn modelId="{0D9E5EC5-1BCA-4583-BEEF-E831242F06A8}" type="presParOf" srcId="{E95D05AF-2EDC-4B12-9ACE-CA1E4F1FD433}" destId="{E0AF4931-DE6C-421A-958E-1B85B20D8024}" srcOrd="3" destOrd="0" presId="urn:microsoft.com/office/officeart/2005/8/layout/equation1"/>
    <dgm:cxn modelId="{5161FC28-D625-40DB-A29B-FAFC065275E5}" type="presParOf" srcId="{E95D05AF-2EDC-4B12-9ACE-CA1E4F1FD433}" destId="{6B891EA5-ABCC-4859-9B88-E7BFB2076C76}" srcOrd="4" destOrd="0" presId="urn:microsoft.com/office/officeart/2005/8/layout/equation1"/>
    <dgm:cxn modelId="{E485BD2E-417B-43D5-A075-76BCA296F9D7}" type="presParOf" srcId="{E95D05AF-2EDC-4B12-9ACE-CA1E4F1FD433}" destId="{16380E7D-E9F3-4407-B00A-90A7F6409909}" srcOrd="5" destOrd="0" presId="urn:microsoft.com/office/officeart/2005/8/layout/equation1"/>
    <dgm:cxn modelId="{AB5C8644-2D6F-42A0-9073-0FF722BD1727}" type="presParOf" srcId="{E95D05AF-2EDC-4B12-9ACE-CA1E4F1FD433}" destId="{4CBC4791-E1C7-465B-81AA-A261B99AF70F}" srcOrd="6" destOrd="0" presId="urn:microsoft.com/office/officeart/2005/8/layout/equation1"/>
    <dgm:cxn modelId="{C0E7024B-090F-4476-A48A-16BFFE8DDED6}" type="presParOf" srcId="{E95D05AF-2EDC-4B12-9ACE-CA1E4F1FD433}" destId="{67F24BE4-CCDF-4BCD-B28D-9199EE4BD46E}" srcOrd="7" destOrd="0" presId="urn:microsoft.com/office/officeart/2005/8/layout/equation1"/>
    <dgm:cxn modelId="{8B35B2C1-E8E8-42CC-B85D-9E834D23DE12}" type="presParOf" srcId="{E95D05AF-2EDC-4B12-9ACE-CA1E4F1FD433}" destId="{3075F2EF-9921-46C4-8528-F4FAD7B69626}"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473BF08-4026-46FB-98CB-B791C7DFD86B}" type="doc">
      <dgm:prSet loTypeId="urn:microsoft.com/office/officeart/2005/8/layout/funnel1" loCatId="relationship" qsTypeId="urn:microsoft.com/office/officeart/2005/8/quickstyle/simple1" qsCatId="simple" csTypeId="urn:microsoft.com/office/officeart/2005/8/colors/colorful1" csCatId="colorful" phldr="1"/>
      <dgm:spPr/>
      <dgm:t>
        <a:bodyPr/>
        <a:lstStyle/>
        <a:p>
          <a:endParaRPr lang="en-US"/>
        </a:p>
      </dgm:t>
    </dgm:pt>
    <dgm:pt modelId="{24DD0729-4596-467B-A6EE-656E4F5CE5AF}">
      <dgm:prSet phldrT="[Text]"/>
      <dgm:spPr>
        <a:solidFill>
          <a:schemeClr val="accent6"/>
        </a:solidFill>
        <a:ln>
          <a:noFill/>
        </a:ln>
      </dgm:spPr>
      <dgm:t>
        <a:bodyPr/>
        <a:lstStyle/>
        <a:p>
          <a:r>
            <a:rPr lang="en-US" b="1" dirty="0" smtClean="0">
              <a:solidFill>
                <a:schemeClr val="accent1">
                  <a:lumMod val="75000"/>
                </a:schemeClr>
              </a:solidFill>
            </a:rPr>
            <a:t>MyQM</a:t>
          </a:r>
          <a:r>
            <a:rPr lang="en-US" b="1" dirty="0" smtClean="0"/>
            <a:t> </a:t>
          </a:r>
          <a:endParaRPr lang="en-US" b="1" dirty="0"/>
        </a:p>
      </dgm:t>
    </dgm:pt>
    <dgm:pt modelId="{F263BC2C-0357-4F79-80C4-08F8D14C03A7}" type="parTrans" cxnId="{DCC31118-4D9F-490C-9670-46E86C7B5734}">
      <dgm:prSet/>
      <dgm:spPr/>
      <dgm:t>
        <a:bodyPr/>
        <a:lstStyle/>
        <a:p>
          <a:endParaRPr lang="en-US">
            <a:solidFill>
              <a:schemeClr val="bg1">
                <a:lumMod val="75000"/>
              </a:schemeClr>
            </a:solidFill>
          </a:endParaRPr>
        </a:p>
      </dgm:t>
    </dgm:pt>
    <dgm:pt modelId="{F86351F7-452C-4ECC-84F7-344F835C6660}" type="sibTrans" cxnId="{DCC31118-4D9F-490C-9670-46E86C7B5734}">
      <dgm:prSet/>
      <dgm:spPr/>
      <dgm:t>
        <a:bodyPr/>
        <a:lstStyle/>
        <a:p>
          <a:endParaRPr lang="en-US">
            <a:solidFill>
              <a:schemeClr val="bg1">
                <a:lumMod val="75000"/>
              </a:schemeClr>
            </a:solidFill>
          </a:endParaRPr>
        </a:p>
      </dgm:t>
    </dgm:pt>
    <dgm:pt modelId="{4788E297-BB20-4EB1-9067-D17985CF9F0B}">
      <dgm:prSet phldrT="[Text]"/>
      <dgm:spPr>
        <a:ln>
          <a:noFill/>
        </a:ln>
      </dgm:spPr>
      <dgm:t>
        <a:bodyPr/>
        <a:lstStyle/>
        <a:p>
          <a:r>
            <a:rPr lang="en-US" b="1" dirty="0" smtClean="0">
              <a:solidFill>
                <a:schemeClr val="accent1">
                  <a:lumMod val="75000"/>
                </a:schemeClr>
              </a:solidFill>
            </a:rPr>
            <a:t>SBCTC </a:t>
          </a:r>
          <a:br>
            <a:rPr lang="en-US" b="1" dirty="0" smtClean="0">
              <a:solidFill>
                <a:schemeClr val="accent1">
                  <a:lumMod val="75000"/>
                </a:schemeClr>
              </a:solidFill>
            </a:rPr>
          </a:br>
          <a:r>
            <a:rPr lang="en-US" b="1" dirty="0" smtClean="0">
              <a:solidFill>
                <a:schemeClr val="accent1">
                  <a:lumMod val="75000"/>
                </a:schemeClr>
              </a:solidFill>
            </a:rPr>
            <a:t>Data Warehouse</a:t>
          </a:r>
          <a:endParaRPr lang="en-US" b="1" dirty="0">
            <a:solidFill>
              <a:schemeClr val="accent1">
                <a:lumMod val="75000"/>
              </a:schemeClr>
            </a:solidFill>
          </a:endParaRPr>
        </a:p>
      </dgm:t>
    </dgm:pt>
    <dgm:pt modelId="{3AF401B7-F103-4DFD-A89B-930BD2D15FB1}" type="parTrans" cxnId="{DD734BFA-B777-43BB-804C-DE2FA82D26C9}">
      <dgm:prSet/>
      <dgm:spPr/>
      <dgm:t>
        <a:bodyPr/>
        <a:lstStyle/>
        <a:p>
          <a:endParaRPr lang="en-US">
            <a:solidFill>
              <a:schemeClr val="bg1">
                <a:lumMod val="75000"/>
              </a:schemeClr>
            </a:solidFill>
          </a:endParaRPr>
        </a:p>
      </dgm:t>
    </dgm:pt>
    <dgm:pt modelId="{A0D39477-1A2D-4DE4-817C-3629AF3C910D}" type="sibTrans" cxnId="{DD734BFA-B777-43BB-804C-DE2FA82D26C9}">
      <dgm:prSet/>
      <dgm:spPr/>
      <dgm:t>
        <a:bodyPr/>
        <a:lstStyle/>
        <a:p>
          <a:endParaRPr lang="en-US">
            <a:solidFill>
              <a:schemeClr val="bg1">
                <a:lumMod val="75000"/>
              </a:schemeClr>
            </a:solidFill>
          </a:endParaRPr>
        </a:p>
      </dgm:t>
    </dgm:pt>
    <dgm:pt modelId="{AF0CBC7E-9438-4871-8351-E1946FBB9712}">
      <dgm:prSet phldrT="[Text]" custT="1"/>
      <dgm:spPr/>
      <dgm:t>
        <a:bodyPr/>
        <a:lstStyle/>
        <a:p>
          <a:r>
            <a:rPr lang="en-US" sz="4400" dirty="0" smtClean="0">
              <a:solidFill>
                <a:schemeClr val="accent1">
                  <a:lumMod val="75000"/>
                </a:schemeClr>
              </a:solidFill>
            </a:rPr>
            <a:t>46</a:t>
          </a:r>
          <a:endParaRPr lang="en-US" sz="4400" dirty="0">
            <a:solidFill>
              <a:schemeClr val="accent1">
                <a:lumMod val="75000"/>
              </a:schemeClr>
            </a:solidFill>
          </a:endParaRPr>
        </a:p>
      </dgm:t>
    </dgm:pt>
    <dgm:pt modelId="{197AC611-F46A-45EC-A41A-85C4DAFB6649}" type="parTrans" cxnId="{E057D9BD-AE36-4C6F-AACD-4157CCE1C754}">
      <dgm:prSet/>
      <dgm:spPr/>
      <dgm:t>
        <a:bodyPr/>
        <a:lstStyle/>
        <a:p>
          <a:endParaRPr lang="en-US">
            <a:solidFill>
              <a:schemeClr val="bg1">
                <a:lumMod val="75000"/>
              </a:schemeClr>
            </a:solidFill>
          </a:endParaRPr>
        </a:p>
      </dgm:t>
    </dgm:pt>
    <dgm:pt modelId="{3BF78875-5225-4378-820B-0B690F195EFE}" type="sibTrans" cxnId="{E057D9BD-AE36-4C6F-AACD-4157CCE1C754}">
      <dgm:prSet/>
      <dgm:spPr/>
      <dgm:t>
        <a:bodyPr/>
        <a:lstStyle/>
        <a:p>
          <a:endParaRPr lang="en-US">
            <a:solidFill>
              <a:schemeClr val="bg1">
                <a:lumMod val="75000"/>
              </a:schemeClr>
            </a:solidFill>
          </a:endParaRPr>
        </a:p>
      </dgm:t>
    </dgm:pt>
    <dgm:pt modelId="{20757BF5-6601-4B31-8070-4193B494C855}">
      <dgm:prSet phldrT="[Text]"/>
      <dgm:spPr>
        <a:ln>
          <a:noFill/>
        </a:ln>
      </dgm:spPr>
      <dgm:t>
        <a:bodyPr/>
        <a:lstStyle/>
        <a:p>
          <a:r>
            <a:rPr lang="en-US" b="1" dirty="0" smtClean="0"/>
            <a:t>Excel</a:t>
          </a:r>
          <a:endParaRPr lang="en-US" b="1" dirty="0"/>
        </a:p>
      </dgm:t>
    </dgm:pt>
    <dgm:pt modelId="{BFACBC2A-521E-4B35-8E9D-7B8BBD64A66E}" type="parTrans" cxnId="{F04DEF30-AF19-4985-94D8-DFB23D0C114C}">
      <dgm:prSet/>
      <dgm:spPr/>
      <dgm:t>
        <a:bodyPr/>
        <a:lstStyle/>
        <a:p>
          <a:endParaRPr lang="en-US"/>
        </a:p>
      </dgm:t>
    </dgm:pt>
    <dgm:pt modelId="{3CF2149C-7580-407B-A262-3F5500A1E798}" type="sibTrans" cxnId="{F04DEF30-AF19-4985-94D8-DFB23D0C114C}">
      <dgm:prSet/>
      <dgm:spPr/>
      <dgm:t>
        <a:bodyPr/>
        <a:lstStyle/>
        <a:p>
          <a:endParaRPr lang="en-US"/>
        </a:p>
      </dgm:t>
    </dgm:pt>
    <dgm:pt modelId="{85B826E1-3511-4DB7-A9D2-242C4915BD7E}" type="pres">
      <dgm:prSet presAssocID="{4473BF08-4026-46FB-98CB-B791C7DFD86B}" presName="Name0" presStyleCnt="0">
        <dgm:presLayoutVars>
          <dgm:chMax val="4"/>
          <dgm:resizeHandles val="exact"/>
        </dgm:presLayoutVars>
      </dgm:prSet>
      <dgm:spPr/>
      <dgm:t>
        <a:bodyPr/>
        <a:lstStyle/>
        <a:p>
          <a:endParaRPr lang="en-US"/>
        </a:p>
      </dgm:t>
    </dgm:pt>
    <dgm:pt modelId="{9F641993-D442-41C2-8EB2-A17977B99103}" type="pres">
      <dgm:prSet presAssocID="{4473BF08-4026-46FB-98CB-B791C7DFD86B}" presName="ellipse" presStyleLbl="trBgShp" presStyleIdx="0" presStyleCnt="1"/>
      <dgm:spPr/>
    </dgm:pt>
    <dgm:pt modelId="{FA9D39A6-EAF1-46C3-852F-DED2823176C9}" type="pres">
      <dgm:prSet presAssocID="{4473BF08-4026-46FB-98CB-B791C7DFD86B}" presName="arrow1" presStyleLbl="fgShp" presStyleIdx="0" presStyleCnt="1"/>
      <dgm:spPr/>
    </dgm:pt>
    <dgm:pt modelId="{0455417A-1097-42A7-81FB-E471346851E1}" type="pres">
      <dgm:prSet presAssocID="{4473BF08-4026-46FB-98CB-B791C7DFD86B}" presName="rectangle" presStyleLbl="revTx" presStyleIdx="0" presStyleCnt="1">
        <dgm:presLayoutVars>
          <dgm:bulletEnabled val="1"/>
        </dgm:presLayoutVars>
      </dgm:prSet>
      <dgm:spPr>
        <a:prstGeom prst="flowChartConnector">
          <a:avLst/>
        </a:prstGeom>
      </dgm:spPr>
      <dgm:t>
        <a:bodyPr/>
        <a:lstStyle/>
        <a:p>
          <a:endParaRPr lang="en-US"/>
        </a:p>
      </dgm:t>
    </dgm:pt>
    <dgm:pt modelId="{16B14D08-AAAD-41E6-9685-FA3A79F54729}" type="pres">
      <dgm:prSet presAssocID="{4788E297-BB20-4EB1-9067-D17985CF9F0B}" presName="item1" presStyleLbl="node1" presStyleIdx="0" presStyleCnt="3">
        <dgm:presLayoutVars>
          <dgm:bulletEnabled val="1"/>
        </dgm:presLayoutVars>
      </dgm:prSet>
      <dgm:spPr/>
      <dgm:t>
        <a:bodyPr/>
        <a:lstStyle/>
        <a:p>
          <a:endParaRPr lang="en-US"/>
        </a:p>
      </dgm:t>
    </dgm:pt>
    <dgm:pt modelId="{C221489F-BCD3-440C-9E9A-76980A5D1FCE}" type="pres">
      <dgm:prSet presAssocID="{20757BF5-6601-4B31-8070-4193B494C855}" presName="item2" presStyleLbl="node1" presStyleIdx="1" presStyleCnt="3">
        <dgm:presLayoutVars>
          <dgm:bulletEnabled val="1"/>
        </dgm:presLayoutVars>
      </dgm:prSet>
      <dgm:spPr/>
      <dgm:t>
        <a:bodyPr/>
        <a:lstStyle/>
        <a:p>
          <a:endParaRPr lang="en-US"/>
        </a:p>
      </dgm:t>
    </dgm:pt>
    <dgm:pt modelId="{F97FF988-E5F0-4A5C-84D8-DD119CF08A50}" type="pres">
      <dgm:prSet presAssocID="{AF0CBC7E-9438-4871-8351-E1946FBB9712}" presName="item3" presStyleLbl="node1" presStyleIdx="2" presStyleCnt="3">
        <dgm:presLayoutVars>
          <dgm:bulletEnabled val="1"/>
        </dgm:presLayoutVars>
      </dgm:prSet>
      <dgm:spPr/>
      <dgm:t>
        <a:bodyPr/>
        <a:lstStyle/>
        <a:p>
          <a:endParaRPr lang="en-US"/>
        </a:p>
      </dgm:t>
    </dgm:pt>
    <dgm:pt modelId="{ECB61948-E1BB-404F-93F6-D65A12B38D3C}" type="pres">
      <dgm:prSet presAssocID="{4473BF08-4026-46FB-98CB-B791C7DFD86B}" presName="funnel" presStyleLbl="trAlignAcc1" presStyleIdx="0" presStyleCnt="1" custLinFactNeighborX="-556" custLinFactNeighborY="26"/>
      <dgm:spPr/>
    </dgm:pt>
  </dgm:ptLst>
  <dgm:cxnLst>
    <dgm:cxn modelId="{DD734BFA-B777-43BB-804C-DE2FA82D26C9}" srcId="{4473BF08-4026-46FB-98CB-B791C7DFD86B}" destId="{4788E297-BB20-4EB1-9067-D17985CF9F0B}" srcOrd="1" destOrd="0" parTransId="{3AF401B7-F103-4DFD-A89B-930BD2D15FB1}" sibTransId="{A0D39477-1A2D-4DE4-817C-3629AF3C910D}"/>
    <dgm:cxn modelId="{47E63C27-97DB-4B0A-B54D-3F85F30E7569}" type="presOf" srcId="{24DD0729-4596-467B-A6EE-656E4F5CE5AF}" destId="{F97FF988-E5F0-4A5C-84D8-DD119CF08A50}" srcOrd="0" destOrd="0" presId="urn:microsoft.com/office/officeart/2005/8/layout/funnel1"/>
    <dgm:cxn modelId="{F04DEF30-AF19-4985-94D8-DFB23D0C114C}" srcId="{4473BF08-4026-46FB-98CB-B791C7DFD86B}" destId="{20757BF5-6601-4B31-8070-4193B494C855}" srcOrd="2" destOrd="0" parTransId="{BFACBC2A-521E-4B35-8E9D-7B8BBD64A66E}" sibTransId="{3CF2149C-7580-407B-A262-3F5500A1E798}"/>
    <dgm:cxn modelId="{81EDC493-DF42-4BDB-82EA-8FB4032788EB}" type="presOf" srcId="{4788E297-BB20-4EB1-9067-D17985CF9F0B}" destId="{C221489F-BCD3-440C-9E9A-76980A5D1FCE}" srcOrd="0" destOrd="0" presId="urn:microsoft.com/office/officeart/2005/8/layout/funnel1"/>
    <dgm:cxn modelId="{E057D9BD-AE36-4C6F-AACD-4157CCE1C754}" srcId="{4473BF08-4026-46FB-98CB-B791C7DFD86B}" destId="{AF0CBC7E-9438-4871-8351-E1946FBB9712}" srcOrd="3" destOrd="0" parTransId="{197AC611-F46A-45EC-A41A-85C4DAFB6649}" sibTransId="{3BF78875-5225-4378-820B-0B690F195EFE}"/>
    <dgm:cxn modelId="{38EDC652-DAFC-45F2-920C-E63474E9A101}" type="presOf" srcId="{AF0CBC7E-9438-4871-8351-E1946FBB9712}" destId="{0455417A-1097-42A7-81FB-E471346851E1}" srcOrd="0" destOrd="0" presId="urn:microsoft.com/office/officeart/2005/8/layout/funnel1"/>
    <dgm:cxn modelId="{DCC31118-4D9F-490C-9670-46E86C7B5734}" srcId="{4473BF08-4026-46FB-98CB-B791C7DFD86B}" destId="{24DD0729-4596-467B-A6EE-656E4F5CE5AF}" srcOrd="0" destOrd="0" parTransId="{F263BC2C-0357-4F79-80C4-08F8D14C03A7}" sibTransId="{F86351F7-452C-4ECC-84F7-344F835C6660}"/>
    <dgm:cxn modelId="{C5BA82E8-86C7-47D2-B382-96A0F78BE9B8}" type="presOf" srcId="{20757BF5-6601-4B31-8070-4193B494C855}" destId="{16B14D08-AAAD-41E6-9685-FA3A79F54729}" srcOrd="0" destOrd="0" presId="urn:microsoft.com/office/officeart/2005/8/layout/funnel1"/>
    <dgm:cxn modelId="{38BEED7D-D8C5-4808-BE25-7605F26BAC77}" type="presOf" srcId="{4473BF08-4026-46FB-98CB-B791C7DFD86B}" destId="{85B826E1-3511-4DB7-A9D2-242C4915BD7E}" srcOrd="0" destOrd="0" presId="urn:microsoft.com/office/officeart/2005/8/layout/funnel1"/>
    <dgm:cxn modelId="{98A29860-9128-4576-822E-BD1DAF52B010}" type="presParOf" srcId="{85B826E1-3511-4DB7-A9D2-242C4915BD7E}" destId="{9F641993-D442-41C2-8EB2-A17977B99103}" srcOrd="0" destOrd="0" presId="urn:microsoft.com/office/officeart/2005/8/layout/funnel1"/>
    <dgm:cxn modelId="{6A23BBE1-1C82-4B79-A1BC-C71897167FAB}" type="presParOf" srcId="{85B826E1-3511-4DB7-A9D2-242C4915BD7E}" destId="{FA9D39A6-EAF1-46C3-852F-DED2823176C9}" srcOrd="1" destOrd="0" presId="urn:microsoft.com/office/officeart/2005/8/layout/funnel1"/>
    <dgm:cxn modelId="{6F582E9B-32E6-4FBD-8EAB-9B44E9FD3411}" type="presParOf" srcId="{85B826E1-3511-4DB7-A9D2-242C4915BD7E}" destId="{0455417A-1097-42A7-81FB-E471346851E1}" srcOrd="2" destOrd="0" presId="urn:microsoft.com/office/officeart/2005/8/layout/funnel1"/>
    <dgm:cxn modelId="{426693C4-425F-4EE4-8FE8-BA203C7F981E}" type="presParOf" srcId="{85B826E1-3511-4DB7-A9D2-242C4915BD7E}" destId="{16B14D08-AAAD-41E6-9685-FA3A79F54729}" srcOrd="3" destOrd="0" presId="urn:microsoft.com/office/officeart/2005/8/layout/funnel1"/>
    <dgm:cxn modelId="{04DC5683-BF6B-4E93-B262-D2ABD84A532E}" type="presParOf" srcId="{85B826E1-3511-4DB7-A9D2-242C4915BD7E}" destId="{C221489F-BCD3-440C-9E9A-76980A5D1FCE}" srcOrd="4" destOrd="0" presId="urn:microsoft.com/office/officeart/2005/8/layout/funnel1"/>
    <dgm:cxn modelId="{2690C7FC-3FCA-493A-B203-94AC9F429103}" type="presParOf" srcId="{85B826E1-3511-4DB7-A9D2-242C4915BD7E}" destId="{F97FF988-E5F0-4A5C-84D8-DD119CF08A50}" srcOrd="5" destOrd="0" presId="urn:microsoft.com/office/officeart/2005/8/layout/funnel1"/>
    <dgm:cxn modelId="{58F33E10-811A-4C8E-9BA7-0A11C06EFDCE}" type="presParOf" srcId="{85B826E1-3511-4DB7-A9D2-242C4915BD7E}" destId="{ECB61948-E1BB-404F-93F6-D65A12B38D3C}"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E8DF16D-BEA2-4FB6-9A43-DA37673BB24F}"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8FF80685-3EE4-4F4D-BF6D-33E794C950AB}">
      <dgm:prSet phldrT="[Text]"/>
      <dgm:spPr/>
      <dgm:t>
        <a:bodyPr/>
        <a:lstStyle/>
        <a:p>
          <a:r>
            <a:rPr lang="en-US" b="1" dirty="0" smtClean="0"/>
            <a:t>Ralston-Berg </a:t>
          </a:r>
        </a:p>
        <a:p>
          <a:r>
            <a:rPr lang="en-US" b="1" dirty="0" smtClean="0"/>
            <a:t>(2011)</a:t>
          </a:r>
          <a:endParaRPr lang="en-US" dirty="0"/>
        </a:p>
      </dgm:t>
    </dgm:pt>
    <dgm:pt modelId="{811D7CCD-D0B9-430C-B6C7-183189920C4A}" type="parTrans" cxnId="{C5228CBA-7400-4856-9D8A-3166C4E0A8E0}">
      <dgm:prSet/>
      <dgm:spPr/>
      <dgm:t>
        <a:bodyPr/>
        <a:lstStyle/>
        <a:p>
          <a:endParaRPr lang="en-US"/>
        </a:p>
      </dgm:t>
    </dgm:pt>
    <dgm:pt modelId="{D02975EB-9D87-4277-BF3A-3B19B3147862}" type="sibTrans" cxnId="{C5228CBA-7400-4856-9D8A-3166C4E0A8E0}">
      <dgm:prSet/>
      <dgm:spPr/>
      <dgm:t>
        <a:bodyPr/>
        <a:lstStyle/>
        <a:p>
          <a:endParaRPr lang="en-US"/>
        </a:p>
      </dgm:t>
    </dgm:pt>
    <dgm:pt modelId="{32FB8D2F-B0B5-48FE-8C44-003C3BC4AA68}">
      <dgm:prSet custT="1"/>
      <dgm:spPr>
        <a:solidFill>
          <a:schemeClr val="tx2">
            <a:alpha val="90000"/>
          </a:schemeClr>
        </a:solidFill>
      </dgm:spPr>
      <dgm:t>
        <a:bodyPr/>
        <a:lstStyle/>
        <a:p>
          <a:pPr marL="182880" indent="-182880"/>
          <a:r>
            <a:rPr lang="en-US" sz="1600" dirty="0" smtClean="0"/>
            <a:t>Found no significant differences in student satisfaction, grades, or retention between before and after QM certified online courses.</a:t>
          </a:r>
          <a:endParaRPr lang="en-US" sz="1600" dirty="0"/>
        </a:p>
      </dgm:t>
    </dgm:pt>
    <dgm:pt modelId="{C811C763-05DD-47DE-9F97-3C466C922E15}" type="parTrans" cxnId="{CA359A56-8949-4C10-8252-039D92492986}">
      <dgm:prSet/>
      <dgm:spPr/>
      <dgm:t>
        <a:bodyPr/>
        <a:lstStyle/>
        <a:p>
          <a:endParaRPr lang="en-US"/>
        </a:p>
      </dgm:t>
    </dgm:pt>
    <dgm:pt modelId="{54C55EDA-F1A4-49DE-9BCD-F9B7139B6C37}" type="sibTrans" cxnId="{CA359A56-8949-4C10-8252-039D92492986}">
      <dgm:prSet/>
      <dgm:spPr/>
      <dgm:t>
        <a:bodyPr/>
        <a:lstStyle/>
        <a:p>
          <a:endParaRPr lang="en-US"/>
        </a:p>
      </dgm:t>
    </dgm:pt>
    <dgm:pt modelId="{9339BFB1-7220-4DBE-A1C4-58952BD9BF70}">
      <dgm:prSet/>
      <dgm:spPr/>
      <dgm:t>
        <a:bodyPr/>
        <a:lstStyle/>
        <a:p>
          <a:r>
            <a:rPr lang="en-US" b="1" dirty="0" smtClean="0"/>
            <a:t>CSU Student Quality Assurance Impact Research (SQuAIR)</a:t>
          </a:r>
          <a:r>
            <a:rPr lang="en-US" dirty="0" smtClean="0"/>
            <a:t> </a:t>
          </a:r>
          <a:endParaRPr lang="en-US" dirty="0"/>
        </a:p>
      </dgm:t>
    </dgm:pt>
    <dgm:pt modelId="{C801D6CF-748E-4430-9BEA-36C51935B5F6}" type="parTrans" cxnId="{BD5F4D99-F64A-4332-90BC-8952511CFBFB}">
      <dgm:prSet/>
      <dgm:spPr/>
      <dgm:t>
        <a:bodyPr/>
        <a:lstStyle/>
        <a:p>
          <a:endParaRPr lang="en-US"/>
        </a:p>
      </dgm:t>
    </dgm:pt>
    <dgm:pt modelId="{8669299F-9A02-43F3-B739-C3A87DC9F2FE}" type="sibTrans" cxnId="{BD5F4D99-F64A-4332-90BC-8952511CFBFB}">
      <dgm:prSet/>
      <dgm:spPr/>
      <dgm:t>
        <a:bodyPr/>
        <a:lstStyle/>
        <a:p>
          <a:endParaRPr lang="en-US"/>
        </a:p>
      </dgm:t>
    </dgm:pt>
    <dgm:pt modelId="{88E38DB3-192A-4112-A643-7F086B78290E}">
      <dgm:prSet custT="1"/>
      <dgm:spPr/>
      <dgm:t>
        <a:bodyPr/>
        <a:lstStyle/>
        <a:p>
          <a:pPr marL="182880" indent="-182880"/>
          <a:r>
            <a:rPr lang="en-US" sz="1600" dirty="0" smtClean="0"/>
            <a:t>Studying </a:t>
          </a:r>
          <a:r>
            <a:rPr lang="en-US" sz="1600" dirty="0" smtClean="0"/>
            <a:t>the impact of QA professional development and course certification on student grades, course completion rates, student satisfaction, and achievement gaps.</a:t>
          </a:r>
          <a:endParaRPr lang="en-US" sz="1600" dirty="0"/>
        </a:p>
      </dgm:t>
    </dgm:pt>
    <dgm:pt modelId="{A1436378-3EFC-45B2-9EB9-AA91455ADB23}" type="parTrans" cxnId="{2D9E83AD-2F59-4544-98D2-756619C92556}">
      <dgm:prSet/>
      <dgm:spPr/>
      <dgm:t>
        <a:bodyPr/>
        <a:lstStyle/>
        <a:p>
          <a:endParaRPr lang="en-US"/>
        </a:p>
      </dgm:t>
    </dgm:pt>
    <dgm:pt modelId="{4765AD97-9C61-4A80-8F3F-409843CAD256}" type="sibTrans" cxnId="{2D9E83AD-2F59-4544-98D2-756619C92556}">
      <dgm:prSet/>
      <dgm:spPr/>
      <dgm:t>
        <a:bodyPr/>
        <a:lstStyle/>
        <a:p>
          <a:endParaRPr lang="en-US"/>
        </a:p>
      </dgm:t>
    </dgm:pt>
    <dgm:pt modelId="{0DF9BED2-2044-4658-8EB9-ED97685BA9E2}">
      <dgm:prSet/>
      <dgm:spPr/>
      <dgm:t>
        <a:bodyPr/>
        <a:lstStyle/>
        <a:p>
          <a:r>
            <a:rPr lang="en-US" b="1" dirty="0" smtClean="0"/>
            <a:t>Harkness </a:t>
          </a:r>
        </a:p>
        <a:p>
          <a:r>
            <a:rPr lang="en-US" b="1" dirty="0" smtClean="0"/>
            <a:t>(2014)</a:t>
          </a:r>
          <a:endParaRPr lang="en-US" b="1" dirty="0"/>
        </a:p>
      </dgm:t>
    </dgm:pt>
    <dgm:pt modelId="{BE598250-45E4-42D0-A81A-9132BE03A563}" type="parTrans" cxnId="{885A492D-F0C3-4A64-B6C2-23B80F42698B}">
      <dgm:prSet/>
      <dgm:spPr/>
      <dgm:t>
        <a:bodyPr/>
        <a:lstStyle/>
        <a:p>
          <a:endParaRPr lang="en-US"/>
        </a:p>
      </dgm:t>
    </dgm:pt>
    <dgm:pt modelId="{D3819FDD-41C4-4AF9-9CDF-176F10EBBCF5}" type="sibTrans" cxnId="{885A492D-F0C3-4A64-B6C2-23B80F42698B}">
      <dgm:prSet/>
      <dgm:spPr/>
      <dgm:t>
        <a:bodyPr/>
        <a:lstStyle/>
        <a:p>
          <a:endParaRPr lang="en-US"/>
        </a:p>
      </dgm:t>
    </dgm:pt>
    <dgm:pt modelId="{5E63926F-8122-48AA-BD55-4480458847BB}">
      <dgm:prSet custT="1"/>
      <dgm:spPr/>
      <dgm:t>
        <a:bodyPr/>
        <a:lstStyle/>
        <a:p>
          <a:pPr marL="182880" indent="-182880"/>
          <a:r>
            <a:rPr lang="en-US" sz="1600" dirty="0" smtClean="0"/>
            <a:t>Found a 66% percent decrease in failing grades (F), a 20% increase in passing grades (A-D), and a 23% decrease in course withdraws in newly designed online courses in relation to faculty QM training.</a:t>
          </a:r>
          <a:endParaRPr lang="en-US" sz="1600" dirty="0"/>
        </a:p>
      </dgm:t>
    </dgm:pt>
    <dgm:pt modelId="{B716BA9B-5265-49D7-8B84-E0F90FDEC2EB}" type="parTrans" cxnId="{7E66FBD7-A298-42C4-B848-4F96CFAF5326}">
      <dgm:prSet/>
      <dgm:spPr/>
      <dgm:t>
        <a:bodyPr/>
        <a:lstStyle/>
        <a:p>
          <a:endParaRPr lang="en-US"/>
        </a:p>
      </dgm:t>
    </dgm:pt>
    <dgm:pt modelId="{46A850E5-9A08-422E-817B-D8D715430BDA}" type="sibTrans" cxnId="{7E66FBD7-A298-42C4-B848-4F96CFAF5326}">
      <dgm:prSet/>
      <dgm:spPr/>
      <dgm:t>
        <a:bodyPr/>
        <a:lstStyle/>
        <a:p>
          <a:endParaRPr lang="en-US"/>
        </a:p>
      </dgm:t>
    </dgm:pt>
    <dgm:pt modelId="{196C3BE6-9BCB-47AB-B7EA-21BC8155A682}">
      <dgm:prSet/>
      <dgm:spPr/>
      <dgm:t>
        <a:bodyPr/>
        <a:lstStyle/>
        <a:p>
          <a:r>
            <a:rPr lang="en-US" b="1" dirty="0" smtClean="0"/>
            <a:t>Hollowell, Brooks, and Anderson (2017)</a:t>
          </a:r>
        </a:p>
      </dgm:t>
    </dgm:pt>
    <dgm:pt modelId="{9C34BAFA-1EFD-404A-940A-F93E79481ADB}" type="parTrans" cxnId="{4D2CE1D5-663D-4353-80F5-0CA027D0DAEB}">
      <dgm:prSet/>
      <dgm:spPr/>
      <dgm:t>
        <a:bodyPr/>
        <a:lstStyle/>
        <a:p>
          <a:endParaRPr lang="en-US"/>
        </a:p>
      </dgm:t>
    </dgm:pt>
    <dgm:pt modelId="{9408C70D-83B6-4134-AD90-0C5F8EEC90A7}" type="sibTrans" cxnId="{4D2CE1D5-663D-4353-80F5-0CA027D0DAEB}">
      <dgm:prSet/>
      <dgm:spPr/>
      <dgm:t>
        <a:bodyPr/>
        <a:lstStyle/>
        <a:p>
          <a:endParaRPr lang="en-US"/>
        </a:p>
      </dgm:t>
    </dgm:pt>
    <dgm:pt modelId="{F2199730-E780-464F-90FF-4F3883CD6BEE}">
      <dgm:prSet custT="1"/>
      <dgm:spPr/>
      <dgm:t>
        <a:bodyPr/>
        <a:lstStyle/>
        <a:p>
          <a:pPr marL="182880" indent="-182880"/>
          <a:r>
            <a:rPr lang="en-US" sz="1600" dirty="0" smtClean="0"/>
            <a:t>Found a significant correlation between informal QM course review scores and student final exam performance and final grades. </a:t>
          </a:r>
        </a:p>
      </dgm:t>
    </dgm:pt>
    <dgm:pt modelId="{29011C55-5268-4A44-AC5E-F1438AD491FC}" type="parTrans" cxnId="{14F5A762-70F8-4F26-8BBF-1A3C09E445C0}">
      <dgm:prSet/>
      <dgm:spPr/>
      <dgm:t>
        <a:bodyPr/>
        <a:lstStyle/>
        <a:p>
          <a:endParaRPr lang="en-US"/>
        </a:p>
      </dgm:t>
    </dgm:pt>
    <dgm:pt modelId="{4270C040-7B07-4563-98DE-1A47D0D7D598}" type="sibTrans" cxnId="{14F5A762-70F8-4F26-8BBF-1A3C09E445C0}">
      <dgm:prSet/>
      <dgm:spPr/>
      <dgm:t>
        <a:bodyPr/>
        <a:lstStyle/>
        <a:p>
          <a:endParaRPr lang="en-US"/>
        </a:p>
      </dgm:t>
    </dgm:pt>
    <dgm:pt modelId="{D6987622-BC36-4771-8405-548A3AE2116A}">
      <dgm:prSet/>
      <dgm:spPr/>
      <dgm:t>
        <a:bodyPr/>
        <a:lstStyle/>
        <a:p>
          <a:r>
            <a:rPr lang="en-US" b="1" dirty="0" smtClean="0"/>
            <a:t>Baranovic et </a:t>
          </a:r>
          <a:r>
            <a:rPr lang="en-US" b="1" dirty="0" smtClean="0"/>
            <a:t>al</a:t>
          </a:r>
        </a:p>
        <a:p>
          <a:r>
            <a:rPr lang="en-US" b="1" dirty="0" smtClean="0"/>
            <a:t> </a:t>
          </a:r>
          <a:r>
            <a:rPr lang="en-US" b="1" dirty="0" smtClean="0"/>
            <a:t>(2017)</a:t>
          </a:r>
        </a:p>
      </dgm:t>
    </dgm:pt>
    <dgm:pt modelId="{0B64C9D7-7002-44BC-B7E3-33A4EB0B58C2}" type="parTrans" cxnId="{BD9179F3-478C-4711-809F-E6C35B95F9B6}">
      <dgm:prSet/>
      <dgm:spPr/>
      <dgm:t>
        <a:bodyPr/>
        <a:lstStyle/>
        <a:p>
          <a:endParaRPr lang="en-US"/>
        </a:p>
      </dgm:t>
    </dgm:pt>
    <dgm:pt modelId="{40632F5B-DA21-4503-9B48-80E58911A87E}" type="sibTrans" cxnId="{BD9179F3-478C-4711-809F-E6C35B95F9B6}">
      <dgm:prSet/>
      <dgm:spPr/>
      <dgm:t>
        <a:bodyPr/>
        <a:lstStyle/>
        <a:p>
          <a:endParaRPr lang="en-US"/>
        </a:p>
      </dgm:t>
    </dgm:pt>
    <dgm:pt modelId="{BE2CF892-E30D-48C0-B978-63E3410E0DDB}">
      <dgm:prSet custT="1"/>
      <dgm:spPr/>
      <dgm:t>
        <a:bodyPr/>
        <a:lstStyle/>
        <a:p>
          <a:pPr marL="182880" indent="-182880"/>
          <a:r>
            <a:rPr lang="en-US" sz="1600" dirty="0" smtClean="0"/>
            <a:t>Found a steady increase in A- grades in courses meeting QM standards with the total GPA for all online courses increasing 1.25% from 2014 to 2017</a:t>
          </a:r>
          <a:r>
            <a:rPr lang="en-US" sz="1600" dirty="0" smtClean="0"/>
            <a:t>.</a:t>
          </a:r>
          <a:endParaRPr lang="en-US" sz="1600" dirty="0"/>
        </a:p>
      </dgm:t>
    </dgm:pt>
    <dgm:pt modelId="{7BC5A6E7-F477-4808-ACF4-3E6BBF393713}" type="parTrans" cxnId="{1C1E5D41-0006-4C7F-8C96-081088CCD338}">
      <dgm:prSet/>
      <dgm:spPr/>
      <dgm:t>
        <a:bodyPr/>
        <a:lstStyle/>
        <a:p>
          <a:endParaRPr lang="en-US"/>
        </a:p>
      </dgm:t>
    </dgm:pt>
    <dgm:pt modelId="{57F5AFC3-8DE6-4E3E-B3B4-40368FB10985}" type="sibTrans" cxnId="{1C1E5D41-0006-4C7F-8C96-081088CCD338}">
      <dgm:prSet/>
      <dgm:spPr/>
      <dgm:t>
        <a:bodyPr/>
        <a:lstStyle/>
        <a:p>
          <a:endParaRPr lang="en-US"/>
        </a:p>
      </dgm:t>
    </dgm:pt>
    <dgm:pt modelId="{4F7A757A-2272-4D61-BC8A-36F0DA678B0E}" type="pres">
      <dgm:prSet presAssocID="{CE8DF16D-BEA2-4FB6-9A43-DA37673BB24F}" presName="Name0" presStyleCnt="0">
        <dgm:presLayoutVars>
          <dgm:dir/>
          <dgm:animLvl val="lvl"/>
          <dgm:resizeHandles val="exact"/>
        </dgm:presLayoutVars>
      </dgm:prSet>
      <dgm:spPr/>
      <dgm:t>
        <a:bodyPr/>
        <a:lstStyle/>
        <a:p>
          <a:endParaRPr lang="en-US"/>
        </a:p>
      </dgm:t>
    </dgm:pt>
    <dgm:pt modelId="{C12AF13E-9D46-4C6E-AD26-4C8F4DBC5914}" type="pres">
      <dgm:prSet presAssocID="{8FF80685-3EE4-4F4D-BF6D-33E794C950AB}" presName="composite" presStyleCnt="0"/>
      <dgm:spPr/>
      <dgm:t>
        <a:bodyPr/>
        <a:lstStyle/>
        <a:p>
          <a:endParaRPr lang="en-US"/>
        </a:p>
      </dgm:t>
    </dgm:pt>
    <dgm:pt modelId="{B02D0EA0-CE37-4593-AE4B-D1A8049F3168}" type="pres">
      <dgm:prSet presAssocID="{8FF80685-3EE4-4F4D-BF6D-33E794C950AB}" presName="parTx" presStyleLbl="alignNode1" presStyleIdx="0" presStyleCnt="5" custScaleY="128369" custLinFactNeighborX="-261" custLinFactNeighborY="-15698">
        <dgm:presLayoutVars>
          <dgm:chMax val="0"/>
          <dgm:chPref val="0"/>
          <dgm:bulletEnabled val="1"/>
        </dgm:presLayoutVars>
      </dgm:prSet>
      <dgm:spPr/>
      <dgm:t>
        <a:bodyPr/>
        <a:lstStyle/>
        <a:p>
          <a:endParaRPr lang="en-US"/>
        </a:p>
      </dgm:t>
    </dgm:pt>
    <dgm:pt modelId="{40574F97-0BE5-437D-8CED-1D340003C8B1}" type="pres">
      <dgm:prSet presAssocID="{8FF80685-3EE4-4F4D-BF6D-33E794C950AB}" presName="desTx" presStyleLbl="alignAccFollowNode1" presStyleIdx="0" presStyleCnt="5" custScaleY="100000" custLinFactNeighborX="486" custLinFactNeighborY="1033">
        <dgm:presLayoutVars>
          <dgm:bulletEnabled val="1"/>
        </dgm:presLayoutVars>
      </dgm:prSet>
      <dgm:spPr/>
      <dgm:t>
        <a:bodyPr/>
        <a:lstStyle/>
        <a:p>
          <a:endParaRPr lang="en-US"/>
        </a:p>
      </dgm:t>
    </dgm:pt>
    <dgm:pt modelId="{986D0BB9-606E-477B-9796-8C644B925FB3}" type="pres">
      <dgm:prSet presAssocID="{D02975EB-9D87-4277-BF3A-3B19B3147862}" presName="space" presStyleCnt="0"/>
      <dgm:spPr/>
      <dgm:t>
        <a:bodyPr/>
        <a:lstStyle/>
        <a:p>
          <a:endParaRPr lang="en-US"/>
        </a:p>
      </dgm:t>
    </dgm:pt>
    <dgm:pt modelId="{F655DF7D-A83D-4E04-A2AE-00410EE2B295}" type="pres">
      <dgm:prSet presAssocID="{9339BFB1-7220-4DBE-A1C4-58952BD9BF70}" presName="composite" presStyleCnt="0"/>
      <dgm:spPr/>
      <dgm:t>
        <a:bodyPr/>
        <a:lstStyle/>
        <a:p>
          <a:endParaRPr lang="en-US"/>
        </a:p>
      </dgm:t>
    </dgm:pt>
    <dgm:pt modelId="{55AEE0B4-7166-4180-8319-D6CD891648A2}" type="pres">
      <dgm:prSet presAssocID="{9339BFB1-7220-4DBE-A1C4-58952BD9BF70}" presName="parTx" presStyleLbl="alignNode1" presStyleIdx="1" presStyleCnt="5" custScaleY="128369" custLinFactNeighborX="-268" custLinFactNeighborY="-15698">
        <dgm:presLayoutVars>
          <dgm:chMax val="0"/>
          <dgm:chPref val="0"/>
          <dgm:bulletEnabled val="1"/>
        </dgm:presLayoutVars>
      </dgm:prSet>
      <dgm:spPr/>
      <dgm:t>
        <a:bodyPr/>
        <a:lstStyle/>
        <a:p>
          <a:endParaRPr lang="en-US"/>
        </a:p>
      </dgm:t>
    </dgm:pt>
    <dgm:pt modelId="{86A0DD47-D288-420C-96D8-418F18001F19}" type="pres">
      <dgm:prSet presAssocID="{9339BFB1-7220-4DBE-A1C4-58952BD9BF70}" presName="desTx" presStyleLbl="alignAccFollowNode1" presStyleIdx="1" presStyleCnt="5" custScaleY="100000">
        <dgm:presLayoutVars>
          <dgm:bulletEnabled val="1"/>
        </dgm:presLayoutVars>
      </dgm:prSet>
      <dgm:spPr/>
      <dgm:t>
        <a:bodyPr/>
        <a:lstStyle/>
        <a:p>
          <a:endParaRPr lang="en-US"/>
        </a:p>
      </dgm:t>
    </dgm:pt>
    <dgm:pt modelId="{9DD3D507-913D-4127-B650-29B4372B11FE}" type="pres">
      <dgm:prSet presAssocID="{8669299F-9A02-43F3-B739-C3A87DC9F2FE}" presName="space" presStyleCnt="0"/>
      <dgm:spPr/>
      <dgm:t>
        <a:bodyPr/>
        <a:lstStyle/>
        <a:p>
          <a:endParaRPr lang="en-US"/>
        </a:p>
      </dgm:t>
    </dgm:pt>
    <dgm:pt modelId="{E10CE4FF-82FE-4710-827B-EF93DF82884E}" type="pres">
      <dgm:prSet presAssocID="{0DF9BED2-2044-4658-8EB9-ED97685BA9E2}" presName="composite" presStyleCnt="0"/>
      <dgm:spPr/>
      <dgm:t>
        <a:bodyPr/>
        <a:lstStyle/>
        <a:p>
          <a:endParaRPr lang="en-US"/>
        </a:p>
      </dgm:t>
    </dgm:pt>
    <dgm:pt modelId="{2F51AE34-6D97-40CA-AA3F-B772BBD9E875}" type="pres">
      <dgm:prSet presAssocID="{0DF9BED2-2044-4658-8EB9-ED97685BA9E2}" presName="parTx" presStyleLbl="alignNode1" presStyleIdx="2" presStyleCnt="5" custScaleY="128369" custLinFactNeighborX="-268" custLinFactNeighborY="-15698">
        <dgm:presLayoutVars>
          <dgm:chMax val="0"/>
          <dgm:chPref val="0"/>
          <dgm:bulletEnabled val="1"/>
        </dgm:presLayoutVars>
      </dgm:prSet>
      <dgm:spPr/>
      <dgm:t>
        <a:bodyPr/>
        <a:lstStyle/>
        <a:p>
          <a:endParaRPr lang="en-US"/>
        </a:p>
      </dgm:t>
    </dgm:pt>
    <dgm:pt modelId="{C2F51398-6B1E-4EA7-AED2-4227E0A7B351}" type="pres">
      <dgm:prSet presAssocID="{0DF9BED2-2044-4658-8EB9-ED97685BA9E2}" presName="desTx" presStyleLbl="alignAccFollowNode1" presStyleIdx="2" presStyleCnt="5" custScaleY="100000">
        <dgm:presLayoutVars>
          <dgm:bulletEnabled val="1"/>
        </dgm:presLayoutVars>
      </dgm:prSet>
      <dgm:spPr/>
      <dgm:t>
        <a:bodyPr/>
        <a:lstStyle/>
        <a:p>
          <a:endParaRPr lang="en-US"/>
        </a:p>
      </dgm:t>
    </dgm:pt>
    <dgm:pt modelId="{61B2DEBB-944F-410F-8FC9-805F234FA180}" type="pres">
      <dgm:prSet presAssocID="{D3819FDD-41C4-4AF9-9CDF-176F10EBBCF5}" presName="space" presStyleCnt="0"/>
      <dgm:spPr/>
      <dgm:t>
        <a:bodyPr/>
        <a:lstStyle/>
        <a:p>
          <a:endParaRPr lang="en-US"/>
        </a:p>
      </dgm:t>
    </dgm:pt>
    <dgm:pt modelId="{8C1B3812-CF5A-4304-9E30-B8ECFD961943}" type="pres">
      <dgm:prSet presAssocID="{196C3BE6-9BCB-47AB-B7EA-21BC8155A682}" presName="composite" presStyleCnt="0"/>
      <dgm:spPr/>
      <dgm:t>
        <a:bodyPr/>
        <a:lstStyle/>
        <a:p>
          <a:endParaRPr lang="en-US"/>
        </a:p>
      </dgm:t>
    </dgm:pt>
    <dgm:pt modelId="{BB70863F-49BD-4C83-AABA-81CB1E935EEC}" type="pres">
      <dgm:prSet presAssocID="{196C3BE6-9BCB-47AB-B7EA-21BC8155A682}" presName="parTx" presStyleLbl="alignNode1" presStyleIdx="3" presStyleCnt="5" custScaleY="128369" custLinFactNeighborX="-268" custLinFactNeighborY="-15698">
        <dgm:presLayoutVars>
          <dgm:chMax val="0"/>
          <dgm:chPref val="0"/>
          <dgm:bulletEnabled val="1"/>
        </dgm:presLayoutVars>
      </dgm:prSet>
      <dgm:spPr/>
      <dgm:t>
        <a:bodyPr/>
        <a:lstStyle/>
        <a:p>
          <a:endParaRPr lang="en-US"/>
        </a:p>
      </dgm:t>
    </dgm:pt>
    <dgm:pt modelId="{43E37E11-7426-4B0A-9D33-1B6570CE7636}" type="pres">
      <dgm:prSet presAssocID="{196C3BE6-9BCB-47AB-B7EA-21BC8155A682}" presName="desTx" presStyleLbl="alignAccFollowNode1" presStyleIdx="3" presStyleCnt="5" custScaleY="100000">
        <dgm:presLayoutVars>
          <dgm:bulletEnabled val="1"/>
        </dgm:presLayoutVars>
      </dgm:prSet>
      <dgm:spPr/>
      <dgm:t>
        <a:bodyPr/>
        <a:lstStyle/>
        <a:p>
          <a:endParaRPr lang="en-US"/>
        </a:p>
      </dgm:t>
    </dgm:pt>
    <dgm:pt modelId="{0F9F7B62-1838-46AB-B8A0-AD8FFDE69DBF}" type="pres">
      <dgm:prSet presAssocID="{9408C70D-83B6-4134-AD90-0C5F8EEC90A7}" presName="space" presStyleCnt="0"/>
      <dgm:spPr/>
      <dgm:t>
        <a:bodyPr/>
        <a:lstStyle/>
        <a:p>
          <a:endParaRPr lang="en-US"/>
        </a:p>
      </dgm:t>
    </dgm:pt>
    <dgm:pt modelId="{C2FB56C5-F483-4B10-A871-DC64854CCCC2}" type="pres">
      <dgm:prSet presAssocID="{D6987622-BC36-4771-8405-548A3AE2116A}" presName="composite" presStyleCnt="0"/>
      <dgm:spPr/>
      <dgm:t>
        <a:bodyPr/>
        <a:lstStyle/>
        <a:p>
          <a:endParaRPr lang="en-US"/>
        </a:p>
      </dgm:t>
    </dgm:pt>
    <dgm:pt modelId="{E75CCE24-B7CA-4BDB-ABAD-E6138CCD7F1D}" type="pres">
      <dgm:prSet presAssocID="{D6987622-BC36-4771-8405-548A3AE2116A}" presName="parTx" presStyleLbl="alignNode1" presStyleIdx="4" presStyleCnt="5" custScaleY="128369" custLinFactNeighborY="-15698">
        <dgm:presLayoutVars>
          <dgm:chMax val="0"/>
          <dgm:chPref val="0"/>
          <dgm:bulletEnabled val="1"/>
        </dgm:presLayoutVars>
      </dgm:prSet>
      <dgm:spPr/>
      <dgm:t>
        <a:bodyPr/>
        <a:lstStyle/>
        <a:p>
          <a:endParaRPr lang="en-US"/>
        </a:p>
      </dgm:t>
    </dgm:pt>
    <dgm:pt modelId="{4420CF5D-F821-48E1-8BBC-B6BDDDF173E8}" type="pres">
      <dgm:prSet presAssocID="{D6987622-BC36-4771-8405-548A3AE2116A}" presName="desTx" presStyleLbl="alignAccFollowNode1" presStyleIdx="4" presStyleCnt="5" custScaleY="100000">
        <dgm:presLayoutVars>
          <dgm:bulletEnabled val="1"/>
        </dgm:presLayoutVars>
      </dgm:prSet>
      <dgm:spPr/>
      <dgm:t>
        <a:bodyPr/>
        <a:lstStyle/>
        <a:p>
          <a:endParaRPr lang="en-US"/>
        </a:p>
      </dgm:t>
    </dgm:pt>
  </dgm:ptLst>
  <dgm:cxnLst>
    <dgm:cxn modelId="{A3224AFF-9F8E-4E08-BCC4-96B4C6C4EF61}" type="presOf" srcId="{BE2CF892-E30D-48C0-B978-63E3410E0DDB}" destId="{4420CF5D-F821-48E1-8BBC-B6BDDDF173E8}" srcOrd="0" destOrd="0" presId="urn:microsoft.com/office/officeart/2005/8/layout/hList1"/>
    <dgm:cxn modelId="{4D2CE1D5-663D-4353-80F5-0CA027D0DAEB}" srcId="{CE8DF16D-BEA2-4FB6-9A43-DA37673BB24F}" destId="{196C3BE6-9BCB-47AB-B7EA-21BC8155A682}" srcOrd="3" destOrd="0" parTransId="{9C34BAFA-1EFD-404A-940A-F93E79481ADB}" sibTransId="{9408C70D-83B6-4134-AD90-0C5F8EEC90A7}"/>
    <dgm:cxn modelId="{3BBC18A7-D4D3-4376-8093-9E740CBCCCC9}" type="presOf" srcId="{8FF80685-3EE4-4F4D-BF6D-33E794C950AB}" destId="{B02D0EA0-CE37-4593-AE4B-D1A8049F3168}" srcOrd="0" destOrd="0" presId="urn:microsoft.com/office/officeart/2005/8/layout/hList1"/>
    <dgm:cxn modelId="{77D32DBD-F6E9-4F26-8EF1-5FB9A0039ED1}" type="presOf" srcId="{CE8DF16D-BEA2-4FB6-9A43-DA37673BB24F}" destId="{4F7A757A-2272-4D61-BC8A-36F0DA678B0E}" srcOrd="0" destOrd="0" presId="urn:microsoft.com/office/officeart/2005/8/layout/hList1"/>
    <dgm:cxn modelId="{6109D338-A699-4E63-9EE0-81563F03605C}" type="presOf" srcId="{32FB8D2F-B0B5-48FE-8C44-003C3BC4AA68}" destId="{40574F97-0BE5-437D-8CED-1D340003C8B1}" srcOrd="0" destOrd="0" presId="urn:microsoft.com/office/officeart/2005/8/layout/hList1"/>
    <dgm:cxn modelId="{BD5F4D99-F64A-4332-90BC-8952511CFBFB}" srcId="{CE8DF16D-BEA2-4FB6-9A43-DA37673BB24F}" destId="{9339BFB1-7220-4DBE-A1C4-58952BD9BF70}" srcOrd="1" destOrd="0" parTransId="{C801D6CF-748E-4430-9BEA-36C51935B5F6}" sibTransId="{8669299F-9A02-43F3-B739-C3A87DC9F2FE}"/>
    <dgm:cxn modelId="{2D9E83AD-2F59-4544-98D2-756619C92556}" srcId="{9339BFB1-7220-4DBE-A1C4-58952BD9BF70}" destId="{88E38DB3-192A-4112-A643-7F086B78290E}" srcOrd="0" destOrd="0" parTransId="{A1436378-3EFC-45B2-9EB9-AA91455ADB23}" sibTransId="{4765AD97-9C61-4A80-8F3F-409843CAD256}"/>
    <dgm:cxn modelId="{14F5A762-70F8-4F26-8BBF-1A3C09E445C0}" srcId="{196C3BE6-9BCB-47AB-B7EA-21BC8155A682}" destId="{F2199730-E780-464F-90FF-4F3883CD6BEE}" srcOrd="0" destOrd="0" parTransId="{29011C55-5268-4A44-AC5E-F1438AD491FC}" sibTransId="{4270C040-7B07-4563-98DE-1A47D0D7D598}"/>
    <dgm:cxn modelId="{BD9179F3-478C-4711-809F-E6C35B95F9B6}" srcId="{CE8DF16D-BEA2-4FB6-9A43-DA37673BB24F}" destId="{D6987622-BC36-4771-8405-548A3AE2116A}" srcOrd="4" destOrd="0" parTransId="{0B64C9D7-7002-44BC-B7E3-33A4EB0B58C2}" sibTransId="{40632F5B-DA21-4503-9B48-80E58911A87E}"/>
    <dgm:cxn modelId="{7E66FBD7-A298-42C4-B848-4F96CFAF5326}" srcId="{0DF9BED2-2044-4658-8EB9-ED97685BA9E2}" destId="{5E63926F-8122-48AA-BD55-4480458847BB}" srcOrd="0" destOrd="0" parTransId="{B716BA9B-5265-49D7-8B84-E0F90FDEC2EB}" sibTransId="{46A850E5-9A08-422E-817B-D8D715430BDA}"/>
    <dgm:cxn modelId="{1C1E5D41-0006-4C7F-8C96-081088CCD338}" srcId="{D6987622-BC36-4771-8405-548A3AE2116A}" destId="{BE2CF892-E30D-48C0-B978-63E3410E0DDB}" srcOrd="0" destOrd="0" parTransId="{7BC5A6E7-F477-4808-ACF4-3E6BBF393713}" sibTransId="{57F5AFC3-8DE6-4E3E-B3B4-40368FB10985}"/>
    <dgm:cxn modelId="{F466D085-8941-429F-B909-FCEFDAFA3980}" type="presOf" srcId="{0DF9BED2-2044-4658-8EB9-ED97685BA9E2}" destId="{2F51AE34-6D97-40CA-AA3F-B772BBD9E875}" srcOrd="0" destOrd="0" presId="urn:microsoft.com/office/officeart/2005/8/layout/hList1"/>
    <dgm:cxn modelId="{D980CBD5-3C38-4A99-969C-56D3F9DFD546}" type="presOf" srcId="{F2199730-E780-464F-90FF-4F3883CD6BEE}" destId="{43E37E11-7426-4B0A-9D33-1B6570CE7636}" srcOrd="0" destOrd="0" presId="urn:microsoft.com/office/officeart/2005/8/layout/hList1"/>
    <dgm:cxn modelId="{736EB210-CAFD-46A1-96DA-636EAFFB9085}" type="presOf" srcId="{88E38DB3-192A-4112-A643-7F086B78290E}" destId="{86A0DD47-D288-420C-96D8-418F18001F19}" srcOrd="0" destOrd="0" presId="urn:microsoft.com/office/officeart/2005/8/layout/hList1"/>
    <dgm:cxn modelId="{39C1C762-4557-4B40-983C-FB1D6B9E9D3B}" type="presOf" srcId="{9339BFB1-7220-4DBE-A1C4-58952BD9BF70}" destId="{55AEE0B4-7166-4180-8319-D6CD891648A2}" srcOrd="0" destOrd="0" presId="urn:microsoft.com/office/officeart/2005/8/layout/hList1"/>
    <dgm:cxn modelId="{1C9A3EC6-19F0-4A91-905F-FFABCA5CE068}" type="presOf" srcId="{D6987622-BC36-4771-8405-548A3AE2116A}" destId="{E75CCE24-B7CA-4BDB-ABAD-E6138CCD7F1D}" srcOrd="0" destOrd="0" presId="urn:microsoft.com/office/officeart/2005/8/layout/hList1"/>
    <dgm:cxn modelId="{CA359A56-8949-4C10-8252-039D92492986}" srcId="{8FF80685-3EE4-4F4D-BF6D-33E794C950AB}" destId="{32FB8D2F-B0B5-48FE-8C44-003C3BC4AA68}" srcOrd="0" destOrd="0" parTransId="{C811C763-05DD-47DE-9F97-3C466C922E15}" sibTransId="{54C55EDA-F1A4-49DE-9BCD-F9B7139B6C37}"/>
    <dgm:cxn modelId="{885A492D-F0C3-4A64-B6C2-23B80F42698B}" srcId="{CE8DF16D-BEA2-4FB6-9A43-DA37673BB24F}" destId="{0DF9BED2-2044-4658-8EB9-ED97685BA9E2}" srcOrd="2" destOrd="0" parTransId="{BE598250-45E4-42D0-A81A-9132BE03A563}" sibTransId="{D3819FDD-41C4-4AF9-9CDF-176F10EBBCF5}"/>
    <dgm:cxn modelId="{C5228CBA-7400-4856-9D8A-3166C4E0A8E0}" srcId="{CE8DF16D-BEA2-4FB6-9A43-DA37673BB24F}" destId="{8FF80685-3EE4-4F4D-BF6D-33E794C950AB}" srcOrd="0" destOrd="0" parTransId="{811D7CCD-D0B9-430C-B6C7-183189920C4A}" sibTransId="{D02975EB-9D87-4277-BF3A-3B19B3147862}"/>
    <dgm:cxn modelId="{0F43E623-C623-4F37-9B88-F3D7621D167A}" type="presOf" srcId="{196C3BE6-9BCB-47AB-B7EA-21BC8155A682}" destId="{BB70863F-49BD-4C83-AABA-81CB1E935EEC}" srcOrd="0" destOrd="0" presId="urn:microsoft.com/office/officeart/2005/8/layout/hList1"/>
    <dgm:cxn modelId="{17C4914A-CABA-41E8-AED4-92AAAE4B15E6}" type="presOf" srcId="{5E63926F-8122-48AA-BD55-4480458847BB}" destId="{C2F51398-6B1E-4EA7-AED2-4227E0A7B351}" srcOrd="0" destOrd="0" presId="urn:microsoft.com/office/officeart/2005/8/layout/hList1"/>
    <dgm:cxn modelId="{F8F93E7E-A779-4F00-8B64-38DC356A0BB3}" type="presParOf" srcId="{4F7A757A-2272-4D61-BC8A-36F0DA678B0E}" destId="{C12AF13E-9D46-4C6E-AD26-4C8F4DBC5914}" srcOrd="0" destOrd="0" presId="urn:microsoft.com/office/officeart/2005/8/layout/hList1"/>
    <dgm:cxn modelId="{46873E7C-9884-4233-BF90-21982A394B9F}" type="presParOf" srcId="{C12AF13E-9D46-4C6E-AD26-4C8F4DBC5914}" destId="{B02D0EA0-CE37-4593-AE4B-D1A8049F3168}" srcOrd="0" destOrd="0" presId="urn:microsoft.com/office/officeart/2005/8/layout/hList1"/>
    <dgm:cxn modelId="{E5A8605E-8DCF-46C2-8202-0914777E7AE3}" type="presParOf" srcId="{C12AF13E-9D46-4C6E-AD26-4C8F4DBC5914}" destId="{40574F97-0BE5-437D-8CED-1D340003C8B1}" srcOrd="1" destOrd="0" presId="urn:microsoft.com/office/officeart/2005/8/layout/hList1"/>
    <dgm:cxn modelId="{BE321B84-2D60-4B23-9AD6-02F2E6468C73}" type="presParOf" srcId="{4F7A757A-2272-4D61-BC8A-36F0DA678B0E}" destId="{986D0BB9-606E-477B-9796-8C644B925FB3}" srcOrd="1" destOrd="0" presId="urn:microsoft.com/office/officeart/2005/8/layout/hList1"/>
    <dgm:cxn modelId="{AD8CD4DF-2DD2-487E-B980-E3E65837BFF7}" type="presParOf" srcId="{4F7A757A-2272-4D61-BC8A-36F0DA678B0E}" destId="{F655DF7D-A83D-4E04-A2AE-00410EE2B295}" srcOrd="2" destOrd="0" presId="urn:microsoft.com/office/officeart/2005/8/layout/hList1"/>
    <dgm:cxn modelId="{FBE70FD1-053E-491A-94F0-A4BF1DE0ED5D}" type="presParOf" srcId="{F655DF7D-A83D-4E04-A2AE-00410EE2B295}" destId="{55AEE0B4-7166-4180-8319-D6CD891648A2}" srcOrd="0" destOrd="0" presId="urn:microsoft.com/office/officeart/2005/8/layout/hList1"/>
    <dgm:cxn modelId="{885922E3-AD63-480C-B80E-C0829CBB595D}" type="presParOf" srcId="{F655DF7D-A83D-4E04-A2AE-00410EE2B295}" destId="{86A0DD47-D288-420C-96D8-418F18001F19}" srcOrd="1" destOrd="0" presId="urn:microsoft.com/office/officeart/2005/8/layout/hList1"/>
    <dgm:cxn modelId="{D2ACE9EC-9DA9-4F72-AAAA-373CDAB54630}" type="presParOf" srcId="{4F7A757A-2272-4D61-BC8A-36F0DA678B0E}" destId="{9DD3D507-913D-4127-B650-29B4372B11FE}" srcOrd="3" destOrd="0" presId="urn:microsoft.com/office/officeart/2005/8/layout/hList1"/>
    <dgm:cxn modelId="{E993D126-5156-4042-82FE-61CC93A51548}" type="presParOf" srcId="{4F7A757A-2272-4D61-BC8A-36F0DA678B0E}" destId="{E10CE4FF-82FE-4710-827B-EF93DF82884E}" srcOrd="4" destOrd="0" presId="urn:microsoft.com/office/officeart/2005/8/layout/hList1"/>
    <dgm:cxn modelId="{D9F055D1-5A5F-4877-B83A-A6B163C5C9AE}" type="presParOf" srcId="{E10CE4FF-82FE-4710-827B-EF93DF82884E}" destId="{2F51AE34-6D97-40CA-AA3F-B772BBD9E875}" srcOrd="0" destOrd="0" presId="urn:microsoft.com/office/officeart/2005/8/layout/hList1"/>
    <dgm:cxn modelId="{0A90DD68-C400-4CE4-918B-CA99427C4C6C}" type="presParOf" srcId="{E10CE4FF-82FE-4710-827B-EF93DF82884E}" destId="{C2F51398-6B1E-4EA7-AED2-4227E0A7B351}" srcOrd="1" destOrd="0" presId="urn:microsoft.com/office/officeart/2005/8/layout/hList1"/>
    <dgm:cxn modelId="{66A4D446-04F2-4E92-BDDD-B9616030D021}" type="presParOf" srcId="{4F7A757A-2272-4D61-BC8A-36F0DA678B0E}" destId="{61B2DEBB-944F-410F-8FC9-805F234FA180}" srcOrd="5" destOrd="0" presId="urn:microsoft.com/office/officeart/2005/8/layout/hList1"/>
    <dgm:cxn modelId="{5284A1D9-5947-477D-B76B-33B85D71DB90}" type="presParOf" srcId="{4F7A757A-2272-4D61-BC8A-36F0DA678B0E}" destId="{8C1B3812-CF5A-4304-9E30-B8ECFD961943}" srcOrd="6" destOrd="0" presId="urn:microsoft.com/office/officeart/2005/8/layout/hList1"/>
    <dgm:cxn modelId="{BFDD6204-D46F-4C4B-B732-16FCF3330879}" type="presParOf" srcId="{8C1B3812-CF5A-4304-9E30-B8ECFD961943}" destId="{BB70863F-49BD-4C83-AABA-81CB1E935EEC}" srcOrd="0" destOrd="0" presId="urn:microsoft.com/office/officeart/2005/8/layout/hList1"/>
    <dgm:cxn modelId="{4E86799C-429F-4B96-9624-E9D6BD6EDF35}" type="presParOf" srcId="{8C1B3812-CF5A-4304-9E30-B8ECFD961943}" destId="{43E37E11-7426-4B0A-9D33-1B6570CE7636}" srcOrd="1" destOrd="0" presId="urn:microsoft.com/office/officeart/2005/8/layout/hList1"/>
    <dgm:cxn modelId="{93A6B2BC-C16B-4058-829E-FFA5B82C634D}" type="presParOf" srcId="{4F7A757A-2272-4D61-BC8A-36F0DA678B0E}" destId="{0F9F7B62-1838-46AB-B8A0-AD8FFDE69DBF}" srcOrd="7" destOrd="0" presId="urn:microsoft.com/office/officeart/2005/8/layout/hList1"/>
    <dgm:cxn modelId="{0DB7063D-32EB-4AAC-90E3-F2847CBD9FD9}" type="presParOf" srcId="{4F7A757A-2272-4D61-BC8A-36F0DA678B0E}" destId="{C2FB56C5-F483-4B10-A871-DC64854CCCC2}" srcOrd="8" destOrd="0" presId="urn:microsoft.com/office/officeart/2005/8/layout/hList1"/>
    <dgm:cxn modelId="{E06326AD-99C0-48AA-8D17-34F9AE9B6D66}" type="presParOf" srcId="{C2FB56C5-F483-4B10-A871-DC64854CCCC2}" destId="{E75CCE24-B7CA-4BDB-ABAD-E6138CCD7F1D}" srcOrd="0" destOrd="0" presId="urn:microsoft.com/office/officeart/2005/8/layout/hList1"/>
    <dgm:cxn modelId="{B0593091-E55A-43E5-B574-692B6F213351}" type="presParOf" srcId="{C2FB56C5-F483-4B10-A871-DC64854CCCC2}" destId="{4420CF5D-F821-48E1-8BBC-B6BDDDF173E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64D5E65-A08D-4E87-AB48-E1A47201F445}" type="doc">
      <dgm:prSet loTypeId="urn:microsoft.com/office/officeart/2005/8/layout/arrow1" loCatId="process" qsTypeId="urn:microsoft.com/office/officeart/2005/8/quickstyle/simple1" qsCatId="simple" csTypeId="urn:microsoft.com/office/officeart/2005/8/colors/colorful1" csCatId="colorful" phldr="1"/>
      <dgm:spPr/>
      <dgm:t>
        <a:bodyPr/>
        <a:lstStyle/>
        <a:p>
          <a:endParaRPr lang="en-US"/>
        </a:p>
      </dgm:t>
    </dgm:pt>
    <dgm:pt modelId="{E42FA4A7-DD9E-4080-AD93-F3F71B5EA14D}">
      <dgm:prSet phldrT="[Text]" custT="1"/>
      <dgm:spPr/>
      <dgm:t>
        <a:bodyPr/>
        <a:lstStyle/>
        <a:p>
          <a:pPr>
            <a:spcAft>
              <a:spcPts val="1200"/>
            </a:spcAft>
          </a:pPr>
          <a:r>
            <a:rPr lang="en-US" sz="2800" b="1" dirty="0" smtClean="0">
              <a:solidFill>
                <a:schemeClr val="tx1"/>
              </a:solidFill>
            </a:rPr>
            <a:t>Before</a:t>
          </a:r>
        </a:p>
        <a:p>
          <a:pPr>
            <a:spcAft>
              <a:spcPts val="1800"/>
            </a:spcAft>
          </a:pPr>
          <a:r>
            <a:rPr lang="en-US" sz="1800" b="1" dirty="0" smtClean="0">
              <a:solidFill>
                <a:schemeClr val="tx1"/>
              </a:solidFill>
            </a:rPr>
            <a:t>1 yr. prior to the training or course certification date.</a:t>
          </a:r>
          <a:endParaRPr lang="en-US" sz="1800" b="1" dirty="0">
            <a:solidFill>
              <a:schemeClr val="tx1"/>
            </a:solidFill>
          </a:endParaRPr>
        </a:p>
      </dgm:t>
    </dgm:pt>
    <dgm:pt modelId="{CBC78FF4-680C-43E2-95D1-9D231EADF4CD}" type="parTrans" cxnId="{5F3EC6E9-396E-419C-A125-D71B1D1DC478}">
      <dgm:prSet/>
      <dgm:spPr/>
      <dgm:t>
        <a:bodyPr/>
        <a:lstStyle/>
        <a:p>
          <a:endParaRPr lang="en-US"/>
        </a:p>
      </dgm:t>
    </dgm:pt>
    <dgm:pt modelId="{E9BF2200-A78B-4F95-944C-4231644FA328}" type="sibTrans" cxnId="{5F3EC6E9-396E-419C-A125-D71B1D1DC478}">
      <dgm:prSet/>
      <dgm:spPr/>
      <dgm:t>
        <a:bodyPr/>
        <a:lstStyle/>
        <a:p>
          <a:endParaRPr lang="en-US"/>
        </a:p>
      </dgm:t>
    </dgm:pt>
    <dgm:pt modelId="{DCB0DBB0-AB41-4225-A23B-D8621593EFE4}">
      <dgm:prSet custT="1"/>
      <dgm:spPr/>
      <dgm:t>
        <a:bodyPr/>
        <a:lstStyle/>
        <a:p>
          <a:pPr>
            <a:spcAft>
              <a:spcPts val="1200"/>
            </a:spcAft>
          </a:pPr>
          <a:r>
            <a:rPr lang="en-US" sz="2800" b="1" dirty="0" smtClean="0"/>
            <a:t>After</a:t>
          </a:r>
        </a:p>
        <a:p>
          <a:pPr>
            <a:spcAft>
              <a:spcPct val="35000"/>
            </a:spcAft>
          </a:pPr>
          <a:r>
            <a:rPr lang="en-US" sz="1900" b="1" dirty="0" smtClean="0"/>
            <a:t>1 yr. following the training or course certification date.</a:t>
          </a:r>
          <a:endParaRPr lang="en-US" sz="1900" b="1" dirty="0"/>
        </a:p>
      </dgm:t>
    </dgm:pt>
    <dgm:pt modelId="{8BDB88AF-44CD-456E-BCA7-AE8EEA788126}" type="parTrans" cxnId="{BF948B9A-B2B6-48A0-B9B7-2BAD8426757D}">
      <dgm:prSet/>
      <dgm:spPr/>
      <dgm:t>
        <a:bodyPr/>
        <a:lstStyle/>
        <a:p>
          <a:endParaRPr lang="en-US"/>
        </a:p>
      </dgm:t>
    </dgm:pt>
    <dgm:pt modelId="{4FD078BE-0379-4C02-9381-696FBD1D8047}" type="sibTrans" cxnId="{BF948B9A-B2B6-48A0-B9B7-2BAD8426757D}">
      <dgm:prSet/>
      <dgm:spPr/>
      <dgm:t>
        <a:bodyPr/>
        <a:lstStyle/>
        <a:p>
          <a:endParaRPr lang="en-US"/>
        </a:p>
      </dgm:t>
    </dgm:pt>
    <dgm:pt modelId="{3C6DC17B-1A11-4F45-931F-9ED4D342AA5C}" type="pres">
      <dgm:prSet presAssocID="{864D5E65-A08D-4E87-AB48-E1A47201F445}" presName="cycle" presStyleCnt="0">
        <dgm:presLayoutVars>
          <dgm:dir/>
          <dgm:resizeHandles val="exact"/>
        </dgm:presLayoutVars>
      </dgm:prSet>
      <dgm:spPr/>
    </dgm:pt>
    <dgm:pt modelId="{34ED6BCF-C507-4509-B4B5-F2A71C1EEE64}" type="pres">
      <dgm:prSet presAssocID="{E42FA4A7-DD9E-4080-AD93-F3F71B5EA14D}" presName="arrow" presStyleLbl="node1" presStyleIdx="0" presStyleCnt="2" custScaleX="122523">
        <dgm:presLayoutVars>
          <dgm:bulletEnabled val="1"/>
        </dgm:presLayoutVars>
      </dgm:prSet>
      <dgm:spPr/>
      <dgm:t>
        <a:bodyPr/>
        <a:lstStyle/>
        <a:p>
          <a:endParaRPr lang="en-US"/>
        </a:p>
      </dgm:t>
    </dgm:pt>
    <dgm:pt modelId="{0BF10749-7E81-436A-8BD2-477EB34E28FB}" type="pres">
      <dgm:prSet presAssocID="{DCB0DBB0-AB41-4225-A23B-D8621593EFE4}" presName="arrow" presStyleLbl="node1" presStyleIdx="1" presStyleCnt="2" custScaleX="122523">
        <dgm:presLayoutVars>
          <dgm:bulletEnabled val="1"/>
        </dgm:presLayoutVars>
      </dgm:prSet>
      <dgm:spPr/>
      <dgm:t>
        <a:bodyPr/>
        <a:lstStyle/>
        <a:p>
          <a:endParaRPr lang="en-US"/>
        </a:p>
      </dgm:t>
    </dgm:pt>
  </dgm:ptLst>
  <dgm:cxnLst>
    <dgm:cxn modelId="{BF948B9A-B2B6-48A0-B9B7-2BAD8426757D}" srcId="{864D5E65-A08D-4E87-AB48-E1A47201F445}" destId="{DCB0DBB0-AB41-4225-A23B-D8621593EFE4}" srcOrd="1" destOrd="0" parTransId="{8BDB88AF-44CD-456E-BCA7-AE8EEA788126}" sibTransId="{4FD078BE-0379-4C02-9381-696FBD1D8047}"/>
    <dgm:cxn modelId="{39DBF8D4-1E7F-4344-A7C8-512685D6782D}" type="presOf" srcId="{DCB0DBB0-AB41-4225-A23B-D8621593EFE4}" destId="{0BF10749-7E81-436A-8BD2-477EB34E28FB}" srcOrd="0" destOrd="0" presId="urn:microsoft.com/office/officeart/2005/8/layout/arrow1"/>
    <dgm:cxn modelId="{904108C6-77D1-4E62-9096-CA86A3940048}" type="presOf" srcId="{864D5E65-A08D-4E87-AB48-E1A47201F445}" destId="{3C6DC17B-1A11-4F45-931F-9ED4D342AA5C}" srcOrd="0" destOrd="0" presId="urn:microsoft.com/office/officeart/2005/8/layout/arrow1"/>
    <dgm:cxn modelId="{2CF3FB31-A998-4B84-AC99-26F641DE57C8}" type="presOf" srcId="{E42FA4A7-DD9E-4080-AD93-F3F71B5EA14D}" destId="{34ED6BCF-C507-4509-B4B5-F2A71C1EEE64}" srcOrd="0" destOrd="0" presId="urn:microsoft.com/office/officeart/2005/8/layout/arrow1"/>
    <dgm:cxn modelId="{5F3EC6E9-396E-419C-A125-D71B1D1DC478}" srcId="{864D5E65-A08D-4E87-AB48-E1A47201F445}" destId="{E42FA4A7-DD9E-4080-AD93-F3F71B5EA14D}" srcOrd="0" destOrd="0" parTransId="{CBC78FF4-680C-43E2-95D1-9D231EADF4CD}" sibTransId="{E9BF2200-A78B-4F95-944C-4231644FA328}"/>
    <dgm:cxn modelId="{89F5AB0B-08D2-4928-A1ED-141F6E73BF42}" type="presParOf" srcId="{3C6DC17B-1A11-4F45-931F-9ED4D342AA5C}" destId="{34ED6BCF-C507-4509-B4B5-F2A71C1EEE64}" srcOrd="0" destOrd="0" presId="urn:microsoft.com/office/officeart/2005/8/layout/arrow1"/>
    <dgm:cxn modelId="{45937617-16E0-4BA6-8AD7-EA01D2B71D85}" type="presParOf" srcId="{3C6DC17B-1A11-4F45-931F-9ED4D342AA5C}" destId="{0BF10749-7E81-436A-8BD2-477EB34E28FB}" srcOrd="1" destOrd="0" presId="urn:microsoft.com/office/officeart/2005/8/layout/arrow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92B736F-01C5-4A41-839A-155542A5DA28}"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562F4C39-1186-45D0-B56D-686ED7FE03CB}">
      <dgm:prSet phldrT="[Text]" custT="1"/>
      <dgm:spPr/>
      <dgm:t>
        <a:bodyPr/>
        <a:lstStyle/>
        <a:p>
          <a:r>
            <a:rPr lang="en-US" sz="2800" b="1" dirty="0" smtClean="0"/>
            <a:t>Analysis of Variance</a:t>
          </a:r>
          <a:endParaRPr lang="en-US" sz="2800" b="1" dirty="0"/>
        </a:p>
      </dgm:t>
    </dgm:pt>
    <dgm:pt modelId="{4D2835D9-38E4-401A-B935-0294BC0A8FE3}" type="parTrans" cxnId="{87BC366D-2E28-4571-AECF-689F28ECEBEA}">
      <dgm:prSet/>
      <dgm:spPr/>
      <dgm:t>
        <a:bodyPr/>
        <a:lstStyle/>
        <a:p>
          <a:endParaRPr lang="en-US"/>
        </a:p>
      </dgm:t>
    </dgm:pt>
    <dgm:pt modelId="{5356FA63-CBA5-4D47-B9BE-B0D7F806D171}" type="sibTrans" cxnId="{87BC366D-2E28-4571-AECF-689F28ECEBEA}">
      <dgm:prSet/>
      <dgm:spPr/>
      <dgm:t>
        <a:bodyPr/>
        <a:lstStyle/>
        <a:p>
          <a:endParaRPr lang="en-US"/>
        </a:p>
      </dgm:t>
    </dgm:pt>
    <dgm:pt modelId="{FD934023-CF98-4B31-91B9-6718D7D8AAC2}">
      <dgm:prSet phldrT="[Text]" custT="1"/>
      <dgm:spPr>
        <a:solidFill>
          <a:schemeClr val="tx2">
            <a:alpha val="90000"/>
          </a:schemeClr>
        </a:solidFill>
      </dgm:spPr>
      <dgm:t>
        <a:bodyPr/>
        <a:lstStyle/>
        <a:p>
          <a:pPr marL="182880" indent="-182880">
            <a:spcAft>
              <a:spcPts val="600"/>
            </a:spcAft>
          </a:pPr>
          <a:r>
            <a:rPr lang="en-US" sz="1800" dirty="0" smtClean="0"/>
            <a:t>ANOVA</a:t>
          </a:r>
          <a:endParaRPr lang="en-US" sz="1800" dirty="0"/>
        </a:p>
      </dgm:t>
    </dgm:pt>
    <dgm:pt modelId="{BF8BCDB1-4D03-4333-BED1-60BAC634FAD3}" type="parTrans" cxnId="{827404D9-1DA0-444D-86D2-43D2FFEDE863}">
      <dgm:prSet/>
      <dgm:spPr/>
      <dgm:t>
        <a:bodyPr/>
        <a:lstStyle/>
        <a:p>
          <a:endParaRPr lang="en-US"/>
        </a:p>
      </dgm:t>
    </dgm:pt>
    <dgm:pt modelId="{2B4BBCF8-BFA1-4BA4-AC96-61E37944A1A5}" type="sibTrans" cxnId="{827404D9-1DA0-444D-86D2-43D2FFEDE863}">
      <dgm:prSet/>
      <dgm:spPr/>
      <dgm:t>
        <a:bodyPr/>
        <a:lstStyle/>
        <a:p>
          <a:endParaRPr lang="en-US"/>
        </a:p>
      </dgm:t>
    </dgm:pt>
    <dgm:pt modelId="{0A275399-E084-43EA-B0AD-A4BC81A7719B}">
      <dgm:prSet phldrT="[Text]" custT="1"/>
      <dgm:spPr>
        <a:solidFill>
          <a:schemeClr val="tx2">
            <a:alpha val="90000"/>
          </a:schemeClr>
        </a:solidFill>
      </dgm:spPr>
      <dgm:t>
        <a:bodyPr/>
        <a:lstStyle/>
        <a:p>
          <a:pPr marL="182880" indent="-182880">
            <a:spcAft>
              <a:spcPts val="600"/>
            </a:spcAft>
          </a:pPr>
          <a:r>
            <a:rPr lang="en-US" sz="1800" dirty="0" smtClean="0"/>
            <a:t>Used to test for statistically significant differences in each of the before and after groups.</a:t>
          </a:r>
          <a:endParaRPr lang="en-US" sz="1800" dirty="0"/>
        </a:p>
      </dgm:t>
    </dgm:pt>
    <dgm:pt modelId="{56B54615-3F87-4136-A3C9-B95B40319D33}" type="parTrans" cxnId="{66FE9BD3-608E-4C22-B2C3-17A2A10AC6AD}">
      <dgm:prSet/>
      <dgm:spPr/>
      <dgm:t>
        <a:bodyPr/>
        <a:lstStyle/>
        <a:p>
          <a:endParaRPr lang="en-US"/>
        </a:p>
      </dgm:t>
    </dgm:pt>
    <dgm:pt modelId="{98A70D43-D172-430E-8ABF-47EA5CA95C86}" type="sibTrans" cxnId="{66FE9BD3-608E-4C22-B2C3-17A2A10AC6AD}">
      <dgm:prSet/>
      <dgm:spPr/>
      <dgm:t>
        <a:bodyPr/>
        <a:lstStyle/>
        <a:p>
          <a:endParaRPr lang="en-US"/>
        </a:p>
      </dgm:t>
    </dgm:pt>
    <dgm:pt modelId="{365FCE97-F02A-42B0-8DD0-354F41EFAC03}">
      <dgm:prSet phldrT="[Text]" custT="1"/>
      <dgm:spPr/>
      <dgm:t>
        <a:bodyPr/>
        <a:lstStyle/>
        <a:p>
          <a:r>
            <a:rPr lang="en-US" sz="2800" b="1" dirty="0" smtClean="0"/>
            <a:t>Equity Gap Analysis</a:t>
          </a:r>
          <a:endParaRPr lang="en-US" sz="2800" b="1" dirty="0"/>
        </a:p>
      </dgm:t>
    </dgm:pt>
    <dgm:pt modelId="{30F97377-0532-4CD3-92CA-4B510C964C4F}" type="parTrans" cxnId="{0D89D4DE-990F-485B-8A9A-14D8C9E3B18C}">
      <dgm:prSet/>
      <dgm:spPr/>
      <dgm:t>
        <a:bodyPr/>
        <a:lstStyle/>
        <a:p>
          <a:endParaRPr lang="en-US"/>
        </a:p>
      </dgm:t>
    </dgm:pt>
    <dgm:pt modelId="{FD4A5B2F-7C14-4627-A617-52C083FB708D}" type="sibTrans" cxnId="{0D89D4DE-990F-485B-8A9A-14D8C9E3B18C}">
      <dgm:prSet/>
      <dgm:spPr/>
      <dgm:t>
        <a:bodyPr/>
        <a:lstStyle/>
        <a:p>
          <a:endParaRPr lang="en-US"/>
        </a:p>
      </dgm:t>
    </dgm:pt>
    <dgm:pt modelId="{99A1E0E9-822C-4B36-AAB3-C732927E83B4}">
      <dgm:prSet phldrT="[Text]" custT="1"/>
      <dgm:spPr/>
      <dgm:t>
        <a:bodyPr/>
        <a:lstStyle/>
        <a:p>
          <a:pPr marL="182880" indent="-182880">
            <a:spcAft>
              <a:spcPts val="600"/>
            </a:spcAft>
          </a:pPr>
          <a:r>
            <a:rPr lang="en-US" sz="1800" dirty="0" smtClean="0"/>
            <a:t>Secondary Testing</a:t>
          </a:r>
          <a:endParaRPr lang="en-US" sz="1800" dirty="0"/>
        </a:p>
      </dgm:t>
    </dgm:pt>
    <dgm:pt modelId="{54548812-3FB4-4974-AAEA-4497BCD2C0C4}" type="parTrans" cxnId="{42ACF2E8-2383-4296-8607-8656F221BA3B}">
      <dgm:prSet/>
      <dgm:spPr/>
      <dgm:t>
        <a:bodyPr/>
        <a:lstStyle/>
        <a:p>
          <a:endParaRPr lang="en-US"/>
        </a:p>
      </dgm:t>
    </dgm:pt>
    <dgm:pt modelId="{57A27040-950E-4832-92E5-5FEDDF591362}" type="sibTrans" cxnId="{42ACF2E8-2383-4296-8607-8656F221BA3B}">
      <dgm:prSet/>
      <dgm:spPr/>
      <dgm:t>
        <a:bodyPr/>
        <a:lstStyle/>
        <a:p>
          <a:endParaRPr lang="en-US"/>
        </a:p>
      </dgm:t>
    </dgm:pt>
    <dgm:pt modelId="{5C090FDB-B855-42AE-A26F-B743B31CA420}">
      <dgm:prSet phldrT="[Text]" custT="1"/>
      <dgm:spPr/>
      <dgm:t>
        <a:bodyPr/>
        <a:lstStyle/>
        <a:p>
          <a:r>
            <a:rPr lang="en-US" sz="2800" b="1" dirty="0" smtClean="0"/>
            <a:t>Explanatory/</a:t>
          </a:r>
          <a:br>
            <a:rPr lang="en-US" sz="2800" b="1" dirty="0" smtClean="0"/>
          </a:br>
          <a:r>
            <a:rPr lang="en-US" sz="2800" b="1" dirty="0" smtClean="0"/>
            <a:t>Confounding Variables</a:t>
          </a:r>
          <a:endParaRPr lang="en-US" sz="2800" b="1" dirty="0"/>
        </a:p>
      </dgm:t>
    </dgm:pt>
    <dgm:pt modelId="{F9A9244C-220B-4F4A-91C5-871B6418CBD0}" type="parTrans" cxnId="{14B1B872-7BFA-4205-8214-CB83D5034E5B}">
      <dgm:prSet/>
      <dgm:spPr/>
      <dgm:t>
        <a:bodyPr/>
        <a:lstStyle/>
        <a:p>
          <a:endParaRPr lang="en-US"/>
        </a:p>
      </dgm:t>
    </dgm:pt>
    <dgm:pt modelId="{51409BF0-BEB0-4654-8B51-D169FCF12FF6}" type="sibTrans" cxnId="{14B1B872-7BFA-4205-8214-CB83D5034E5B}">
      <dgm:prSet/>
      <dgm:spPr/>
      <dgm:t>
        <a:bodyPr/>
        <a:lstStyle/>
        <a:p>
          <a:endParaRPr lang="en-US"/>
        </a:p>
      </dgm:t>
    </dgm:pt>
    <dgm:pt modelId="{AD966D7F-119B-483B-A9B5-80E35CD414D9}">
      <dgm:prSet phldrT="[Text]" custT="1"/>
      <dgm:spPr/>
      <dgm:t>
        <a:bodyPr/>
        <a:lstStyle/>
        <a:p>
          <a:pPr marL="182880" indent="-182880"/>
          <a:r>
            <a:rPr lang="en-US" sz="1800" dirty="0" smtClean="0"/>
            <a:t>Age, sex, disability status, low income status, full or part-time status, number of college credits earned at the time of the course, kind of student, and historically underrepresented students of color.</a:t>
          </a:r>
          <a:endParaRPr lang="en-US" sz="1800" dirty="0"/>
        </a:p>
      </dgm:t>
    </dgm:pt>
    <dgm:pt modelId="{A88611DD-6B04-4AEA-9319-AAB75C86F996}" type="parTrans" cxnId="{9F28AE3A-9776-4C2C-ACCD-84DFCE3DE232}">
      <dgm:prSet/>
      <dgm:spPr/>
      <dgm:t>
        <a:bodyPr/>
        <a:lstStyle/>
        <a:p>
          <a:endParaRPr lang="en-US"/>
        </a:p>
      </dgm:t>
    </dgm:pt>
    <dgm:pt modelId="{36D85577-0AE7-4076-B03E-64DDCD47CBA7}" type="sibTrans" cxnId="{9F28AE3A-9776-4C2C-ACCD-84DFCE3DE232}">
      <dgm:prSet/>
      <dgm:spPr/>
      <dgm:t>
        <a:bodyPr/>
        <a:lstStyle/>
        <a:p>
          <a:endParaRPr lang="en-US"/>
        </a:p>
      </dgm:t>
    </dgm:pt>
    <dgm:pt modelId="{E966DF46-7423-421F-ABE6-D602E204FC6A}">
      <dgm:prSet phldrT="[Text]" custT="1"/>
      <dgm:spPr/>
      <dgm:t>
        <a:bodyPr/>
        <a:lstStyle/>
        <a:p>
          <a:pPr marL="182880" indent="-182880">
            <a:spcAft>
              <a:spcPts val="600"/>
            </a:spcAft>
          </a:pPr>
          <a:r>
            <a:rPr lang="en-US" sz="1800" dirty="0" smtClean="0"/>
            <a:t>Used to assess if the observed change in student course GPA from before to after might be due to factors related to characteristics of the student population</a:t>
          </a:r>
          <a:endParaRPr lang="en-US" sz="1800" dirty="0"/>
        </a:p>
      </dgm:t>
    </dgm:pt>
    <dgm:pt modelId="{15651995-6048-4F04-93AD-E442696B8EC6}" type="parTrans" cxnId="{E1E6F9B0-5B01-489B-8DD0-882C4221E173}">
      <dgm:prSet/>
      <dgm:spPr/>
      <dgm:t>
        <a:bodyPr/>
        <a:lstStyle/>
        <a:p>
          <a:endParaRPr lang="en-US"/>
        </a:p>
      </dgm:t>
    </dgm:pt>
    <dgm:pt modelId="{1642EC8B-5FF6-45B6-B379-C90FF9DFD898}" type="sibTrans" cxnId="{E1E6F9B0-5B01-489B-8DD0-882C4221E173}">
      <dgm:prSet/>
      <dgm:spPr/>
      <dgm:t>
        <a:bodyPr/>
        <a:lstStyle/>
        <a:p>
          <a:endParaRPr lang="en-US"/>
        </a:p>
      </dgm:t>
    </dgm:pt>
    <dgm:pt modelId="{334EF6C6-AEEF-4ED6-A08A-CA18977E6459}" type="pres">
      <dgm:prSet presAssocID="{892B736F-01C5-4A41-839A-155542A5DA28}" presName="Name0" presStyleCnt="0">
        <dgm:presLayoutVars>
          <dgm:dir/>
          <dgm:animLvl val="lvl"/>
          <dgm:resizeHandles val="exact"/>
        </dgm:presLayoutVars>
      </dgm:prSet>
      <dgm:spPr/>
    </dgm:pt>
    <dgm:pt modelId="{A8F0D8D3-BB87-4C5C-9AD0-5BF65EB93B11}" type="pres">
      <dgm:prSet presAssocID="{562F4C39-1186-45D0-B56D-686ED7FE03CB}" presName="linNode" presStyleCnt="0"/>
      <dgm:spPr/>
    </dgm:pt>
    <dgm:pt modelId="{1CCE44F6-177D-46F4-860D-42120A8E8A05}" type="pres">
      <dgm:prSet presAssocID="{562F4C39-1186-45D0-B56D-686ED7FE03CB}" presName="parentText" presStyleLbl="node1" presStyleIdx="0" presStyleCnt="3" custScaleX="71934" custLinFactNeighborX="-7884" custLinFactNeighborY="-1027">
        <dgm:presLayoutVars>
          <dgm:chMax val="1"/>
          <dgm:bulletEnabled val="1"/>
        </dgm:presLayoutVars>
      </dgm:prSet>
      <dgm:spPr/>
      <dgm:t>
        <a:bodyPr/>
        <a:lstStyle/>
        <a:p>
          <a:endParaRPr lang="en-US"/>
        </a:p>
      </dgm:t>
    </dgm:pt>
    <dgm:pt modelId="{93E3DFAC-5670-42B9-BB58-7186F28F583A}" type="pres">
      <dgm:prSet presAssocID="{562F4C39-1186-45D0-B56D-686ED7FE03CB}" presName="descendantText" presStyleLbl="alignAccFollowNode1" presStyleIdx="0" presStyleCnt="3" custScaleX="115186">
        <dgm:presLayoutVars>
          <dgm:bulletEnabled val="1"/>
        </dgm:presLayoutVars>
      </dgm:prSet>
      <dgm:spPr/>
      <dgm:t>
        <a:bodyPr/>
        <a:lstStyle/>
        <a:p>
          <a:endParaRPr lang="en-US"/>
        </a:p>
      </dgm:t>
    </dgm:pt>
    <dgm:pt modelId="{772CD95D-326F-4DC2-B5C8-0A66C31E7CC6}" type="pres">
      <dgm:prSet presAssocID="{5356FA63-CBA5-4D47-B9BE-B0D7F806D171}" presName="sp" presStyleCnt="0"/>
      <dgm:spPr/>
    </dgm:pt>
    <dgm:pt modelId="{A32E5CA1-8C9A-4969-A418-FD574B8E39ED}" type="pres">
      <dgm:prSet presAssocID="{365FCE97-F02A-42B0-8DD0-354F41EFAC03}" presName="linNode" presStyleCnt="0"/>
      <dgm:spPr/>
    </dgm:pt>
    <dgm:pt modelId="{7B3B9BB2-A841-4D44-819D-E8626E3CF2FF}" type="pres">
      <dgm:prSet presAssocID="{365FCE97-F02A-42B0-8DD0-354F41EFAC03}" presName="parentText" presStyleLbl="node1" presStyleIdx="1" presStyleCnt="3" custScaleX="71934" custLinFactNeighborX="-7884" custLinFactNeighborY="-1027">
        <dgm:presLayoutVars>
          <dgm:chMax val="1"/>
          <dgm:bulletEnabled val="1"/>
        </dgm:presLayoutVars>
      </dgm:prSet>
      <dgm:spPr/>
      <dgm:t>
        <a:bodyPr/>
        <a:lstStyle/>
        <a:p>
          <a:endParaRPr lang="en-US"/>
        </a:p>
      </dgm:t>
    </dgm:pt>
    <dgm:pt modelId="{06EC406F-FC35-4EF9-809E-7C22F3385ADF}" type="pres">
      <dgm:prSet presAssocID="{365FCE97-F02A-42B0-8DD0-354F41EFAC03}" presName="descendantText" presStyleLbl="alignAccFollowNode1" presStyleIdx="1" presStyleCnt="3" custScaleX="115186" custLinFactNeighborY="0">
        <dgm:presLayoutVars>
          <dgm:bulletEnabled val="1"/>
        </dgm:presLayoutVars>
      </dgm:prSet>
      <dgm:spPr/>
      <dgm:t>
        <a:bodyPr/>
        <a:lstStyle/>
        <a:p>
          <a:endParaRPr lang="en-US"/>
        </a:p>
      </dgm:t>
    </dgm:pt>
    <dgm:pt modelId="{EE2AEDA7-2749-4B82-9EAF-611B212F16D3}" type="pres">
      <dgm:prSet presAssocID="{FD4A5B2F-7C14-4627-A617-52C083FB708D}" presName="sp" presStyleCnt="0"/>
      <dgm:spPr/>
    </dgm:pt>
    <dgm:pt modelId="{1A9CFBF2-E1BD-4C66-A1BB-8C9F04F4CF74}" type="pres">
      <dgm:prSet presAssocID="{5C090FDB-B855-42AE-A26F-B743B31CA420}" presName="linNode" presStyleCnt="0"/>
      <dgm:spPr/>
    </dgm:pt>
    <dgm:pt modelId="{E5B1847A-EAD1-4DA6-B4AD-AD4A0E93FB13}" type="pres">
      <dgm:prSet presAssocID="{5C090FDB-B855-42AE-A26F-B743B31CA420}" presName="parentText" presStyleLbl="node1" presStyleIdx="2" presStyleCnt="3" custScaleX="71934" custLinFactNeighborX="-7884" custLinFactNeighborY="-1027">
        <dgm:presLayoutVars>
          <dgm:chMax val="1"/>
          <dgm:bulletEnabled val="1"/>
        </dgm:presLayoutVars>
      </dgm:prSet>
      <dgm:spPr/>
      <dgm:t>
        <a:bodyPr/>
        <a:lstStyle/>
        <a:p>
          <a:endParaRPr lang="en-US"/>
        </a:p>
      </dgm:t>
    </dgm:pt>
    <dgm:pt modelId="{B19430F7-350C-42AA-AF3A-50AE70086B3F}" type="pres">
      <dgm:prSet presAssocID="{5C090FDB-B855-42AE-A26F-B743B31CA420}" presName="descendantText" presStyleLbl="alignAccFollowNode1" presStyleIdx="2" presStyleCnt="3" custScaleX="115186">
        <dgm:presLayoutVars>
          <dgm:bulletEnabled val="1"/>
        </dgm:presLayoutVars>
      </dgm:prSet>
      <dgm:spPr/>
      <dgm:t>
        <a:bodyPr/>
        <a:lstStyle/>
        <a:p>
          <a:endParaRPr lang="en-US"/>
        </a:p>
      </dgm:t>
    </dgm:pt>
  </dgm:ptLst>
  <dgm:cxnLst>
    <dgm:cxn modelId="{E1E6F9B0-5B01-489B-8DD0-882C4221E173}" srcId="{365FCE97-F02A-42B0-8DD0-354F41EFAC03}" destId="{E966DF46-7423-421F-ABE6-D602E204FC6A}" srcOrd="1" destOrd="0" parTransId="{15651995-6048-4F04-93AD-E442696B8EC6}" sibTransId="{1642EC8B-5FF6-45B6-B379-C90FF9DFD898}"/>
    <dgm:cxn modelId="{1412FB80-8F33-4823-AC87-21C876A872BD}" type="presOf" srcId="{892B736F-01C5-4A41-839A-155542A5DA28}" destId="{334EF6C6-AEEF-4ED6-A08A-CA18977E6459}" srcOrd="0" destOrd="0" presId="urn:microsoft.com/office/officeart/2005/8/layout/vList5"/>
    <dgm:cxn modelId="{66FE9BD3-608E-4C22-B2C3-17A2A10AC6AD}" srcId="{562F4C39-1186-45D0-B56D-686ED7FE03CB}" destId="{0A275399-E084-43EA-B0AD-A4BC81A7719B}" srcOrd="1" destOrd="0" parTransId="{56B54615-3F87-4136-A3C9-B95B40319D33}" sibTransId="{98A70D43-D172-430E-8ABF-47EA5CA95C86}"/>
    <dgm:cxn modelId="{9F28AE3A-9776-4C2C-ACCD-84DFCE3DE232}" srcId="{5C090FDB-B855-42AE-A26F-B743B31CA420}" destId="{AD966D7F-119B-483B-A9B5-80E35CD414D9}" srcOrd="0" destOrd="0" parTransId="{A88611DD-6B04-4AEA-9319-AAB75C86F996}" sibTransId="{36D85577-0AE7-4076-B03E-64DDCD47CBA7}"/>
    <dgm:cxn modelId="{87BC366D-2E28-4571-AECF-689F28ECEBEA}" srcId="{892B736F-01C5-4A41-839A-155542A5DA28}" destId="{562F4C39-1186-45D0-B56D-686ED7FE03CB}" srcOrd="0" destOrd="0" parTransId="{4D2835D9-38E4-401A-B935-0294BC0A8FE3}" sibTransId="{5356FA63-CBA5-4D47-B9BE-B0D7F806D171}"/>
    <dgm:cxn modelId="{E7E58FA1-CAAC-41B6-9929-A0149F1BF74A}" type="presOf" srcId="{99A1E0E9-822C-4B36-AAB3-C732927E83B4}" destId="{06EC406F-FC35-4EF9-809E-7C22F3385ADF}" srcOrd="0" destOrd="0" presId="urn:microsoft.com/office/officeart/2005/8/layout/vList5"/>
    <dgm:cxn modelId="{A41A32A6-AC94-4A44-B75F-472FF2054FEE}" type="presOf" srcId="{AD966D7F-119B-483B-A9B5-80E35CD414D9}" destId="{B19430F7-350C-42AA-AF3A-50AE70086B3F}" srcOrd="0" destOrd="0" presId="urn:microsoft.com/office/officeart/2005/8/layout/vList5"/>
    <dgm:cxn modelId="{2A1D7683-B79D-4DC1-9544-CCECD3D472F8}" type="presOf" srcId="{5C090FDB-B855-42AE-A26F-B743B31CA420}" destId="{E5B1847A-EAD1-4DA6-B4AD-AD4A0E93FB13}" srcOrd="0" destOrd="0" presId="urn:microsoft.com/office/officeart/2005/8/layout/vList5"/>
    <dgm:cxn modelId="{827404D9-1DA0-444D-86D2-43D2FFEDE863}" srcId="{562F4C39-1186-45D0-B56D-686ED7FE03CB}" destId="{FD934023-CF98-4B31-91B9-6718D7D8AAC2}" srcOrd="0" destOrd="0" parTransId="{BF8BCDB1-4D03-4333-BED1-60BAC634FAD3}" sibTransId="{2B4BBCF8-BFA1-4BA4-AC96-61E37944A1A5}"/>
    <dgm:cxn modelId="{32EE969C-4AA8-4972-9C67-8A15A118A30E}" type="presOf" srcId="{365FCE97-F02A-42B0-8DD0-354F41EFAC03}" destId="{7B3B9BB2-A841-4D44-819D-E8626E3CF2FF}" srcOrd="0" destOrd="0" presId="urn:microsoft.com/office/officeart/2005/8/layout/vList5"/>
    <dgm:cxn modelId="{0D89D4DE-990F-485B-8A9A-14D8C9E3B18C}" srcId="{892B736F-01C5-4A41-839A-155542A5DA28}" destId="{365FCE97-F02A-42B0-8DD0-354F41EFAC03}" srcOrd="1" destOrd="0" parTransId="{30F97377-0532-4CD3-92CA-4B510C964C4F}" sibTransId="{FD4A5B2F-7C14-4627-A617-52C083FB708D}"/>
    <dgm:cxn modelId="{C34D8A33-91C7-4A7B-A785-363C4BF8D333}" type="presOf" srcId="{FD934023-CF98-4B31-91B9-6718D7D8AAC2}" destId="{93E3DFAC-5670-42B9-BB58-7186F28F583A}" srcOrd="0" destOrd="0" presId="urn:microsoft.com/office/officeart/2005/8/layout/vList5"/>
    <dgm:cxn modelId="{E0734077-72E6-4562-98EB-88B393583BD6}" type="presOf" srcId="{E966DF46-7423-421F-ABE6-D602E204FC6A}" destId="{06EC406F-FC35-4EF9-809E-7C22F3385ADF}" srcOrd="0" destOrd="1" presId="urn:microsoft.com/office/officeart/2005/8/layout/vList5"/>
    <dgm:cxn modelId="{14B1B872-7BFA-4205-8214-CB83D5034E5B}" srcId="{892B736F-01C5-4A41-839A-155542A5DA28}" destId="{5C090FDB-B855-42AE-A26F-B743B31CA420}" srcOrd="2" destOrd="0" parTransId="{F9A9244C-220B-4F4A-91C5-871B6418CBD0}" sibTransId="{51409BF0-BEB0-4654-8B51-D169FCF12FF6}"/>
    <dgm:cxn modelId="{42ACF2E8-2383-4296-8607-8656F221BA3B}" srcId="{365FCE97-F02A-42B0-8DD0-354F41EFAC03}" destId="{99A1E0E9-822C-4B36-AAB3-C732927E83B4}" srcOrd="0" destOrd="0" parTransId="{54548812-3FB4-4974-AAEA-4497BCD2C0C4}" sibTransId="{57A27040-950E-4832-92E5-5FEDDF591362}"/>
    <dgm:cxn modelId="{420049F2-3D25-4B96-AB52-5ACE7DE3999A}" type="presOf" srcId="{0A275399-E084-43EA-B0AD-A4BC81A7719B}" destId="{93E3DFAC-5670-42B9-BB58-7186F28F583A}" srcOrd="0" destOrd="1" presId="urn:microsoft.com/office/officeart/2005/8/layout/vList5"/>
    <dgm:cxn modelId="{56B09ED5-7B5F-4FE9-AD72-922435EC2E57}" type="presOf" srcId="{562F4C39-1186-45D0-B56D-686ED7FE03CB}" destId="{1CCE44F6-177D-46F4-860D-42120A8E8A05}" srcOrd="0" destOrd="0" presId="urn:microsoft.com/office/officeart/2005/8/layout/vList5"/>
    <dgm:cxn modelId="{73DEA859-31C2-43E8-A3A9-E0A53D4D1156}" type="presParOf" srcId="{334EF6C6-AEEF-4ED6-A08A-CA18977E6459}" destId="{A8F0D8D3-BB87-4C5C-9AD0-5BF65EB93B11}" srcOrd="0" destOrd="0" presId="urn:microsoft.com/office/officeart/2005/8/layout/vList5"/>
    <dgm:cxn modelId="{63097E7C-E9E9-42D4-B423-6D63D4B290D5}" type="presParOf" srcId="{A8F0D8D3-BB87-4C5C-9AD0-5BF65EB93B11}" destId="{1CCE44F6-177D-46F4-860D-42120A8E8A05}" srcOrd="0" destOrd="0" presId="urn:microsoft.com/office/officeart/2005/8/layout/vList5"/>
    <dgm:cxn modelId="{4DAD693B-D496-4752-9034-D53C5F07AAE6}" type="presParOf" srcId="{A8F0D8D3-BB87-4C5C-9AD0-5BF65EB93B11}" destId="{93E3DFAC-5670-42B9-BB58-7186F28F583A}" srcOrd="1" destOrd="0" presId="urn:microsoft.com/office/officeart/2005/8/layout/vList5"/>
    <dgm:cxn modelId="{81CD2119-6A7B-472B-B28E-5F288CE29CF3}" type="presParOf" srcId="{334EF6C6-AEEF-4ED6-A08A-CA18977E6459}" destId="{772CD95D-326F-4DC2-B5C8-0A66C31E7CC6}" srcOrd="1" destOrd="0" presId="urn:microsoft.com/office/officeart/2005/8/layout/vList5"/>
    <dgm:cxn modelId="{C8EAB42C-7B3E-4748-902A-63E068FE6205}" type="presParOf" srcId="{334EF6C6-AEEF-4ED6-A08A-CA18977E6459}" destId="{A32E5CA1-8C9A-4969-A418-FD574B8E39ED}" srcOrd="2" destOrd="0" presId="urn:microsoft.com/office/officeart/2005/8/layout/vList5"/>
    <dgm:cxn modelId="{7758A2A0-2775-4466-A997-EAD650E9D512}" type="presParOf" srcId="{A32E5CA1-8C9A-4969-A418-FD574B8E39ED}" destId="{7B3B9BB2-A841-4D44-819D-E8626E3CF2FF}" srcOrd="0" destOrd="0" presId="urn:microsoft.com/office/officeart/2005/8/layout/vList5"/>
    <dgm:cxn modelId="{353034BB-ED06-4B92-B8F7-9FE21B360A51}" type="presParOf" srcId="{A32E5CA1-8C9A-4969-A418-FD574B8E39ED}" destId="{06EC406F-FC35-4EF9-809E-7C22F3385ADF}" srcOrd="1" destOrd="0" presId="urn:microsoft.com/office/officeart/2005/8/layout/vList5"/>
    <dgm:cxn modelId="{A88F9A4C-B81C-4AD0-A161-9C4DC3437E02}" type="presParOf" srcId="{334EF6C6-AEEF-4ED6-A08A-CA18977E6459}" destId="{EE2AEDA7-2749-4B82-9EAF-611B212F16D3}" srcOrd="3" destOrd="0" presId="urn:microsoft.com/office/officeart/2005/8/layout/vList5"/>
    <dgm:cxn modelId="{E78F7740-A0FE-4887-8EF8-F1B3F3FBDBAA}" type="presParOf" srcId="{334EF6C6-AEEF-4ED6-A08A-CA18977E6459}" destId="{1A9CFBF2-E1BD-4C66-A1BB-8C9F04F4CF74}" srcOrd="4" destOrd="0" presId="urn:microsoft.com/office/officeart/2005/8/layout/vList5"/>
    <dgm:cxn modelId="{D607CFD0-CAD2-4FB3-86B4-C196D286A20D}" type="presParOf" srcId="{1A9CFBF2-E1BD-4C66-A1BB-8C9F04F4CF74}" destId="{E5B1847A-EAD1-4DA6-B4AD-AD4A0E93FB13}" srcOrd="0" destOrd="0" presId="urn:microsoft.com/office/officeart/2005/8/layout/vList5"/>
    <dgm:cxn modelId="{29CAE79D-281D-4D6D-853C-BB57E0947ED2}" type="presParOf" srcId="{1A9CFBF2-E1BD-4C66-A1BB-8C9F04F4CF74}" destId="{B19430F7-350C-42AA-AF3A-50AE70086B3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73F200F-C5B6-4CC5-9806-ECC17D3152BD}" type="doc">
      <dgm:prSet loTypeId="urn:microsoft.com/office/officeart/2005/8/layout/bProcess2" loCatId="process" qsTypeId="urn:microsoft.com/office/officeart/2005/8/quickstyle/simple1" qsCatId="simple" csTypeId="urn:microsoft.com/office/officeart/2005/8/colors/colorful1" csCatId="colorful" phldr="1"/>
      <dgm:spPr/>
    </dgm:pt>
    <dgm:pt modelId="{1F8DD188-E9C3-40F8-B45B-01CC3AF79045}">
      <dgm:prSet phldrT="[Text]" custT="1"/>
      <dgm:spPr/>
      <dgm:t>
        <a:bodyPr/>
        <a:lstStyle/>
        <a:p>
          <a:r>
            <a:rPr lang="en-US" sz="2200" b="1" dirty="0" smtClean="0"/>
            <a:t>Before </a:t>
          </a:r>
        </a:p>
        <a:p>
          <a:r>
            <a:rPr lang="en-US" sz="2200" b="1" dirty="0" smtClean="0"/>
            <a:t>&amp; </a:t>
          </a:r>
        </a:p>
        <a:p>
          <a:r>
            <a:rPr lang="en-US" sz="2200" b="1" dirty="0" smtClean="0"/>
            <a:t>After </a:t>
          </a:r>
        </a:p>
        <a:p>
          <a:r>
            <a:rPr lang="en-US" sz="2200" b="1" dirty="0" smtClean="0"/>
            <a:t>Training</a:t>
          </a:r>
          <a:endParaRPr lang="en-US" sz="2200" b="1" dirty="0"/>
        </a:p>
      </dgm:t>
    </dgm:pt>
    <dgm:pt modelId="{C2AEC5FF-74D4-4734-BD39-1B27330615B7}" type="parTrans" cxnId="{040CA2FF-AE5F-4907-99EB-12D09C32F11D}">
      <dgm:prSet/>
      <dgm:spPr/>
      <dgm:t>
        <a:bodyPr/>
        <a:lstStyle/>
        <a:p>
          <a:endParaRPr lang="en-US" sz="2300" b="1"/>
        </a:p>
      </dgm:t>
    </dgm:pt>
    <dgm:pt modelId="{FD5A2EA0-5EE2-455D-9587-3D90A60B2751}" type="sibTrans" cxnId="{040CA2FF-AE5F-4907-99EB-12D09C32F11D}">
      <dgm:prSet/>
      <dgm:spPr/>
      <dgm:t>
        <a:bodyPr/>
        <a:lstStyle/>
        <a:p>
          <a:endParaRPr lang="en-US" sz="2300" b="1"/>
        </a:p>
      </dgm:t>
    </dgm:pt>
    <dgm:pt modelId="{57B2232B-476F-4F34-8AEB-2D6D8A7963BF}">
      <dgm:prSet phldrT="[Text]" custT="1"/>
      <dgm:spPr/>
      <dgm:t>
        <a:bodyPr lIns="0" rIns="0"/>
        <a:lstStyle/>
        <a:p>
          <a:r>
            <a:rPr lang="en-US" sz="2200" b="1" dirty="0" smtClean="0"/>
            <a:t>Before </a:t>
          </a:r>
        </a:p>
        <a:p>
          <a:r>
            <a:rPr lang="en-US" sz="2200" b="1" dirty="0" smtClean="0"/>
            <a:t>&amp; </a:t>
          </a:r>
        </a:p>
        <a:p>
          <a:r>
            <a:rPr lang="en-US" sz="2200" b="1" dirty="0" smtClean="0"/>
            <a:t>After Certification</a:t>
          </a:r>
          <a:endParaRPr lang="en-US" sz="2200" b="1" dirty="0"/>
        </a:p>
      </dgm:t>
    </dgm:pt>
    <dgm:pt modelId="{CA73316F-1DE1-4EE7-8DA0-466ABA620627}" type="parTrans" cxnId="{D4810128-BCE2-427D-9457-02824E3571A6}">
      <dgm:prSet/>
      <dgm:spPr/>
      <dgm:t>
        <a:bodyPr/>
        <a:lstStyle/>
        <a:p>
          <a:endParaRPr lang="en-US" sz="2300" b="1"/>
        </a:p>
      </dgm:t>
    </dgm:pt>
    <dgm:pt modelId="{32975C3C-D6F1-477E-83AC-D227558E070E}" type="sibTrans" cxnId="{D4810128-BCE2-427D-9457-02824E3571A6}">
      <dgm:prSet/>
      <dgm:spPr/>
      <dgm:t>
        <a:bodyPr/>
        <a:lstStyle/>
        <a:p>
          <a:endParaRPr lang="en-US" sz="2300" b="1" dirty="0"/>
        </a:p>
      </dgm:t>
    </dgm:pt>
    <dgm:pt modelId="{15F9CAA5-15BC-4223-AE52-94646FFA5B52}">
      <dgm:prSet phldrT="[Text]" custT="1"/>
      <dgm:spPr>
        <a:solidFill>
          <a:schemeClr val="accent5"/>
        </a:solidFill>
      </dgm:spPr>
      <dgm:t>
        <a:bodyPr lIns="0" rIns="0"/>
        <a:lstStyle/>
        <a:p>
          <a:pPr>
            <a:spcAft>
              <a:spcPts val="0"/>
            </a:spcAft>
          </a:pPr>
          <a:r>
            <a:rPr lang="en-US" sz="2200" b="1" dirty="0" smtClean="0"/>
            <a:t>Before</a:t>
          </a:r>
          <a:br>
            <a:rPr lang="en-US" sz="2200" b="1" dirty="0" smtClean="0"/>
          </a:br>
          <a:r>
            <a:rPr lang="en-US" sz="2200" b="1" dirty="0" smtClean="0"/>
            <a:t> Training </a:t>
          </a:r>
          <a:br>
            <a:rPr lang="en-US" sz="2200" b="1" dirty="0" smtClean="0"/>
          </a:br>
          <a:r>
            <a:rPr lang="en-US" sz="2200" b="1" dirty="0" smtClean="0"/>
            <a:t>&amp; </a:t>
          </a:r>
          <a:br>
            <a:rPr lang="en-US" sz="2200" b="1" dirty="0" smtClean="0"/>
          </a:br>
          <a:r>
            <a:rPr lang="en-US" sz="2200" b="1" dirty="0" smtClean="0"/>
            <a:t>After </a:t>
          </a:r>
          <a:br>
            <a:rPr lang="en-US" sz="2200" b="1" dirty="0" smtClean="0"/>
          </a:br>
          <a:r>
            <a:rPr lang="en-US" sz="2200" b="1" dirty="0" smtClean="0"/>
            <a:t>Certification</a:t>
          </a:r>
          <a:endParaRPr lang="en-US" sz="2200" b="1" dirty="0"/>
        </a:p>
      </dgm:t>
    </dgm:pt>
    <dgm:pt modelId="{9C810112-5C4B-4B24-8356-218496E178BC}" type="parTrans" cxnId="{B15441C4-2AD4-4806-B736-E595A77ADD4A}">
      <dgm:prSet/>
      <dgm:spPr/>
      <dgm:t>
        <a:bodyPr/>
        <a:lstStyle/>
        <a:p>
          <a:endParaRPr lang="en-US" sz="2300" b="1"/>
        </a:p>
      </dgm:t>
    </dgm:pt>
    <dgm:pt modelId="{08F4C7E3-EEC2-4BC3-82DA-10D97C757D69}" type="sibTrans" cxnId="{B15441C4-2AD4-4806-B736-E595A77ADD4A}">
      <dgm:prSet/>
      <dgm:spPr/>
      <dgm:t>
        <a:bodyPr/>
        <a:lstStyle/>
        <a:p>
          <a:endParaRPr lang="en-US" sz="2300" b="1"/>
        </a:p>
      </dgm:t>
    </dgm:pt>
    <dgm:pt modelId="{D2301A90-A995-40C5-851E-FF1263F66C7B}" type="pres">
      <dgm:prSet presAssocID="{773F200F-C5B6-4CC5-9806-ECC17D3152BD}" presName="diagram" presStyleCnt="0">
        <dgm:presLayoutVars>
          <dgm:dir/>
          <dgm:resizeHandles/>
        </dgm:presLayoutVars>
      </dgm:prSet>
      <dgm:spPr/>
    </dgm:pt>
    <dgm:pt modelId="{DA419301-EE88-4E90-ABB9-3F17A13FCC60}" type="pres">
      <dgm:prSet presAssocID="{1F8DD188-E9C3-40F8-B45B-01CC3AF79045}" presName="firstNode" presStyleLbl="node1" presStyleIdx="0" presStyleCnt="3">
        <dgm:presLayoutVars>
          <dgm:bulletEnabled val="1"/>
        </dgm:presLayoutVars>
      </dgm:prSet>
      <dgm:spPr>
        <a:prstGeom prst="flowChartSummingJunction">
          <a:avLst/>
        </a:prstGeom>
      </dgm:spPr>
      <dgm:t>
        <a:bodyPr/>
        <a:lstStyle/>
        <a:p>
          <a:endParaRPr lang="en-US"/>
        </a:p>
      </dgm:t>
    </dgm:pt>
    <dgm:pt modelId="{98A49488-B91C-4A14-9784-192BD31B1EA7}" type="pres">
      <dgm:prSet presAssocID="{FD5A2EA0-5EE2-455D-9587-3D90A60B2751}" presName="sibTrans" presStyleLbl="sibTrans2D1" presStyleIdx="0" presStyleCnt="2"/>
      <dgm:spPr/>
      <dgm:t>
        <a:bodyPr/>
        <a:lstStyle/>
        <a:p>
          <a:endParaRPr lang="en-US"/>
        </a:p>
      </dgm:t>
    </dgm:pt>
    <dgm:pt modelId="{634E9744-DD06-4E8A-B55B-F91CE55D6A51}" type="pres">
      <dgm:prSet presAssocID="{57B2232B-476F-4F34-8AEB-2D6D8A7963BF}" presName="middleNode" presStyleCnt="0"/>
      <dgm:spPr/>
    </dgm:pt>
    <dgm:pt modelId="{B33A6E4A-4988-4F2C-ADEF-7CB31D3EB8DD}" type="pres">
      <dgm:prSet presAssocID="{57B2232B-476F-4F34-8AEB-2D6D8A7963BF}" presName="padding" presStyleLbl="node1" presStyleIdx="0" presStyleCnt="3"/>
      <dgm:spPr/>
    </dgm:pt>
    <dgm:pt modelId="{2DDC5449-A801-449B-80A5-C3716BF56DDD}" type="pres">
      <dgm:prSet presAssocID="{57B2232B-476F-4F34-8AEB-2D6D8A7963BF}" presName="shape" presStyleLbl="node1" presStyleIdx="1" presStyleCnt="3" custScaleX="150008" custScaleY="150008">
        <dgm:presLayoutVars>
          <dgm:bulletEnabled val="1"/>
        </dgm:presLayoutVars>
      </dgm:prSet>
      <dgm:spPr>
        <a:prstGeom prst="flowChartSummingJunction">
          <a:avLst/>
        </a:prstGeom>
      </dgm:spPr>
      <dgm:t>
        <a:bodyPr/>
        <a:lstStyle/>
        <a:p>
          <a:endParaRPr lang="en-US"/>
        </a:p>
      </dgm:t>
    </dgm:pt>
    <dgm:pt modelId="{49D8719C-166C-419A-91AB-E352ADBAE730}" type="pres">
      <dgm:prSet presAssocID="{32975C3C-D6F1-477E-83AC-D227558E070E}" presName="sibTrans" presStyleLbl="sibTrans2D1" presStyleIdx="1" presStyleCnt="2"/>
      <dgm:spPr/>
      <dgm:t>
        <a:bodyPr/>
        <a:lstStyle/>
        <a:p>
          <a:endParaRPr lang="en-US"/>
        </a:p>
      </dgm:t>
    </dgm:pt>
    <dgm:pt modelId="{B492AEB8-BCDA-41B9-B6CE-ED4993C94CBF}" type="pres">
      <dgm:prSet presAssocID="{15F9CAA5-15BC-4223-AE52-94646FFA5B52}" presName="lastNode" presStyleLbl="node1" presStyleIdx="2" presStyleCnt="3">
        <dgm:presLayoutVars>
          <dgm:bulletEnabled val="1"/>
        </dgm:presLayoutVars>
      </dgm:prSet>
      <dgm:spPr/>
      <dgm:t>
        <a:bodyPr/>
        <a:lstStyle/>
        <a:p>
          <a:endParaRPr lang="en-US"/>
        </a:p>
      </dgm:t>
    </dgm:pt>
  </dgm:ptLst>
  <dgm:cxnLst>
    <dgm:cxn modelId="{B15441C4-2AD4-4806-B736-E595A77ADD4A}" srcId="{773F200F-C5B6-4CC5-9806-ECC17D3152BD}" destId="{15F9CAA5-15BC-4223-AE52-94646FFA5B52}" srcOrd="2" destOrd="0" parTransId="{9C810112-5C4B-4B24-8356-218496E178BC}" sibTransId="{08F4C7E3-EEC2-4BC3-82DA-10D97C757D69}"/>
    <dgm:cxn modelId="{0F21BE28-CF0B-44E8-9CE8-8E9B3A9B7375}" type="presOf" srcId="{57B2232B-476F-4F34-8AEB-2D6D8A7963BF}" destId="{2DDC5449-A801-449B-80A5-C3716BF56DDD}" srcOrd="0" destOrd="0" presId="urn:microsoft.com/office/officeart/2005/8/layout/bProcess2"/>
    <dgm:cxn modelId="{5AA00990-A4DB-4081-8282-8746CA5CAB9B}" type="presOf" srcId="{FD5A2EA0-5EE2-455D-9587-3D90A60B2751}" destId="{98A49488-B91C-4A14-9784-192BD31B1EA7}" srcOrd="0" destOrd="0" presId="urn:microsoft.com/office/officeart/2005/8/layout/bProcess2"/>
    <dgm:cxn modelId="{4B8B9484-2634-4ABA-84E6-41B5013F7868}" type="presOf" srcId="{15F9CAA5-15BC-4223-AE52-94646FFA5B52}" destId="{B492AEB8-BCDA-41B9-B6CE-ED4993C94CBF}" srcOrd="0" destOrd="0" presId="urn:microsoft.com/office/officeart/2005/8/layout/bProcess2"/>
    <dgm:cxn modelId="{73CEC90B-C4A5-4067-AB7A-91AB1E818C82}" type="presOf" srcId="{32975C3C-D6F1-477E-83AC-D227558E070E}" destId="{49D8719C-166C-419A-91AB-E352ADBAE730}" srcOrd="0" destOrd="0" presId="urn:microsoft.com/office/officeart/2005/8/layout/bProcess2"/>
    <dgm:cxn modelId="{CDCA0C96-86A5-41F9-8717-D245B8B4052A}" type="presOf" srcId="{773F200F-C5B6-4CC5-9806-ECC17D3152BD}" destId="{D2301A90-A995-40C5-851E-FF1263F66C7B}" srcOrd="0" destOrd="0" presId="urn:microsoft.com/office/officeart/2005/8/layout/bProcess2"/>
    <dgm:cxn modelId="{D4810128-BCE2-427D-9457-02824E3571A6}" srcId="{773F200F-C5B6-4CC5-9806-ECC17D3152BD}" destId="{57B2232B-476F-4F34-8AEB-2D6D8A7963BF}" srcOrd="1" destOrd="0" parTransId="{CA73316F-1DE1-4EE7-8DA0-466ABA620627}" sibTransId="{32975C3C-D6F1-477E-83AC-D227558E070E}"/>
    <dgm:cxn modelId="{3E0F7A02-C4B1-4CDF-ADD8-4A8F07500D8A}" type="presOf" srcId="{1F8DD188-E9C3-40F8-B45B-01CC3AF79045}" destId="{DA419301-EE88-4E90-ABB9-3F17A13FCC60}" srcOrd="0" destOrd="0" presId="urn:microsoft.com/office/officeart/2005/8/layout/bProcess2"/>
    <dgm:cxn modelId="{040CA2FF-AE5F-4907-99EB-12D09C32F11D}" srcId="{773F200F-C5B6-4CC5-9806-ECC17D3152BD}" destId="{1F8DD188-E9C3-40F8-B45B-01CC3AF79045}" srcOrd="0" destOrd="0" parTransId="{C2AEC5FF-74D4-4734-BD39-1B27330615B7}" sibTransId="{FD5A2EA0-5EE2-455D-9587-3D90A60B2751}"/>
    <dgm:cxn modelId="{91D8728C-768C-45AF-832E-6E4623FA828C}" type="presParOf" srcId="{D2301A90-A995-40C5-851E-FF1263F66C7B}" destId="{DA419301-EE88-4E90-ABB9-3F17A13FCC60}" srcOrd="0" destOrd="0" presId="urn:microsoft.com/office/officeart/2005/8/layout/bProcess2"/>
    <dgm:cxn modelId="{316958CC-ED57-4430-B9C9-214DED7A911D}" type="presParOf" srcId="{D2301A90-A995-40C5-851E-FF1263F66C7B}" destId="{98A49488-B91C-4A14-9784-192BD31B1EA7}" srcOrd="1" destOrd="0" presId="urn:microsoft.com/office/officeart/2005/8/layout/bProcess2"/>
    <dgm:cxn modelId="{4125ADB9-077B-47A0-9DFD-FC8E0CFDF416}" type="presParOf" srcId="{D2301A90-A995-40C5-851E-FF1263F66C7B}" destId="{634E9744-DD06-4E8A-B55B-F91CE55D6A51}" srcOrd="2" destOrd="0" presId="urn:microsoft.com/office/officeart/2005/8/layout/bProcess2"/>
    <dgm:cxn modelId="{FC113FD4-F083-4952-890A-F7147D3E4020}" type="presParOf" srcId="{634E9744-DD06-4E8A-B55B-F91CE55D6A51}" destId="{B33A6E4A-4988-4F2C-ADEF-7CB31D3EB8DD}" srcOrd="0" destOrd="0" presId="urn:microsoft.com/office/officeart/2005/8/layout/bProcess2"/>
    <dgm:cxn modelId="{E4678BC8-115C-4171-8571-294B3A08B5C2}" type="presParOf" srcId="{634E9744-DD06-4E8A-B55B-F91CE55D6A51}" destId="{2DDC5449-A801-449B-80A5-C3716BF56DDD}" srcOrd="1" destOrd="0" presId="urn:microsoft.com/office/officeart/2005/8/layout/bProcess2"/>
    <dgm:cxn modelId="{4BC8CD58-5BEA-465E-A597-94590E80A91C}" type="presParOf" srcId="{D2301A90-A995-40C5-851E-FF1263F66C7B}" destId="{49D8719C-166C-419A-91AB-E352ADBAE730}" srcOrd="3" destOrd="0" presId="urn:microsoft.com/office/officeart/2005/8/layout/bProcess2"/>
    <dgm:cxn modelId="{DCD653C0-201D-4FBD-9FEF-B8FFA5738D43}" type="presParOf" srcId="{D2301A90-A995-40C5-851E-FF1263F66C7B}" destId="{B492AEB8-BCDA-41B9-B6CE-ED4993C94CBF}" srcOrd="4" destOrd="0" presId="urn:microsoft.com/office/officeart/2005/8/layout/b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C5A9FA-F878-4E62-BA76-DF76D1FBE686}">
      <dsp:nvSpPr>
        <dsp:cNvPr id="0" name=""/>
        <dsp:cNvSpPr/>
      </dsp:nvSpPr>
      <dsp:spPr>
        <a:xfrm rot="5400000">
          <a:off x="887886" y="1084235"/>
          <a:ext cx="1870892" cy="3113123"/>
        </a:xfrm>
        <a:prstGeom prst="corner">
          <a:avLst>
            <a:gd name="adj1" fmla="val 16120"/>
            <a:gd name="adj2" fmla="val 16110"/>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3388B7-2A7E-4C6D-8111-DE8DE843618E}">
      <dsp:nvSpPr>
        <dsp:cNvPr id="0" name=""/>
        <dsp:cNvSpPr/>
      </dsp:nvSpPr>
      <dsp:spPr>
        <a:xfrm>
          <a:off x="575587" y="2014388"/>
          <a:ext cx="2810545" cy="24636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b="1" kern="1200" dirty="0" smtClean="0">
              <a:solidFill>
                <a:schemeClr val="accent1">
                  <a:lumMod val="75000"/>
                </a:schemeClr>
              </a:solidFill>
            </a:rPr>
            <a:t>Subscription</a:t>
          </a:r>
        </a:p>
        <a:p>
          <a:pPr lvl="0" algn="l" defTabSz="1066800">
            <a:lnSpc>
              <a:spcPct val="90000"/>
            </a:lnSpc>
            <a:spcBef>
              <a:spcPct val="0"/>
            </a:spcBef>
            <a:spcAft>
              <a:spcPct val="35000"/>
            </a:spcAft>
          </a:pPr>
          <a:r>
            <a:rPr lang="en-US" sz="2400" kern="1200" dirty="0" smtClean="0">
              <a:solidFill>
                <a:schemeClr val="accent1">
                  <a:lumMod val="75000"/>
                </a:schemeClr>
              </a:solidFill>
            </a:rPr>
            <a:t>System level subscription funded annually for all 34 CTCs in Washington.</a:t>
          </a:r>
          <a:endParaRPr lang="en-US" sz="2400" kern="1200" dirty="0">
            <a:solidFill>
              <a:schemeClr val="accent1">
                <a:lumMod val="75000"/>
              </a:schemeClr>
            </a:solidFill>
          </a:endParaRPr>
        </a:p>
      </dsp:txBody>
      <dsp:txXfrm>
        <a:off x="575587" y="2014388"/>
        <a:ext cx="2810545" cy="2463607"/>
      </dsp:txXfrm>
    </dsp:sp>
    <dsp:sp modelId="{FF6C6518-0EB1-49AB-B13E-83B78490E5FC}">
      <dsp:nvSpPr>
        <dsp:cNvPr id="0" name=""/>
        <dsp:cNvSpPr/>
      </dsp:nvSpPr>
      <dsp:spPr>
        <a:xfrm>
          <a:off x="2855841" y="855043"/>
          <a:ext cx="530291" cy="530291"/>
        </a:xfrm>
        <a:prstGeom prst="triangle">
          <a:avLst>
            <a:gd name="adj" fmla="val 100000"/>
          </a:avLst>
        </a:prstGeom>
        <a:solidFill>
          <a:schemeClr val="accent3">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8ADF61-FEFF-4DB8-B230-D7C3B51F3252}">
      <dsp:nvSpPr>
        <dsp:cNvPr id="0" name=""/>
        <dsp:cNvSpPr/>
      </dsp:nvSpPr>
      <dsp:spPr>
        <a:xfrm rot="5400000">
          <a:off x="4328543" y="232841"/>
          <a:ext cx="1870892" cy="3113123"/>
        </a:xfrm>
        <a:prstGeom prst="corner">
          <a:avLst>
            <a:gd name="adj1" fmla="val 16120"/>
            <a:gd name="adj2" fmla="val 16110"/>
          </a:avLst>
        </a:prstGeom>
        <a:solidFill>
          <a:schemeClr val="accent4">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9C19CC-01F5-4552-B239-69DB00E4AD3A}">
      <dsp:nvSpPr>
        <dsp:cNvPr id="0" name=""/>
        <dsp:cNvSpPr/>
      </dsp:nvSpPr>
      <dsp:spPr>
        <a:xfrm>
          <a:off x="4016244" y="1162994"/>
          <a:ext cx="2810545" cy="24636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b="1" kern="1200" dirty="0" smtClean="0">
              <a:solidFill>
                <a:schemeClr val="accent1">
                  <a:lumMod val="75000"/>
                </a:schemeClr>
              </a:solidFill>
            </a:rPr>
            <a:t>Training</a:t>
          </a:r>
        </a:p>
        <a:p>
          <a:pPr lvl="0" algn="l" defTabSz="1066800">
            <a:lnSpc>
              <a:spcPct val="90000"/>
            </a:lnSpc>
            <a:spcBef>
              <a:spcPct val="0"/>
            </a:spcBef>
            <a:spcAft>
              <a:spcPct val="35000"/>
            </a:spcAft>
          </a:pPr>
          <a:r>
            <a:rPr lang="en-US" sz="2400" kern="1200" dirty="0" smtClean="0">
              <a:solidFill>
                <a:schemeClr val="accent1">
                  <a:lumMod val="75000"/>
                </a:schemeClr>
              </a:solidFill>
            </a:rPr>
            <a:t>APPQMR, IYOC and other selected QM training for faculty, and staff.</a:t>
          </a:r>
          <a:endParaRPr lang="en-US" sz="2400" kern="1200" dirty="0">
            <a:solidFill>
              <a:schemeClr val="accent1">
                <a:lumMod val="75000"/>
              </a:schemeClr>
            </a:solidFill>
          </a:endParaRPr>
        </a:p>
      </dsp:txBody>
      <dsp:txXfrm>
        <a:off x="4016244" y="1162994"/>
        <a:ext cx="2810545" cy="2463607"/>
      </dsp:txXfrm>
    </dsp:sp>
    <dsp:sp modelId="{684CE7E6-C329-4957-A946-08794A6932D6}">
      <dsp:nvSpPr>
        <dsp:cNvPr id="0" name=""/>
        <dsp:cNvSpPr/>
      </dsp:nvSpPr>
      <dsp:spPr>
        <a:xfrm>
          <a:off x="6296498" y="3650"/>
          <a:ext cx="530291" cy="530291"/>
        </a:xfrm>
        <a:prstGeom prst="triangle">
          <a:avLst>
            <a:gd name="adj" fmla="val 100000"/>
          </a:avLst>
        </a:prstGeom>
        <a:solidFill>
          <a:schemeClr val="accent5">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838FA4-0F7D-4631-8EDE-A08F27D9A4A7}">
      <dsp:nvSpPr>
        <dsp:cNvPr id="0" name=""/>
        <dsp:cNvSpPr/>
      </dsp:nvSpPr>
      <dsp:spPr>
        <a:xfrm rot="5400000">
          <a:off x="7769199" y="-618552"/>
          <a:ext cx="1870892" cy="3113123"/>
        </a:xfrm>
        <a:prstGeom prst="corner">
          <a:avLst>
            <a:gd name="adj1" fmla="val 16120"/>
            <a:gd name="adj2" fmla="val 16110"/>
          </a:avLst>
        </a:prstGeom>
        <a:solidFill>
          <a:schemeClr val="accent6">
            <a:hueOff val="0"/>
            <a:satOff val="0"/>
            <a:lumOff val="0"/>
            <a:alphaOff val="0"/>
          </a:schemeClr>
        </a:solidFill>
        <a:ln w="15875"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3F2278-E7EE-4DEE-B6A7-896578B7AF88}">
      <dsp:nvSpPr>
        <dsp:cNvPr id="0" name=""/>
        <dsp:cNvSpPr/>
      </dsp:nvSpPr>
      <dsp:spPr>
        <a:xfrm>
          <a:off x="7438688" y="311601"/>
          <a:ext cx="2846970" cy="24636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b="1" kern="1200" dirty="0" smtClean="0">
              <a:solidFill>
                <a:schemeClr val="accent1">
                  <a:lumMod val="75000"/>
                </a:schemeClr>
              </a:solidFill>
            </a:rPr>
            <a:t>Course Reviews</a:t>
          </a:r>
        </a:p>
        <a:p>
          <a:pPr lvl="0" algn="l" defTabSz="1066800">
            <a:lnSpc>
              <a:spcPct val="90000"/>
            </a:lnSpc>
            <a:spcBef>
              <a:spcPct val="0"/>
            </a:spcBef>
            <a:spcAft>
              <a:spcPct val="35000"/>
            </a:spcAft>
          </a:pPr>
          <a:r>
            <a:rPr lang="en-US" sz="2400" kern="1200" dirty="0" smtClean="0">
              <a:solidFill>
                <a:schemeClr val="accent1">
                  <a:lumMod val="75000"/>
                </a:schemeClr>
              </a:solidFill>
            </a:rPr>
            <a:t>Official QM course reviews are not currently funded.</a:t>
          </a:r>
          <a:endParaRPr lang="en-US" sz="2400" kern="1200" dirty="0">
            <a:solidFill>
              <a:schemeClr val="accent1">
                <a:lumMod val="75000"/>
              </a:schemeClr>
            </a:solidFill>
          </a:endParaRPr>
        </a:p>
      </dsp:txBody>
      <dsp:txXfrm>
        <a:off x="7438688" y="311601"/>
        <a:ext cx="2846970" cy="24636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B899FB-26B0-424B-AA79-F17A7DB879E3}">
      <dsp:nvSpPr>
        <dsp:cNvPr id="0" name=""/>
        <dsp:cNvSpPr/>
      </dsp:nvSpPr>
      <dsp:spPr>
        <a:xfrm>
          <a:off x="52241" y="2369"/>
          <a:ext cx="8001734" cy="1483401"/>
        </a:xfrm>
        <a:prstGeom prst="chevron">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17780" rIns="0" bIns="17780" numCol="1" spcCol="1270" anchor="ctr" anchorCtr="0">
          <a:noAutofit/>
        </a:bodyPr>
        <a:lstStyle/>
        <a:p>
          <a:pPr lvl="0" algn="ctr" defTabSz="1244600">
            <a:lnSpc>
              <a:spcPct val="90000"/>
            </a:lnSpc>
            <a:spcBef>
              <a:spcPct val="0"/>
            </a:spcBef>
            <a:spcAft>
              <a:spcPct val="35000"/>
            </a:spcAft>
          </a:pPr>
          <a:r>
            <a:rPr lang="en-US" sz="2800" b="1" kern="1200" dirty="0" smtClean="0"/>
            <a:t>Mean student course GPA before </a:t>
          </a:r>
          <a:r>
            <a:rPr lang="en-US" sz="2800" b="1" kern="1200" dirty="0" smtClean="0"/>
            <a:t>&amp; after APPQMR workshop completion?</a:t>
          </a:r>
          <a:endParaRPr lang="en-US" sz="2800" b="1" kern="1200" dirty="0"/>
        </a:p>
      </dsp:txBody>
      <dsp:txXfrm>
        <a:off x="793942" y="2369"/>
        <a:ext cx="6518333" cy="1483401"/>
      </dsp:txXfrm>
    </dsp:sp>
    <dsp:sp modelId="{8FC9771E-35C0-4D64-87C7-4DA4121012A9}">
      <dsp:nvSpPr>
        <dsp:cNvPr id="0" name=""/>
        <dsp:cNvSpPr/>
      </dsp:nvSpPr>
      <dsp:spPr>
        <a:xfrm>
          <a:off x="26120" y="1616145"/>
          <a:ext cx="8001734" cy="1483401"/>
        </a:xfrm>
        <a:prstGeom prst="chevron">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17780" rIns="0" bIns="17780" numCol="1" spcCol="1270" anchor="ctr" anchorCtr="0">
          <a:noAutofit/>
        </a:bodyPr>
        <a:lstStyle/>
        <a:p>
          <a:pPr lvl="0" algn="ctr" defTabSz="1244600">
            <a:lnSpc>
              <a:spcPct val="90000"/>
            </a:lnSpc>
            <a:spcBef>
              <a:spcPct val="0"/>
            </a:spcBef>
            <a:spcAft>
              <a:spcPct val="35000"/>
            </a:spcAft>
          </a:pPr>
          <a:r>
            <a:rPr lang="en-US" sz="2800" b="1" kern="1200" dirty="0" smtClean="0"/>
            <a:t>Mean student course GPA before </a:t>
          </a:r>
          <a:r>
            <a:rPr lang="en-US" sz="2800" b="1" kern="1200" dirty="0" smtClean="0"/>
            <a:t>&amp; after official QM course certification?</a:t>
          </a:r>
          <a:endParaRPr lang="en-US" sz="2800" b="1" kern="1200" dirty="0"/>
        </a:p>
      </dsp:txBody>
      <dsp:txXfrm>
        <a:off x="767821" y="1616145"/>
        <a:ext cx="6518333" cy="1483401"/>
      </dsp:txXfrm>
    </dsp:sp>
    <dsp:sp modelId="{43D57CD8-8F5B-427F-805E-F87754E914F3}">
      <dsp:nvSpPr>
        <dsp:cNvPr id="0" name=""/>
        <dsp:cNvSpPr/>
      </dsp:nvSpPr>
      <dsp:spPr>
        <a:xfrm>
          <a:off x="26120" y="3229920"/>
          <a:ext cx="8001734" cy="1483401"/>
        </a:xfrm>
        <a:prstGeom prst="chevron">
          <a:avLst/>
        </a:prstGeom>
        <a:solidFill>
          <a:schemeClr val="accent5"/>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17780" rIns="0" bIns="17780" numCol="1" spcCol="1270" anchor="ctr" anchorCtr="0">
          <a:noAutofit/>
        </a:bodyPr>
        <a:lstStyle/>
        <a:p>
          <a:pPr lvl="0" algn="ctr" defTabSz="1244600">
            <a:lnSpc>
              <a:spcPct val="90000"/>
            </a:lnSpc>
            <a:spcBef>
              <a:spcPct val="0"/>
            </a:spcBef>
            <a:spcAft>
              <a:spcPct val="35000"/>
            </a:spcAft>
          </a:pPr>
          <a:r>
            <a:rPr lang="en-US" sz="2800" b="1" kern="1200" dirty="0" smtClean="0"/>
            <a:t>Mean student course GPA before </a:t>
          </a:r>
          <a:r>
            <a:rPr lang="en-US" sz="2800" b="1" kern="1200" dirty="0" smtClean="0"/>
            <a:t>APPQMR workshop completion &amp; after official QM course certification?</a:t>
          </a:r>
          <a:endParaRPr lang="en-US" sz="2800" b="1" kern="1200" dirty="0"/>
        </a:p>
      </dsp:txBody>
      <dsp:txXfrm>
        <a:off x="767821" y="3229920"/>
        <a:ext cx="6518333" cy="14834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94FF95-AE7A-4C39-8972-DDD62DF5435D}">
      <dsp:nvSpPr>
        <dsp:cNvPr id="0" name=""/>
        <dsp:cNvSpPr/>
      </dsp:nvSpPr>
      <dsp:spPr>
        <a:xfrm>
          <a:off x="3013" y="1035133"/>
          <a:ext cx="3108917" cy="3108917"/>
        </a:xfrm>
        <a:prstGeom prst="ellipse">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dirty="0" smtClean="0"/>
            <a:t>SBCTC Educational Technology</a:t>
          </a:r>
          <a:endParaRPr lang="en-US" sz="2800" b="1" kern="1200" dirty="0"/>
        </a:p>
      </dsp:txBody>
      <dsp:txXfrm>
        <a:off x="458303" y="1490423"/>
        <a:ext cx="2198337" cy="2198337"/>
      </dsp:txXfrm>
    </dsp:sp>
    <dsp:sp modelId="{9564B760-3DB2-4204-AE62-96B935F4C56D}">
      <dsp:nvSpPr>
        <dsp:cNvPr id="0" name=""/>
        <dsp:cNvSpPr/>
      </dsp:nvSpPr>
      <dsp:spPr>
        <a:xfrm>
          <a:off x="3364375" y="2351600"/>
          <a:ext cx="659366" cy="475983"/>
        </a:xfrm>
        <a:prstGeom prst="mathPlus">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b="1" kern="1200" dirty="0"/>
        </a:p>
      </dsp:txBody>
      <dsp:txXfrm>
        <a:off x="3451774" y="2533616"/>
        <a:ext cx="484568" cy="111951"/>
      </dsp:txXfrm>
    </dsp:sp>
    <dsp:sp modelId="{6B891EA5-ABCC-4859-9B88-E7BFB2076C76}">
      <dsp:nvSpPr>
        <dsp:cNvPr id="0" name=""/>
        <dsp:cNvSpPr/>
      </dsp:nvSpPr>
      <dsp:spPr>
        <a:xfrm>
          <a:off x="4276185" y="1035133"/>
          <a:ext cx="3108917" cy="3108917"/>
        </a:xfrm>
        <a:prstGeom prst="ellipse">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b="1" kern="1200" dirty="0" smtClean="0"/>
            <a:t>SBCTC Research</a:t>
          </a:r>
          <a:endParaRPr lang="en-US" sz="3200" b="1" kern="1200" dirty="0"/>
        </a:p>
      </dsp:txBody>
      <dsp:txXfrm>
        <a:off x="4731475" y="1490423"/>
        <a:ext cx="2198337" cy="2198337"/>
      </dsp:txXfrm>
    </dsp:sp>
    <dsp:sp modelId="{4CBC4791-E1C7-465B-81AA-A261B99AF70F}">
      <dsp:nvSpPr>
        <dsp:cNvPr id="0" name=""/>
        <dsp:cNvSpPr/>
      </dsp:nvSpPr>
      <dsp:spPr>
        <a:xfrm>
          <a:off x="7637547" y="2351600"/>
          <a:ext cx="659366" cy="475983"/>
        </a:xfrm>
        <a:prstGeom prst="mathEqual">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b="1" kern="1200" dirty="0"/>
        </a:p>
      </dsp:txBody>
      <dsp:txXfrm>
        <a:off x="7724946" y="2449652"/>
        <a:ext cx="484568" cy="279879"/>
      </dsp:txXfrm>
    </dsp:sp>
    <dsp:sp modelId="{3075F2EF-9921-46C4-8528-F4FAD7B69626}">
      <dsp:nvSpPr>
        <dsp:cNvPr id="0" name=""/>
        <dsp:cNvSpPr/>
      </dsp:nvSpPr>
      <dsp:spPr>
        <a:xfrm>
          <a:off x="8549357" y="1035133"/>
          <a:ext cx="3108917" cy="3108917"/>
        </a:xfrm>
        <a:prstGeom prst="ellipse">
          <a:avLst/>
        </a:prstGeom>
        <a:solidFill>
          <a:schemeClr val="accent6"/>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0640" rIns="0" bIns="40640" numCol="1" spcCol="1270" anchor="ctr" anchorCtr="0">
          <a:noAutofit/>
        </a:bodyPr>
        <a:lstStyle/>
        <a:p>
          <a:pPr lvl="0" algn="ctr" defTabSz="1422400">
            <a:lnSpc>
              <a:spcPct val="90000"/>
            </a:lnSpc>
            <a:spcBef>
              <a:spcPct val="0"/>
            </a:spcBef>
            <a:spcAft>
              <a:spcPts val="0"/>
            </a:spcAft>
          </a:pPr>
          <a:r>
            <a:rPr lang="en-US" sz="3200" b="1" kern="1200" dirty="0" smtClean="0"/>
            <a:t>Quality</a:t>
          </a:r>
        </a:p>
        <a:p>
          <a:pPr lvl="0" algn="ctr" defTabSz="1422400">
            <a:lnSpc>
              <a:spcPct val="90000"/>
            </a:lnSpc>
            <a:spcBef>
              <a:spcPct val="0"/>
            </a:spcBef>
            <a:spcAft>
              <a:spcPts val="0"/>
            </a:spcAft>
          </a:pPr>
          <a:r>
            <a:rPr lang="en-US" sz="3200" b="1" kern="1200" dirty="0" smtClean="0"/>
            <a:t>Partnership</a:t>
          </a:r>
          <a:endParaRPr lang="en-US" sz="3200" b="1" kern="1200" dirty="0"/>
        </a:p>
      </dsp:txBody>
      <dsp:txXfrm>
        <a:off x="9004647" y="1490423"/>
        <a:ext cx="2198337" cy="21983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641993-D442-41C2-8EB2-A17977B99103}">
      <dsp:nvSpPr>
        <dsp:cNvPr id="0" name=""/>
        <dsp:cNvSpPr/>
      </dsp:nvSpPr>
      <dsp:spPr>
        <a:xfrm>
          <a:off x="901103" y="360069"/>
          <a:ext cx="3292983" cy="1143609"/>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9D39A6-EAF1-46C3-852F-DED2823176C9}">
      <dsp:nvSpPr>
        <dsp:cNvPr id="0" name=""/>
        <dsp:cNvSpPr/>
      </dsp:nvSpPr>
      <dsp:spPr>
        <a:xfrm>
          <a:off x="2233612" y="3160382"/>
          <a:ext cx="638175" cy="408432"/>
        </a:xfrm>
        <a:prstGeom prst="downArrow">
          <a:avLst/>
        </a:prstGeom>
        <a:solidFill>
          <a:schemeClr val="accent2">
            <a:tint val="4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55417A-1097-42A7-81FB-E471346851E1}">
      <dsp:nvSpPr>
        <dsp:cNvPr id="0" name=""/>
        <dsp:cNvSpPr/>
      </dsp:nvSpPr>
      <dsp:spPr>
        <a:xfrm>
          <a:off x="1021080" y="3487127"/>
          <a:ext cx="3063240" cy="765810"/>
        </a:xfrm>
        <a:prstGeom prst="flowChartConnector">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2928" tIns="312928" rIns="312928" bIns="312928" numCol="1" spcCol="1270" anchor="ctr" anchorCtr="0">
          <a:noAutofit/>
        </a:bodyPr>
        <a:lstStyle/>
        <a:p>
          <a:pPr lvl="0" algn="ctr" defTabSz="1955800">
            <a:lnSpc>
              <a:spcPct val="90000"/>
            </a:lnSpc>
            <a:spcBef>
              <a:spcPct val="0"/>
            </a:spcBef>
            <a:spcAft>
              <a:spcPct val="35000"/>
            </a:spcAft>
          </a:pPr>
          <a:r>
            <a:rPr lang="en-US" sz="4400" kern="1200" dirty="0" smtClean="0">
              <a:solidFill>
                <a:schemeClr val="accent1">
                  <a:lumMod val="75000"/>
                </a:schemeClr>
              </a:solidFill>
            </a:rPr>
            <a:t>46</a:t>
          </a:r>
          <a:endParaRPr lang="en-US" sz="4400" kern="1200" dirty="0">
            <a:solidFill>
              <a:schemeClr val="accent1">
                <a:lumMod val="75000"/>
              </a:schemeClr>
            </a:solidFill>
          </a:endParaRPr>
        </a:p>
      </dsp:txBody>
      <dsp:txXfrm>
        <a:off x="1469681" y="3599277"/>
        <a:ext cx="2166038" cy="541510"/>
      </dsp:txXfrm>
    </dsp:sp>
    <dsp:sp modelId="{16B14D08-AAAD-41E6-9685-FA3A79F54729}">
      <dsp:nvSpPr>
        <dsp:cNvPr id="0" name=""/>
        <dsp:cNvSpPr/>
      </dsp:nvSpPr>
      <dsp:spPr>
        <a:xfrm>
          <a:off x="2098319" y="1592002"/>
          <a:ext cx="1148715" cy="1148715"/>
        </a:xfrm>
        <a:prstGeom prst="ellipse">
          <a:avLst/>
        </a:prstGeom>
        <a:solidFill>
          <a:schemeClr val="accent2">
            <a:hueOff val="0"/>
            <a:satOff val="0"/>
            <a:lumOff val="0"/>
            <a:alphaOff val="0"/>
          </a:schemeClr>
        </a:solid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smtClean="0"/>
            <a:t>Excel</a:t>
          </a:r>
          <a:endParaRPr lang="en-US" sz="1100" b="1" kern="1200" dirty="0"/>
        </a:p>
      </dsp:txBody>
      <dsp:txXfrm>
        <a:off x="2266544" y="1760227"/>
        <a:ext cx="812265" cy="812265"/>
      </dsp:txXfrm>
    </dsp:sp>
    <dsp:sp modelId="{C221489F-BCD3-440C-9E9A-76980A5D1FCE}">
      <dsp:nvSpPr>
        <dsp:cNvPr id="0" name=""/>
        <dsp:cNvSpPr/>
      </dsp:nvSpPr>
      <dsp:spPr>
        <a:xfrm>
          <a:off x="1276350" y="730211"/>
          <a:ext cx="1148715" cy="1148715"/>
        </a:xfrm>
        <a:prstGeom prst="ellipse">
          <a:avLst/>
        </a:prstGeom>
        <a:solidFill>
          <a:schemeClr val="accent3">
            <a:hueOff val="0"/>
            <a:satOff val="0"/>
            <a:lumOff val="0"/>
            <a:alphaOff val="0"/>
          </a:schemeClr>
        </a:solid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smtClean="0">
              <a:solidFill>
                <a:schemeClr val="accent1">
                  <a:lumMod val="75000"/>
                </a:schemeClr>
              </a:solidFill>
            </a:rPr>
            <a:t>SBCTC </a:t>
          </a:r>
          <a:br>
            <a:rPr lang="en-US" sz="1100" b="1" kern="1200" dirty="0" smtClean="0">
              <a:solidFill>
                <a:schemeClr val="accent1">
                  <a:lumMod val="75000"/>
                </a:schemeClr>
              </a:solidFill>
            </a:rPr>
          </a:br>
          <a:r>
            <a:rPr lang="en-US" sz="1100" b="1" kern="1200" dirty="0" smtClean="0">
              <a:solidFill>
                <a:schemeClr val="accent1">
                  <a:lumMod val="75000"/>
                </a:schemeClr>
              </a:solidFill>
            </a:rPr>
            <a:t>Data Warehouse</a:t>
          </a:r>
          <a:endParaRPr lang="en-US" sz="1100" b="1" kern="1200" dirty="0">
            <a:solidFill>
              <a:schemeClr val="accent1">
                <a:lumMod val="75000"/>
              </a:schemeClr>
            </a:solidFill>
          </a:endParaRPr>
        </a:p>
      </dsp:txBody>
      <dsp:txXfrm>
        <a:off x="1444575" y="898436"/>
        <a:ext cx="812265" cy="812265"/>
      </dsp:txXfrm>
    </dsp:sp>
    <dsp:sp modelId="{F97FF988-E5F0-4A5C-84D8-DD119CF08A50}">
      <dsp:nvSpPr>
        <dsp:cNvPr id="0" name=""/>
        <dsp:cNvSpPr/>
      </dsp:nvSpPr>
      <dsp:spPr>
        <a:xfrm>
          <a:off x="2450592" y="452477"/>
          <a:ext cx="1148715" cy="1148715"/>
        </a:xfrm>
        <a:prstGeom prst="ellipse">
          <a:avLst/>
        </a:prstGeom>
        <a:solidFill>
          <a:schemeClr val="accent6"/>
        </a:solid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smtClean="0">
              <a:solidFill>
                <a:schemeClr val="accent1">
                  <a:lumMod val="75000"/>
                </a:schemeClr>
              </a:solidFill>
            </a:rPr>
            <a:t>MyQM</a:t>
          </a:r>
          <a:r>
            <a:rPr lang="en-US" sz="1100" b="1" kern="1200" dirty="0" smtClean="0"/>
            <a:t> </a:t>
          </a:r>
          <a:endParaRPr lang="en-US" sz="1100" b="1" kern="1200" dirty="0"/>
        </a:p>
      </dsp:txBody>
      <dsp:txXfrm>
        <a:off x="2618817" y="620702"/>
        <a:ext cx="812265" cy="812265"/>
      </dsp:txXfrm>
    </dsp:sp>
    <dsp:sp modelId="{ECB61948-E1BB-404F-93F6-D65A12B38D3C}">
      <dsp:nvSpPr>
        <dsp:cNvPr id="0" name=""/>
        <dsp:cNvSpPr/>
      </dsp:nvSpPr>
      <dsp:spPr>
        <a:xfrm>
          <a:off x="745939" y="220414"/>
          <a:ext cx="3573780" cy="2859024"/>
        </a:xfrm>
        <a:prstGeom prst="funnel">
          <a:avLst/>
        </a:prstGeom>
        <a:solidFill>
          <a:schemeClr val="lt1">
            <a:alpha val="4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2D0EA0-CE37-4593-AE4B-D1A8049F3168}">
      <dsp:nvSpPr>
        <dsp:cNvPr id="0" name=""/>
        <dsp:cNvSpPr/>
      </dsp:nvSpPr>
      <dsp:spPr>
        <a:xfrm>
          <a:off x="0" y="33168"/>
          <a:ext cx="2089270" cy="967523"/>
        </a:xfrm>
        <a:prstGeom prst="rect">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b="1" kern="1200" dirty="0" smtClean="0"/>
            <a:t>Ralston-Berg </a:t>
          </a:r>
        </a:p>
        <a:p>
          <a:pPr lvl="0" algn="ctr" defTabSz="666750">
            <a:lnSpc>
              <a:spcPct val="90000"/>
            </a:lnSpc>
            <a:spcBef>
              <a:spcPct val="0"/>
            </a:spcBef>
            <a:spcAft>
              <a:spcPct val="35000"/>
            </a:spcAft>
          </a:pPr>
          <a:r>
            <a:rPr lang="en-US" sz="1500" b="1" kern="1200" dirty="0" smtClean="0"/>
            <a:t>(2011)</a:t>
          </a:r>
          <a:endParaRPr lang="en-US" sz="1500" kern="1200" dirty="0"/>
        </a:p>
      </dsp:txBody>
      <dsp:txXfrm>
        <a:off x="0" y="33168"/>
        <a:ext cx="2089270" cy="967523"/>
      </dsp:txXfrm>
    </dsp:sp>
    <dsp:sp modelId="{40574F97-0BE5-437D-8CED-1D340003C8B1}">
      <dsp:nvSpPr>
        <dsp:cNvPr id="0" name=""/>
        <dsp:cNvSpPr/>
      </dsp:nvSpPr>
      <dsp:spPr>
        <a:xfrm>
          <a:off x="15604" y="1049629"/>
          <a:ext cx="2089270" cy="3633130"/>
        </a:xfrm>
        <a:prstGeom prst="rect">
          <a:avLst/>
        </a:prstGeom>
        <a:solidFill>
          <a:schemeClr val="tx2">
            <a:alpha val="90000"/>
          </a:schemeClr>
        </a:solidFill>
        <a:ln w="1587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82880" lvl="1" indent="-182880" algn="l" defTabSz="711200">
            <a:lnSpc>
              <a:spcPct val="90000"/>
            </a:lnSpc>
            <a:spcBef>
              <a:spcPct val="0"/>
            </a:spcBef>
            <a:spcAft>
              <a:spcPct val="15000"/>
            </a:spcAft>
            <a:buChar char="••"/>
          </a:pPr>
          <a:r>
            <a:rPr lang="en-US" sz="1600" kern="1200" dirty="0" smtClean="0"/>
            <a:t>Found no significant differences in student satisfaction, grades, or retention between before and after QM certified online courses.</a:t>
          </a:r>
          <a:endParaRPr lang="en-US" sz="1600" kern="1200" dirty="0"/>
        </a:p>
      </dsp:txBody>
      <dsp:txXfrm>
        <a:off x="15604" y="1049629"/>
        <a:ext cx="2089270" cy="3633130"/>
      </dsp:txXfrm>
    </dsp:sp>
    <dsp:sp modelId="{55AEE0B4-7166-4180-8319-D6CD891648A2}">
      <dsp:nvSpPr>
        <dsp:cNvPr id="0" name=""/>
        <dsp:cNvSpPr/>
      </dsp:nvSpPr>
      <dsp:spPr>
        <a:xfrm>
          <a:off x="2381619" y="33168"/>
          <a:ext cx="2089270" cy="967523"/>
        </a:xfrm>
        <a:prstGeom prst="rect">
          <a:avLst/>
        </a:prstGeom>
        <a:solidFill>
          <a:schemeClr val="accent3">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b="1" kern="1200" dirty="0" smtClean="0"/>
            <a:t>CSU Student Quality Assurance Impact Research (SQuAIR)</a:t>
          </a:r>
          <a:r>
            <a:rPr lang="en-US" sz="1500" kern="1200" dirty="0" smtClean="0"/>
            <a:t> </a:t>
          </a:r>
          <a:endParaRPr lang="en-US" sz="1500" kern="1200" dirty="0"/>
        </a:p>
      </dsp:txBody>
      <dsp:txXfrm>
        <a:off x="2381619" y="33168"/>
        <a:ext cx="2089270" cy="967523"/>
      </dsp:txXfrm>
    </dsp:sp>
    <dsp:sp modelId="{86A0DD47-D288-420C-96D8-418F18001F19}">
      <dsp:nvSpPr>
        <dsp:cNvPr id="0" name=""/>
        <dsp:cNvSpPr/>
      </dsp:nvSpPr>
      <dsp:spPr>
        <a:xfrm>
          <a:off x="2387218" y="1012099"/>
          <a:ext cx="2089270" cy="3633130"/>
        </a:xfrm>
        <a:prstGeom prst="rect">
          <a:avLst/>
        </a:prstGeom>
        <a:solidFill>
          <a:schemeClr val="accent3">
            <a:tint val="40000"/>
            <a:alpha val="90000"/>
            <a:hueOff val="0"/>
            <a:satOff val="0"/>
            <a:lumOff val="0"/>
            <a:alphaOff val="0"/>
          </a:schemeClr>
        </a:solidFill>
        <a:ln w="15875"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82880" lvl="1" indent="-182880" algn="l" defTabSz="711200">
            <a:lnSpc>
              <a:spcPct val="90000"/>
            </a:lnSpc>
            <a:spcBef>
              <a:spcPct val="0"/>
            </a:spcBef>
            <a:spcAft>
              <a:spcPct val="15000"/>
            </a:spcAft>
            <a:buChar char="••"/>
          </a:pPr>
          <a:r>
            <a:rPr lang="en-US" sz="1600" kern="1200" dirty="0" smtClean="0"/>
            <a:t>Studying </a:t>
          </a:r>
          <a:r>
            <a:rPr lang="en-US" sz="1600" kern="1200" dirty="0" smtClean="0"/>
            <a:t>the impact of QA professional development and course certification on student grades, course completion rates, student satisfaction, and achievement gaps.</a:t>
          </a:r>
          <a:endParaRPr lang="en-US" sz="1600" kern="1200" dirty="0"/>
        </a:p>
      </dsp:txBody>
      <dsp:txXfrm>
        <a:off x="2387218" y="1012099"/>
        <a:ext cx="2089270" cy="3633130"/>
      </dsp:txXfrm>
    </dsp:sp>
    <dsp:sp modelId="{2F51AE34-6D97-40CA-AA3F-B772BBD9E875}">
      <dsp:nvSpPr>
        <dsp:cNvPr id="0" name=""/>
        <dsp:cNvSpPr/>
      </dsp:nvSpPr>
      <dsp:spPr>
        <a:xfrm>
          <a:off x="4763387" y="33168"/>
          <a:ext cx="2089270" cy="967523"/>
        </a:xfrm>
        <a:prstGeom prst="rect">
          <a:avLst/>
        </a:prstGeom>
        <a:solidFill>
          <a:schemeClr val="accent4">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b="1" kern="1200" dirty="0" smtClean="0"/>
            <a:t>Harkness </a:t>
          </a:r>
        </a:p>
        <a:p>
          <a:pPr lvl="0" algn="ctr" defTabSz="666750">
            <a:lnSpc>
              <a:spcPct val="90000"/>
            </a:lnSpc>
            <a:spcBef>
              <a:spcPct val="0"/>
            </a:spcBef>
            <a:spcAft>
              <a:spcPct val="35000"/>
            </a:spcAft>
          </a:pPr>
          <a:r>
            <a:rPr lang="en-US" sz="1500" b="1" kern="1200" dirty="0" smtClean="0"/>
            <a:t>(2014)</a:t>
          </a:r>
          <a:endParaRPr lang="en-US" sz="1500" b="1" kern="1200" dirty="0"/>
        </a:p>
      </dsp:txBody>
      <dsp:txXfrm>
        <a:off x="4763387" y="33168"/>
        <a:ext cx="2089270" cy="967523"/>
      </dsp:txXfrm>
    </dsp:sp>
    <dsp:sp modelId="{C2F51398-6B1E-4EA7-AED2-4227E0A7B351}">
      <dsp:nvSpPr>
        <dsp:cNvPr id="0" name=""/>
        <dsp:cNvSpPr/>
      </dsp:nvSpPr>
      <dsp:spPr>
        <a:xfrm>
          <a:off x="4768986" y="1012099"/>
          <a:ext cx="2089270" cy="3633130"/>
        </a:xfrm>
        <a:prstGeom prst="rect">
          <a:avLst/>
        </a:prstGeom>
        <a:solidFill>
          <a:schemeClr val="accent4">
            <a:tint val="40000"/>
            <a:alpha val="90000"/>
            <a:hueOff val="0"/>
            <a:satOff val="0"/>
            <a:lumOff val="0"/>
            <a:alphaOff val="0"/>
          </a:schemeClr>
        </a:solidFill>
        <a:ln w="15875"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82880" lvl="1" indent="-182880" algn="l" defTabSz="711200">
            <a:lnSpc>
              <a:spcPct val="90000"/>
            </a:lnSpc>
            <a:spcBef>
              <a:spcPct val="0"/>
            </a:spcBef>
            <a:spcAft>
              <a:spcPct val="15000"/>
            </a:spcAft>
            <a:buChar char="••"/>
          </a:pPr>
          <a:r>
            <a:rPr lang="en-US" sz="1600" kern="1200" dirty="0" smtClean="0"/>
            <a:t>Found a 66% percent decrease in failing grades (F), a 20% increase in passing grades (A-D), and a 23% decrease in course withdraws in newly designed online courses in relation to faculty QM training.</a:t>
          </a:r>
          <a:endParaRPr lang="en-US" sz="1600" kern="1200" dirty="0"/>
        </a:p>
      </dsp:txBody>
      <dsp:txXfrm>
        <a:off x="4768986" y="1012099"/>
        <a:ext cx="2089270" cy="3633130"/>
      </dsp:txXfrm>
    </dsp:sp>
    <dsp:sp modelId="{BB70863F-49BD-4C83-AABA-81CB1E935EEC}">
      <dsp:nvSpPr>
        <dsp:cNvPr id="0" name=""/>
        <dsp:cNvSpPr/>
      </dsp:nvSpPr>
      <dsp:spPr>
        <a:xfrm>
          <a:off x="7145155" y="33168"/>
          <a:ext cx="2089270" cy="967523"/>
        </a:xfrm>
        <a:prstGeom prst="rect">
          <a:avLst/>
        </a:prstGeom>
        <a:solidFill>
          <a:schemeClr val="accent5">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b="1" kern="1200" dirty="0" smtClean="0"/>
            <a:t>Hollowell, Brooks, and Anderson (2017)</a:t>
          </a:r>
        </a:p>
      </dsp:txBody>
      <dsp:txXfrm>
        <a:off x="7145155" y="33168"/>
        <a:ext cx="2089270" cy="967523"/>
      </dsp:txXfrm>
    </dsp:sp>
    <dsp:sp modelId="{43E37E11-7426-4B0A-9D33-1B6570CE7636}">
      <dsp:nvSpPr>
        <dsp:cNvPr id="0" name=""/>
        <dsp:cNvSpPr/>
      </dsp:nvSpPr>
      <dsp:spPr>
        <a:xfrm>
          <a:off x="7150755" y="1012099"/>
          <a:ext cx="2089270" cy="3633130"/>
        </a:xfrm>
        <a:prstGeom prst="rect">
          <a:avLst/>
        </a:prstGeom>
        <a:solidFill>
          <a:schemeClr val="accent5">
            <a:tint val="40000"/>
            <a:alpha val="90000"/>
            <a:hueOff val="0"/>
            <a:satOff val="0"/>
            <a:lumOff val="0"/>
            <a:alphaOff val="0"/>
          </a:schemeClr>
        </a:solidFill>
        <a:ln w="15875"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82880" lvl="1" indent="-182880" algn="l" defTabSz="711200">
            <a:lnSpc>
              <a:spcPct val="90000"/>
            </a:lnSpc>
            <a:spcBef>
              <a:spcPct val="0"/>
            </a:spcBef>
            <a:spcAft>
              <a:spcPct val="15000"/>
            </a:spcAft>
            <a:buChar char="••"/>
          </a:pPr>
          <a:r>
            <a:rPr lang="en-US" sz="1600" kern="1200" dirty="0" smtClean="0"/>
            <a:t>Found a significant correlation between informal QM course review scores and student final exam performance and final grades. </a:t>
          </a:r>
        </a:p>
      </dsp:txBody>
      <dsp:txXfrm>
        <a:off x="7150755" y="1012099"/>
        <a:ext cx="2089270" cy="3633130"/>
      </dsp:txXfrm>
    </dsp:sp>
    <dsp:sp modelId="{E75CCE24-B7CA-4BDB-ABAD-E6138CCD7F1D}">
      <dsp:nvSpPr>
        <dsp:cNvPr id="0" name=""/>
        <dsp:cNvSpPr/>
      </dsp:nvSpPr>
      <dsp:spPr>
        <a:xfrm>
          <a:off x="9532523" y="33168"/>
          <a:ext cx="2089270" cy="967523"/>
        </a:xfrm>
        <a:prstGeom prst="rect">
          <a:avLst/>
        </a:prstGeom>
        <a:solidFill>
          <a:schemeClr val="accent6">
            <a:hueOff val="0"/>
            <a:satOff val="0"/>
            <a:lumOff val="0"/>
            <a:alphaOff val="0"/>
          </a:schemeClr>
        </a:solidFill>
        <a:ln w="15875"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b="1" kern="1200" dirty="0" smtClean="0"/>
            <a:t>Baranovic et </a:t>
          </a:r>
          <a:r>
            <a:rPr lang="en-US" sz="1500" b="1" kern="1200" dirty="0" smtClean="0"/>
            <a:t>al</a:t>
          </a:r>
        </a:p>
        <a:p>
          <a:pPr lvl="0" algn="ctr" defTabSz="666750">
            <a:lnSpc>
              <a:spcPct val="90000"/>
            </a:lnSpc>
            <a:spcBef>
              <a:spcPct val="0"/>
            </a:spcBef>
            <a:spcAft>
              <a:spcPct val="35000"/>
            </a:spcAft>
          </a:pPr>
          <a:r>
            <a:rPr lang="en-US" sz="1500" b="1" kern="1200" dirty="0" smtClean="0"/>
            <a:t> </a:t>
          </a:r>
          <a:r>
            <a:rPr lang="en-US" sz="1500" b="1" kern="1200" dirty="0" smtClean="0"/>
            <a:t>(2017)</a:t>
          </a:r>
        </a:p>
      </dsp:txBody>
      <dsp:txXfrm>
        <a:off x="9532523" y="33168"/>
        <a:ext cx="2089270" cy="967523"/>
      </dsp:txXfrm>
    </dsp:sp>
    <dsp:sp modelId="{4420CF5D-F821-48E1-8BBC-B6BDDDF173E8}">
      <dsp:nvSpPr>
        <dsp:cNvPr id="0" name=""/>
        <dsp:cNvSpPr/>
      </dsp:nvSpPr>
      <dsp:spPr>
        <a:xfrm>
          <a:off x="9532523" y="1012099"/>
          <a:ext cx="2089270" cy="3633130"/>
        </a:xfrm>
        <a:prstGeom prst="rect">
          <a:avLst/>
        </a:prstGeom>
        <a:solidFill>
          <a:schemeClr val="accent6">
            <a:tint val="40000"/>
            <a:alpha val="90000"/>
            <a:hueOff val="0"/>
            <a:satOff val="0"/>
            <a:lumOff val="0"/>
            <a:alphaOff val="0"/>
          </a:schemeClr>
        </a:solidFill>
        <a:ln w="15875" cap="rnd"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82880" lvl="1" indent="-182880" algn="l" defTabSz="711200">
            <a:lnSpc>
              <a:spcPct val="90000"/>
            </a:lnSpc>
            <a:spcBef>
              <a:spcPct val="0"/>
            </a:spcBef>
            <a:spcAft>
              <a:spcPct val="15000"/>
            </a:spcAft>
            <a:buChar char="••"/>
          </a:pPr>
          <a:r>
            <a:rPr lang="en-US" sz="1600" kern="1200" dirty="0" smtClean="0"/>
            <a:t>Found a steady increase in A- grades in courses meeting QM standards with the total GPA for all online courses increasing 1.25% from 2014 to 2017</a:t>
          </a:r>
          <a:r>
            <a:rPr lang="en-US" sz="1600" kern="1200" dirty="0" smtClean="0"/>
            <a:t>.</a:t>
          </a:r>
          <a:endParaRPr lang="en-US" sz="1600" kern="1200" dirty="0"/>
        </a:p>
      </dsp:txBody>
      <dsp:txXfrm>
        <a:off x="9532523" y="1012099"/>
        <a:ext cx="2089270" cy="363313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ED6BCF-C507-4509-B4B5-F2A71C1EEE64}">
      <dsp:nvSpPr>
        <dsp:cNvPr id="0" name=""/>
        <dsp:cNvSpPr/>
      </dsp:nvSpPr>
      <dsp:spPr>
        <a:xfrm rot="16200000">
          <a:off x="-355419" y="701667"/>
          <a:ext cx="3869894" cy="3158504"/>
        </a:xfrm>
        <a:prstGeom prst="upArrow">
          <a:avLst>
            <a:gd name="adj1" fmla="val 50000"/>
            <a:gd name="adj2" fmla="val 3500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ts val="1200"/>
            </a:spcAft>
          </a:pPr>
          <a:r>
            <a:rPr lang="en-US" sz="2800" b="1" kern="1200" dirty="0" smtClean="0">
              <a:solidFill>
                <a:schemeClr val="tx1"/>
              </a:solidFill>
            </a:rPr>
            <a:t>Before</a:t>
          </a:r>
        </a:p>
        <a:p>
          <a:pPr lvl="0" algn="ctr" defTabSz="1244600">
            <a:lnSpc>
              <a:spcPct val="90000"/>
            </a:lnSpc>
            <a:spcBef>
              <a:spcPct val="0"/>
            </a:spcBef>
            <a:spcAft>
              <a:spcPts val="1800"/>
            </a:spcAft>
          </a:pPr>
          <a:r>
            <a:rPr lang="en-US" sz="1800" b="1" kern="1200" dirty="0" smtClean="0">
              <a:solidFill>
                <a:schemeClr val="tx1"/>
              </a:solidFill>
            </a:rPr>
            <a:t>1 yr. prior to the training or course certification date.</a:t>
          </a:r>
          <a:endParaRPr lang="en-US" sz="1800" b="1" kern="1200" dirty="0">
            <a:solidFill>
              <a:schemeClr val="tx1"/>
            </a:solidFill>
          </a:endParaRPr>
        </a:p>
      </dsp:txBody>
      <dsp:txXfrm rot="5400000">
        <a:off x="553015" y="1313445"/>
        <a:ext cx="2605766" cy="1934947"/>
      </dsp:txXfrm>
    </dsp:sp>
    <dsp:sp modelId="{0BF10749-7E81-436A-8BD2-477EB34E28FB}">
      <dsp:nvSpPr>
        <dsp:cNvPr id="0" name=""/>
        <dsp:cNvSpPr/>
      </dsp:nvSpPr>
      <dsp:spPr>
        <a:xfrm rot="5400000">
          <a:off x="3120003" y="701667"/>
          <a:ext cx="3869894" cy="3158504"/>
        </a:xfrm>
        <a:prstGeom prst="upArrow">
          <a:avLst>
            <a:gd name="adj1" fmla="val 50000"/>
            <a:gd name="adj2" fmla="val 35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ts val="1200"/>
            </a:spcAft>
          </a:pPr>
          <a:r>
            <a:rPr lang="en-US" sz="2800" b="1" kern="1200" dirty="0" smtClean="0"/>
            <a:t>After</a:t>
          </a:r>
        </a:p>
        <a:p>
          <a:pPr lvl="0" algn="ctr" defTabSz="1244600">
            <a:lnSpc>
              <a:spcPct val="90000"/>
            </a:lnSpc>
            <a:spcBef>
              <a:spcPct val="0"/>
            </a:spcBef>
            <a:spcAft>
              <a:spcPct val="35000"/>
            </a:spcAft>
          </a:pPr>
          <a:r>
            <a:rPr lang="en-US" sz="1900" b="1" kern="1200" dirty="0" smtClean="0"/>
            <a:t>1 yr. following the training or course certification date.</a:t>
          </a:r>
          <a:endParaRPr lang="en-US" sz="1900" b="1" kern="1200" dirty="0"/>
        </a:p>
      </dsp:txBody>
      <dsp:txXfrm rot="-5400000">
        <a:off x="3475699" y="1313446"/>
        <a:ext cx="2605766" cy="193494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E3DFAC-5670-42B9-BB58-7186F28F583A}">
      <dsp:nvSpPr>
        <dsp:cNvPr id="0" name=""/>
        <dsp:cNvSpPr/>
      </dsp:nvSpPr>
      <dsp:spPr>
        <a:xfrm rot="5400000">
          <a:off x="6598299" y="-3523708"/>
          <a:ext cx="1017463" cy="8323100"/>
        </a:xfrm>
        <a:prstGeom prst="round2SameRect">
          <a:avLst/>
        </a:prstGeom>
        <a:solidFill>
          <a:schemeClr val="tx2">
            <a:alpha val="90000"/>
          </a:schemeClr>
        </a:solidFill>
        <a:ln w="1587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82880" lvl="1" indent="-182880" algn="l" defTabSz="800100">
            <a:lnSpc>
              <a:spcPct val="90000"/>
            </a:lnSpc>
            <a:spcBef>
              <a:spcPct val="0"/>
            </a:spcBef>
            <a:spcAft>
              <a:spcPts val="600"/>
            </a:spcAft>
            <a:buChar char="••"/>
          </a:pPr>
          <a:r>
            <a:rPr lang="en-US" sz="1800" kern="1200" dirty="0" smtClean="0"/>
            <a:t>ANOVA</a:t>
          </a:r>
          <a:endParaRPr lang="en-US" sz="1800" kern="1200" dirty="0"/>
        </a:p>
        <a:p>
          <a:pPr marL="182880" lvl="1" indent="-182880" algn="l" defTabSz="800100">
            <a:lnSpc>
              <a:spcPct val="90000"/>
            </a:lnSpc>
            <a:spcBef>
              <a:spcPct val="0"/>
            </a:spcBef>
            <a:spcAft>
              <a:spcPts val="600"/>
            </a:spcAft>
            <a:buChar char="••"/>
          </a:pPr>
          <a:r>
            <a:rPr lang="en-US" sz="1800" kern="1200" dirty="0" smtClean="0"/>
            <a:t>Used to test for statistically significant differences in each of the before and after groups.</a:t>
          </a:r>
          <a:endParaRPr lang="en-US" sz="1800" kern="1200" dirty="0"/>
        </a:p>
      </dsp:txBody>
      <dsp:txXfrm rot="-5400000">
        <a:off x="2945481" y="178778"/>
        <a:ext cx="8273432" cy="918127"/>
      </dsp:txXfrm>
    </dsp:sp>
    <dsp:sp modelId="{1CCE44F6-177D-46F4-860D-42120A8E8A05}">
      <dsp:nvSpPr>
        <dsp:cNvPr id="0" name=""/>
        <dsp:cNvSpPr/>
      </dsp:nvSpPr>
      <dsp:spPr>
        <a:xfrm>
          <a:off x="0" y="0"/>
          <a:ext cx="2923763" cy="1271829"/>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b="1" kern="1200" dirty="0" smtClean="0"/>
            <a:t>Analysis of Variance</a:t>
          </a:r>
          <a:endParaRPr lang="en-US" sz="2800" b="1" kern="1200" dirty="0"/>
        </a:p>
      </dsp:txBody>
      <dsp:txXfrm>
        <a:off x="62086" y="62086"/>
        <a:ext cx="2799591" cy="1147657"/>
      </dsp:txXfrm>
    </dsp:sp>
    <dsp:sp modelId="{06EC406F-FC35-4EF9-809E-7C22F3385ADF}">
      <dsp:nvSpPr>
        <dsp:cNvPr id="0" name=""/>
        <dsp:cNvSpPr/>
      </dsp:nvSpPr>
      <dsp:spPr>
        <a:xfrm rot="5400000">
          <a:off x="6598299" y="-2188287"/>
          <a:ext cx="1017463" cy="8323100"/>
        </a:xfrm>
        <a:prstGeom prst="round2SameRect">
          <a:avLst/>
        </a:prstGeom>
        <a:solidFill>
          <a:schemeClr val="accent3">
            <a:tint val="40000"/>
            <a:alpha val="90000"/>
            <a:hueOff val="0"/>
            <a:satOff val="0"/>
            <a:lumOff val="0"/>
            <a:alphaOff val="0"/>
          </a:schemeClr>
        </a:solidFill>
        <a:ln w="15875"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82880" lvl="1" indent="-182880" algn="l" defTabSz="800100">
            <a:lnSpc>
              <a:spcPct val="90000"/>
            </a:lnSpc>
            <a:spcBef>
              <a:spcPct val="0"/>
            </a:spcBef>
            <a:spcAft>
              <a:spcPts val="600"/>
            </a:spcAft>
            <a:buChar char="••"/>
          </a:pPr>
          <a:r>
            <a:rPr lang="en-US" sz="1800" kern="1200" dirty="0" smtClean="0"/>
            <a:t>Secondary Testing</a:t>
          </a:r>
          <a:endParaRPr lang="en-US" sz="1800" kern="1200" dirty="0"/>
        </a:p>
        <a:p>
          <a:pPr marL="182880" lvl="1" indent="-182880" algn="l" defTabSz="800100">
            <a:lnSpc>
              <a:spcPct val="90000"/>
            </a:lnSpc>
            <a:spcBef>
              <a:spcPct val="0"/>
            </a:spcBef>
            <a:spcAft>
              <a:spcPts val="600"/>
            </a:spcAft>
            <a:buChar char="••"/>
          </a:pPr>
          <a:r>
            <a:rPr lang="en-US" sz="1800" kern="1200" dirty="0" smtClean="0"/>
            <a:t>Used to assess if the observed change in student course GPA from before to after might be due to factors related to characteristics of the student population</a:t>
          </a:r>
          <a:endParaRPr lang="en-US" sz="1800" kern="1200" dirty="0"/>
        </a:p>
      </dsp:txBody>
      <dsp:txXfrm rot="-5400000">
        <a:off x="2945481" y="1514199"/>
        <a:ext cx="8273432" cy="918127"/>
      </dsp:txXfrm>
    </dsp:sp>
    <dsp:sp modelId="{7B3B9BB2-A841-4D44-819D-E8626E3CF2FF}">
      <dsp:nvSpPr>
        <dsp:cNvPr id="0" name=""/>
        <dsp:cNvSpPr/>
      </dsp:nvSpPr>
      <dsp:spPr>
        <a:xfrm>
          <a:off x="0" y="1324286"/>
          <a:ext cx="2923763" cy="1271829"/>
        </a:xfrm>
        <a:prstGeom prst="round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b="1" kern="1200" dirty="0" smtClean="0"/>
            <a:t>Equity Gap Analysis</a:t>
          </a:r>
          <a:endParaRPr lang="en-US" sz="2800" b="1" kern="1200" dirty="0"/>
        </a:p>
      </dsp:txBody>
      <dsp:txXfrm>
        <a:off x="62086" y="1386372"/>
        <a:ext cx="2799591" cy="1147657"/>
      </dsp:txXfrm>
    </dsp:sp>
    <dsp:sp modelId="{B19430F7-350C-42AA-AF3A-50AE70086B3F}">
      <dsp:nvSpPr>
        <dsp:cNvPr id="0" name=""/>
        <dsp:cNvSpPr/>
      </dsp:nvSpPr>
      <dsp:spPr>
        <a:xfrm rot="5400000">
          <a:off x="6598299" y="-852867"/>
          <a:ext cx="1017463" cy="8323100"/>
        </a:xfrm>
        <a:prstGeom prst="round2SameRect">
          <a:avLst/>
        </a:prstGeom>
        <a:solidFill>
          <a:schemeClr val="accent4">
            <a:tint val="40000"/>
            <a:alpha val="90000"/>
            <a:hueOff val="0"/>
            <a:satOff val="0"/>
            <a:lumOff val="0"/>
            <a:alphaOff val="0"/>
          </a:schemeClr>
        </a:solidFill>
        <a:ln w="15875"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82880" lvl="1" indent="-182880" algn="l" defTabSz="800100">
            <a:lnSpc>
              <a:spcPct val="90000"/>
            </a:lnSpc>
            <a:spcBef>
              <a:spcPct val="0"/>
            </a:spcBef>
            <a:spcAft>
              <a:spcPct val="15000"/>
            </a:spcAft>
            <a:buChar char="••"/>
          </a:pPr>
          <a:r>
            <a:rPr lang="en-US" sz="1800" kern="1200" dirty="0" smtClean="0"/>
            <a:t>Age, sex, disability status, low income status, full or part-time status, number of college credits earned at the time of the course, kind of student, and historically underrepresented students of color.</a:t>
          </a:r>
          <a:endParaRPr lang="en-US" sz="1800" kern="1200" dirty="0"/>
        </a:p>
      </dsp:txBody>
      <dsp:txXfrm rot="-5400000">
        <a:off x="2945481" y="2849619"/>
        <a:ext cx="8273432" cy="918127"/>
      </dsp:txXfrm>
    </dsp:sp>
    <dsp:sp modelId="{E5B1847A-EAD1-4DA6-B4AD-AD4A0E93FB13}">
      <dsp:nvSpPr>
        <dsp:cNvPr id="0" name=""/>
        <dsp:cNvSpPr/>
      </dsp:nvSpPr>
      <dsp:spPr>
        <a:xfrm>
          <a:off x="0" y="2659706"/>
          <a:ext cx="2923763" cy="1271829"/>
        </a:xfrm>
        <a:prstGeom prst="roundRect">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b="1" kern="1200" dirty="0" smtClean="0"/>
            <a:t>Explanatory/</a:t>
          </a:r>
          <a:br>
            <a:rPr lang="en-US" sz="2800" b="1" kern="1200" dirty="0" smtClean="0"/>
          </a:br>
          <a:r>
            <a:rPr lang="en-US" sz="2800" b="1" kern="1200" dirty="0" smtClean="0"/>
            <a:t>Confounding Variables</a:t>
          </a:r>
          <a:endParaRPr lang="en-US" sz="2800" b="1" kern="1200" dirty="0"/>
        </a:p>
      </dsp:txBody>
      <dsp:txXfrm>
        <a:off x="62086" y="2721792"/>
        <a:ext cx="2799591" cy="11476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419301-EE88-4E90-ABB9-3F17A13FCC60}">
      <dsp:nvSpPr>
        <dsp:cNvPr id="0" name=""/>
        <dsp:cNvSpPr/>
      </dsp:nvSpPr>
      <dsp:spPr>
        <a:xfrm>
          <a:off x="614076" y="1639"/>
          <a:ext cx="2405973" cy="2405973"/>
        </a:xfrm>
        <a:prstGeom prst="flowChartSummingJunction">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b="1" kern="1200" dirty="0" smtClean="0"/>
            <a:t>Before </a:t>
          </a:r>
        </a:p>
        <a:p>
          <a:pPr lvl="0" algn="ctr" defTabSz="977900">
            <a:lnSpc>
              <a:spcPct val="90000"/>
            </a:lnSpc>
            <a:spcBef>
              <a:spcPct val="0"/>
            </a:spcBef>
            <a:spcAft>
              <a:spcPct val="35000"/>
            </a:spcAft>
          </a:pPr>
          <a:r>
            <a:rPr lang="en-US" sz="2200" b="1" kern="1200" dirty="0" smtClean="0"/>
            <a:t>&amp; </a:t>
          </a:r>
        </a:p>
        <a:p>
          <a:pPr lvl="0" algn="ctr" defTabSz="977900">
            <a:lnSpc>
              <a:spcPct val="90000"/>
            </a:lnSpc>
            <a:spcBef>
              <a:spcPct val="0"/>
            </a:spcBef>
            <a:spcAft>
              <a:spcPct val="35000"/>
            </a:spcAft>
          </a:pPr>
          <a:r>
            <a:rPr lang="en-US" sz="2200" b="1" kern="1200" dirty="0" smtClean="0"/>
            <a:t>After </a:t>
          </a:r>
        </a:p>
        <a:p>
          <a:pPr lvl="0" algn="ctr" defTabSz="977900">
            <a:lnSpc>
              <a:spcPct val="90000"/>
            </a:lnSpc>
            <a:spcBef>
              <a:spcPct val="0"/>
            </a:spcBef>
            <a:spcAft>
              <a:spcPct val="35000"/>
            </a:spcAft>
          </a:pPr>
          <a:r>
            <a:rPr lang="en-US" sz="2200" b="1" kern="1200" dirty="0" smtClean="0"/>
            <a:t>Training</a:t>
          </a:r>
          <a:endParaRPr lang="en-US" sz="2200" b="1" kern="1200" dirty="0"/>
        </a:p>
      </dsp:txBody>
      <dsp:txXfrm>
        <a:off x="966423" y="353986"/>
        <a:ext cx="1701279" cy="1701279"/>
      </dsp:txXfrm>
    </dsp:sp>
    <dsp:sp modelId="{98A49488-B91C-4A14-9784-192BD31B1EA7}">
      <dsp:nvSpPr>
        <dsp:cNvPr id="0" name=""/>
        <dsp:cNvSpPr/>
      </dsp:nvSpPr>
      <dsp:spPr>
        <a:xfrm rot="5399366">
          <a:off x="3218542" y="885498"/>
          <a:ext cx="842090" cy="637582"/>
        </a:xfrm>
        <a:prstGeom prst="triangl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DDC5449-A801-449B-80A5-C3716BF56DDD}">
      <dsp:nvSpPr>
        <dsp:cNvPr id="0" name=""/>
        <dsp:cNvSpPr/>
      </dsp:nvSpPr>
      <dsp:spPr>
        <a:xfrm>
          <a:off x="4223036" y="307"/>
          <a:ext cx="2407304" cy="2407304"/>
        </a:xfrm>
        <a:prstGeom prst="flowChartSummingJunction">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7940" rIns="0" bIns="27940" numCol="1" spcCol="1270" anchor="ctr" anchorCtr="0">
          <a:noAutofit/>
        </a:bodyPr>
        <a:lstStyle/>
        <a:p>
          <a:pPr lvl="0" algn="ctr" defTabSz="977900">
            <a:lnSpc>
              <a:spcPct val="90000"/>
            </a:lnSpc>
            <a:spcBef>
              <a:spcPct val="0"/>
            </a:spcBef>
            <a:spcAft>
              <a:spcPct val="35000"/>
            </a:spcAft>
          </a:pPr>
          <a:r>
            <a:rPr lang="en-US" sz="2200" b="1" kern="1200" dirty="0" smtClean="0"/>
            <a:t>Before </a:t>
          </a:r>
        </a:p>
        <a:p>
          <a:pPr lvl="0" algn="ctr" defTabSz="977900">
            <a:lnSpc>
              <a:spcPct val="90000"/>
            </a:lnSpc>
            <a:spcBef>
              <a:spcPct val="0"/>
            </a:spcBef>
            <a:spcAft>
              <a:spcPct val="35000"/>
            </a:spcAft>
          </a:pPr>
          <a:r>
            <a:rPr lang="en-US" sz="2200" b="1" kern="1200" dirty="0" smtClean="0"/>
            <a:t>&amp; </a:t>
          </a:r>
        </a:p>
        <a:p>
          <a:pPr lvl="0" algn="ctr" defTabSz="977900">
            <a:lnSpc>
              <a:spcPct val="90000"/>
            </a:lnSpc>
            <a:spcBef>
              <a:spcPct val="0"/>
            </a:spcBef>
            <a:spcAft>
              <a:spcPct val="35000"/>
            </a:spcAft>
          </a:pPr>
          <a:r>
            <a:rPr lang="en-US" sz="2200" b="1" kern="1200" dirty="0" smtClean="0"/>
            <a:t>After Certification</a:t>
          </a:r>
          <a:endParaRPr lang="en-US" sz="2200" b="1" kern="1200" dirty="0"/>
        </a:p>
      </dsp:txBody>
      <dsp:txXfrm>
        <a:off x="4575578" y="352849"/>
        <a:ext cx="1702220" cy="1702220"/>
      </dsp:txXfrm>
    </dsp:sp>
    <dsp:sp modelId="{49D8719C-166C-419A-91AB-E352ADBAE730}">
      <dsp:nvSpPr>
        <dsp:cNvPr id="0" name=""/>
        <dsp:cNvSpPr/>
      </dsp:nvSpPr>
      <dsp:spPr>
        <a:xfrm rot="5399366">
          <a:off x="6828833" y="884832"/>
          <a:ext cx="842090" cy="637582"/>
        </a:xfrm>
        <a:prstGeom prst="triangl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492AEB8-BCDA-41B9-B6CE-ED4993C94CBF}">
      <dsp:nvSpPr>
        <dsp:cNvPr id="0" name=""/>
        <dsp:cNvSpPr/>
      </dsp:nvSpPr>
      <dsp:spPr>
        <a:xfrm>
          <a:off x="7833327" y="307"/>
          <a:ext cx="2405973" cy="2405973"/>
        </a:xfrm>
        <a:prstGeom prst="ellipse">
          <a:avLst/>
        </a:prstGeom>
        <a:solidFill>
          <a:schemeClr val="accent5"/>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7940" rIns="0" bIns="27940" numCol="1" spcCol="1270" anchor="ctr" anchorCtr="0">
          <a:noAutofit/>
        </a:bodyPr>
        <a:lstStyle/>
        <a:p>
          <a:pPr lvl="0" algn="ctr" defTabSz="977900">
            <a:lnSpc>
              <a:spcPct val="90000"/>
            </a:lnSpc>
            <a:spcBef>
              <a:spcPct val="0"/>
            </a:spcBef>
            <a:spcAft>
              <a:spcPts val="0"/>
            </a:spcAft>
          </a:pPr>
          <a:r>
            <a:rPr lang="en-US" sz="2200" b="1" kern="1200" dirty="0" smtClean="0"/>
            <a:t>Before</a:t>
          </a:r>
          <a:br>
            <a:rPr lang="en-US" sz="2200" b="1" kern="1200" dirty="0" smtClean="0"/>
          </a:br>
          <a:r>
            <a:rPr lang="en-US" sz="2200" b="1" kern="1200" dirty="0" smtClean="0"/>
            <a:t> Training </a:t>
          </a:r>
          <a:br>
            <a:rPr lang="en-US" sz="2200" b="1" kern="1200" dirty="0" smtClean="0"/>
          </a:br>
          <a:r>
            <a:rPr lang="en-US" sz="2200" b="1" kern="1200" dirty="0" smtClean="0"/>
            <a:t>&amp; </a:t>
          </a:r>
          <a:br>
            <a:rPr lang="en-US" sz="2200" b="1" kern="1200" dirty="0" smtClean="0"/>
          </a:br>
          <a:r>
            <a:rPr lang="en-US" sz="2200" b="1" kern="1200" dirty="0" smtClean="0"/>
            <a:t>After </a:t>
          </a:r>
          <a:br>
            <a:rPr lang="en-US" sz="2200" b="1" kern="1200" dirty="0" smtClean="0"/>
          </a:br>
          <a:r>
            <a:rPr lang="en-US" sz="2200" b="1" kern="1200" dirty="0" smtClean="0"/>
            <a:t>Certification</a:t>
          </a:r>
          <a:endParaRPr lang="en-US" sz="2200" b="1" kern="1200" dirty="0"/>
        </a:p>
      </dsp:txBody>
      <dsp:txXfrm>
        <a:off x="8185674" y="352654"/>
        <a:ext cx="1701279" cy="1701279"/>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D4FC393-8ED1-476B-BCB5-B8A3C1221B7C}" type="datetimeFigureOut">
              <a:rPr lang="en-US" smtClean="0"/>
              <a:t>10/28/2019</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D4E09E9-C1B6-4ACB-BC0B-7E6171087ECA}" type="slidenum">
              <a:rPr lang="en-US" smtClean="0"/>
              <a:t>‹#›</a:t>
            </a:fld>
            <a:endParaRPr lang="en-US" dirty="0"/>
          </a:p>
        </p:txBody>
      </p:sp>
    </p:spTree>
    <p:extLst>
      <p:ext uri="{BB962C8B-B14F-4D97-AF65-F5344CB8AC3E}">
        <p14:creationId xmlns:p14="http://schemas.microsoft.com/office/powerpoint/2010/main" val="9944299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865FF9-93D8-4731-B278-6249002E327A}" type="datetimeFigureOut">
              <a:rPr lang="en-US" smtClean="0"/>
              <a:t>10/28/2019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D35D75-C933-4F33-A0A5-23253874C4D9}" type="slidenum">
              <a:rPr lang="en-US" smtClean="0"/>
              <a:t>‹#›</a:t>
            </a:fld>
            <a:endParaRPr lang="en-US" dirty="0"/>
          </a:p>
        </p:txBody>
      </p:sp>
    </p:spTree>
    <p:extLst>
      <p:ext uri="{BB962C8B-B14F-4D97-AF65-F5344CB8AC3E}">
        <p14:creationId xmlns:p14="http://schemas.microsoft.com/office/powerpoint/2010/main" val="1593372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D35D75-C933-4F33-A0A5-23253874C4D9}" type="slidenum">
              <a:rPr lang="en-US" smtClean="0"/>
              <a:t>2</a:t>
            </a:fld>
            <a:endParaRPr lang="en-US" dirty="0"/>
          </a:p>
        </p:txBody>
      </p:sp>
    </p:spTree>
    <p:extLst>
      <p:ext uri="{BB962C8B-B14F-4D97-AF65-F5344CB8AC3E}">
        <p14:creationId xmlns:p14="http://schemas.microsoft.com/office/powerpoint/2010/main" val="1946332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13</a:t>
            </a:fld>
            <a:endParaRPr lang="en-US" dirty="0"/>
          </a:p>
        </p:txBody>
      </p:sp>
    </p:spTree>
    <p:extLst>
      <p:ext uri="{BB962C8B-B14F-4D97-AF65-F5344CB8AC3E}">
        <p14:creationId xmlns:p14="http://schemas.microsoft.com/office/powerpoint/2010/main" val="624967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rgbClr val="000000"/>
                </a:solidFill>
                <a:effectLst/>
                <a:uLnTx/>
                <a:uFillTx/>
                <a:latin typeface="Corbel"/>
                <a:ea typeface="+mn-ea"/>
                <a:cs typeface="+mn-cs"/>
              </a:rPr>
              <a:t>A limitation to the study is only factors that are measured within the data system are included, which does not include every possible factor that might influence mean course GPA (confounding/explanatory variables, such as previous academic performance, course requirements, difficulty of the material, grading criteria of instructors, student personal circumstances, effort, etc.).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smtClean="0"/>
          </a:p>
          <a:p>
            <a:pPr marL="457200" marR="0" lvl="0" indent="-457200" algn="l" defTabSz="914400" rtl="0" eaLnBrk="1" fontAlgn="auto" latinLnBrk="0" hangingPunct="1">
              <a:lnSpc>
                <a:spcPct val="100000"/>
              </a:lnSpc>
              <a:spcBef>
                <a:spcPts val="0"/>
              </a:spcBef>
              <a:spcAft>
                <a:spcPts val="160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srgbClr val="003764"/>
                </a:solidFill>
                <a:effectLst/>
                <a:uLnTx/>
                <a:uFillTx/>
                <a:latin typeface="Franklin Gothic Book"/>
                <a:ea typeface="+mn-ea"/>
                <a:cs typeface="+mn-cs"/>
              </a:rPr>
              <a:t>Before and after data is compiled from different student sets, therefore, variations in student demographics cannot be controlled.</a:t>
            </a:r>
          </a:p>
          <a:p>
            <a:pPr marL="457200" marR="0" lvl="0" indent="-457200" algn="l" defTabSz="914400" rtl="0" eaLnBrk="1" fontAlgn="auto" latinLnBrk="0" hangingPunct="1">
              <a:lnSpc>
                <a:spcPct val="100000"/>
              </a:lnSpc>
              <a:spcBef>
                <a:spcPts val="0"/>
              </a:spcBef>
              <a:spcAft>
                <a:spcPts val="1600"/>
              </a:spcAft>
              <a:buClrTx/>
              <a:buSzTx/>
              <a:buFont typeface="Arial" panose="020B0604020202020204" pitchFamily="34" charset="0"/>
              <a:buChar char="•"/>
              <a:tabLst/>
              <a:defRPr/>
            </a:pPr>
            <a:endParaRPr kumimoji="0" lang="en-US" sz="3200" b="0" i="0" u="none" strike="noStrike" kern="1200" cap="none" spc="0" normalizeH="0" baseline="0" noProof="0" dirty="0" smtClean="0">
              <a:ln>
                <a:noFill/>
              </a:ln>
              <a:solidFill>
                <a:srgbClr val="003764"/>
              </a:solidFill>
              <a:effectLst/>
              <a:uLnTx/>
              <a:uFillTx/>
              <a:latin typeface="Franklin Gothic Book"/>
              <a:ea typeface="+mn-ea"/>
              <a:cs typeface="+mn-cs"/>
            </a:endParaRPr>
          </a:p>
          <a:p>
            <a:pPr marL="457200" marR="0" lvl="0" indent="-457200" algn="l" defTabSz="914400" rtl="0" eaLnBrk="1" fontAlgn="auto" latinLnBrk="0" hangingPunct="1">
              <a:lnSpc>
                <a:spcPct val="100000"/>
              </a:lnSpc>
              <a:spcBef>
                <a:spcPts val="0"/>
              </a:spcBef>
              <a:spcAft>
                <a:spcPts val="160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srgbClr val="003764"/>
                </a:solidFill>
                <a:effectLst/>
                <a:uLnTx/>
                <a:uFillTx/>
                <a:latin typeface="Franklin Gothic Book"/>
                <a:ea typeface="+mn-ea"/>
                <a:cs typeface="+mn-cs"/>
              </a:rPr>
              <a:t>SBCTC system data may not be generalizable to the larger, total, population of community and technical college students in the United States</a:t>
            </a:r>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14</a:t>
            </a:fld>
            <a:endParaRPr lang="en-US" dirty="0"/>
          </a:p>
        </p:txBody>
      </p:sp>
    </p:spTree>
    <p:extLst>
      <p:ext uri="{BB962C8B-B14F-4D97-AF65-F5344CB8AC3E}">
        <p14:creationId xmlns:p14="http://schemas.microsoft.com/office/powerpoint/2010/main" val="16807297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1200"/>
              </a:spcAft>
              <a:buClr>
                <a:srgbClr val="000000"/>
              </a:buClr>
              <a:buSzPct val="80000"/>
              <a:buFont typeface="Arial" panose="020B0604020202020204" pitchFamily="34" charset="0"/>
              <a:buChar char="•"/>
              <a:tabLst/>
              <a:defRPr/>
            </a:pPr>
            <a:r>
              <a:rPr kumimoji="0" lang="en-US" sz="1500" b="0" i="0" u="none" strike="noStrike" kern="1200" cap="none" spc="0" normalizeH="0" baseline="0" noProof="0" dirty="0" smtClean="0">
                <a:ln>
                  <a:noFill/>
                </a:ln>
                <a:solidFill>
                  <a:srgbClr val="000000"/>
                </a:solidFill>
                <a:effectLst/>
                <a:uLnTx/>
                <a:uFillTx/>
                <a:latin typeface="Corbel"/>
                <a:ea typeface="+mn-ea"/>
                <a:cs typeface="+mn-cs"/>
              </a:rPr>
              <a:t>The indicator for analysis was average course GPA. The “before” value was all course grades for the given instructor in the year prior to the measurement period and the “after” value was all course grades in the year following the measurement year. </a:t>
            </a:r>
          </a:p>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15</a:t>
            </a:fld>
            <a:endParaRPr lang="en-US" dirty="0"/>
          </a:p>
        </p:txBody>
      </p:sp>
    </p:spTree>
    <p:extLst>
      <p:ext uri="{BB962C8B-B14F-4D97-AF65-F5344CB8AC3E}">
        <p14:creationId xmlns:p14="http://schemas.microsoft.com/office/powerpoint/2010/main" val="4984903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5760" marR="0" lvl="0" indent="-365760" algn="l" defTabSz="914400" rtl="0" eaLnBrk="1" fontAlgn="auto" latinLnBrk="0" hangingPunct="1">
              <a:lnSpc>
                <a:spcPct val="100000"/>
              </a:lnSpc>
              <a:spcBef>
                <a:spcPts val="0"/>
              </a:spcBef>
              <a:spcAft>
                <a:spcPts val="1800"/>
              </a:spcAft>
              <a:buClr>
                <a:srgbClr val="000000"/>
              </a:buClr>
              <a:buSzPct val="80000"/>
              <a:buFont typeface="Corbel" pitchFamily="34" charset="0"/>
              <a:buChar char="•"/>
              <a:tabLst/>
              <a:defRPr/>
            </a:pPr>
            <a:endParaRPr kumimoji="0" lang="en-US" sz="1500" b="0" i="0" u="none" strike="noStrike" kern="1200" cap="none" spc="0" normalizeH="0" baseline="0" noProof="0" dirty="0" smtClean="0">
              <a:ln>
                <a:noFill/>
              </a:ln>
              <a:solidFill>
                <a:srgbClr val="000000"/>
              </a:solidFill>
              <a:effectLst/>
              <a:uLnTx/>
              <a:uFillTx/>
              <a:latin typeface="Corbel"/>
              <a:ea typeface="+mn-ea"/>
              <a:cs typeface="+mn-cs"/>
            </a:endParaRPr>
          </a:p>
          <a:p>
            <a:pPr marL="365760" marR="0" lvl="0" indent="-365760" algn="l" defTabSz="914400" rtl="0" eaLnBrk="1" fontAlgn="auto" latinLnBrk="0" hangingPunct="1">
              <a:lnSpc>
                <a:spcPct val="100000"/>
              </a:lnSpc>
              <a:spcBef>
                <a:spcPts val="0"/>
              </a:spcBef>
              <a:spcAft>
                <a:spcPts val="1800"/>
              </a:spcAft>
              <a:buClr>
                <a:srgbClr val="000000"/>
              </a:buClr>
              <a:buSzPct val="80000"/>
              <a:buFont typeface="Corbel" pitchFamily="34" charset="0"/>
              <a:buChar char="•"/>
              <a:tabLst/>
              <a:defRPr/>
            </a:pPr>
            <a:r>
              <a:rPr kumimoji="0" lang="en-US" sz="1600" b="0" i="0" u="none" strike="noStrike" kern="1200" cap="none" spc="0" normalizeH="0" baseline="0" noProof="0" dirty="0" smtClean="0">
                <a:ln>
                  <a:noFill/>
                </a:ln>
                <a:solidFill>
                  <a:srgbClr val="000000"/>
                </a:solidFill>
                <a:effectLst/>
                <a:uLnTx/>
                <a:uFillTx/>
                <a:latin typeface="Corbel"/>
                <a:ea typeface="+mn-ea"/>
                <a:cs typeface="+mn-cs"/>
              </a:rPr>
              <a:t>For each of the three sets of comparison groups, analysis of variance testing was used to identify significant differences in the average course grade before and after the certification and/or training.</a:t>
            </a:r>
          </a:p>
          <a:p>
            <a:pPr marL="365760" marR="0" lvl="0" indent="-365760" algn="l" defTabSz="914400" rtl="0" eaLnBrk="1" fontAlgn="auto" latinLnBrk="0" hangingPunct="1">
              <a:lnSpc>
                <a:spcPct val="100000"/>
              </a:lnSpc>
              <a:spcBef>
                <a:spcPts val="0"/>
              </a:spcBef>
              <a:spcAft>
                <a:spcPts val="1800"/>
              </a:spcAft>
              <a:buClr>
                <a:srgbClr val="000000"/>
              </a:buClr>
              <a:buSzPct val="80000"/>
              <a:buFont typeface="Corbel" pitchFamily="34" charset="0"/>
              <a:buChar char="•"/>
              <a:tabLst/>
              <a:defRPr/>
            </a:pPr>
            <a:endParaRPr kumimoji="0" lang="en-US" sz="1500" b="0" i="0" u="none" strike="noStrike" kern="1200" cap="none" spc="0" normalizeH="0" baseline="0" noProof="0" dirty="0" smtClean="0">
              <a:ln>
                <a:noFill/>
              </a:ln>
              <a:solidFill>
                <a:srgbClr val="000000"/>
              </a:solidFill>
              <a:effectLst/>
              <a:uLnTx/>
              <a:uFillTx/>
              <a:latin typeface="Corbel"/>
              <a:ea typeface="+mn-ea"/>
              <a:cs typeface="+mn-cs"/>
            </a:endParaRPr>
          </a:p>
          <a:p>
            <a:pPr marL="365760" marR="0" lvl="0" indent="-365760" algn="l" defTabSz="914400" rtl="0" eaLnBrk="1" fontAlgn="auto" latinLnBrk="0" hangingPunct="1">
              <a:lnSpc>
                <a:spcPct val="100000"/>
              </a:lnSpc>
              <a:spcBef>
                <a:spcPts val="0"/>
              </a:spcBef>
              <a:spcAft>
                <a:spcPts val="1800"/>
              </a:spcAft>
              <a:buClr>
                <a:srgbClr val="000000"/>
              </a:buClr>
              <a:buSzPct val="80000"/>
              <a:buFont typeface="Corbel" pitchFamily="34" charset="0"/>
              <a:buChar char="•"/>
              <a:tabLst/>
              <a:defRPr/>
            </a:pPr>
            <a:r>
              <a:rPr kumimoji="0" lang="en-US" sz="1500" b="0" i="0" u="none" strike="noStrike" kern="1200" cap="none" spc="0" normalizeH="0" baseline="0" noProof="0" dirty="0" smtClean="0">
                <a:ln>
                  <a:noFill/>
                </a:ln>
                <a:solidFill>
                  <a:srgbClr val="000000"/>
                </a:solidFill>
                <a:effectLst/>
                <a:uLnTx/>
                <a:uFillTx/>
                <a:latin typeface="Corbel"/>
                <a:ea typeface="+mn-ea"/>
                <a:cs typeface="+mn-cs"/>
              </a:rPr>
              <a:t>In addition to a simple test for statistically significant differences in the before and after average course GPA, within each comparison group the GPA averages were further tested to determine significant differences based on demographic or other factors. </a:t>
            </a:r>
          </a:p>
          <a:p>
            <a:pPr marL="365760" marR="0" lvl="0" indent="-365760" algn="l" defTabSz="914400" rtl="0" eaLnBrk="1" fontAlgn="auto" latinLnBrk="0" hangingPunct="1">
              <a:lnSpc>
                <a:spcPct val="100000"/>
              </a:lnSpc>
              <a:spcBef>
                <a:spcPts val="0"/>
              </a:spcBef>
              <a:spcAft>
                <a:spcPts val="1800"/>
              </a:spcAft>
              <a:buClr>
                <a:srgbClr val="000000"/>
              </a:buClr>
              <a:buSzPct val="80000"/>
              <a:buFont typeface="Corbel" pitchFamily="34" charset="0"/>
              <a:buChar char="•"/>
              <a:tabLst/>
              <a:defRPr/>
            </a:pPr>
            <a:endParaRPr kumimoji="0" lang="en-US" sz="1500" b="0" i="0" u="none" strike="noStrike" kern="1200" cap="none" spc="0" normalizeH="0" baseline="0" noProof="0" dirty="0" smtClean="0">
              <a:ln>
                <a:noFill/>
              </a:ln>
              <a:solidFill>
                <a:srgbClr val="000000"/>
              </a:solidFill>
              <a:effectLst/>
              <a:uLnTx/>
              <a:uFillTx/>
              <a:latin typeface="Corbel"/>
              <a:ea typeface="+mn-ea"/>
              <a:cs typeface="+mn-cs"/>
            </a:endParaRPr>
          </a:p>
          <a:p>
            <a:pPr marL="365760" marR="0" lvl="0" indent="-365760" algn="l" defTabSz="914400" rtl="0" eaLnBrk="1" fontAlgn="auto" latinLnBrk="0" hangingPunct="1">
              <a:lnSpc>
                <a:spcPct val="100000"/>
              </a:lnSpc>
              <a:spcBef>
                <a:spcPts val="0"/>
              </a:spcBef>
              <a:spcAft>
                <a:spcPts val="1800"/>
              </a:spcAft>
              <a:buClr>
                <a:srgbClr val="000000"/>
              </a:buClr>
              <a:buSzPct val="80000"/>
              <a:buFont typeface="Corbel" pitchFamily="34" charset="0"/>
              <a:buChar char="•"/>
              <a:tabLst/>
              <a:defRPr/>
            </a:pPr>
            <a:r>
              <a:rPr kumimoji="0" lang="en-US" sz="1500" b="0" i="0" u="none" strike="noStrike" kern="1200" cap="none" spc="0" normalizeH="0" baseline="0" noProof="0" dirty="0" smtClean="0">
                <a:ln>
                  <a:noFill/>
                </a:ln>
                <a:solidFill>
                  <a:srgbClr val="000000"/>
                </a:solidFill>
                <a:effectLst/>
                <a:uLnTx/>
                <a:uFillTx/>
                <a:latin typeface="Corbel"/>
                <a:ea typeface="+mn-ea"/>
                <a:cs typeface="+mn-cs"/>
              </a:rPr>
              <a:t>This secondary level of testing helps to determine if the observed change in average course GPA from before to after might be due to factors related to characteristics of the student population. </a:t>
            </a:r>
          </a:p>
          <a:p>
            <a:pPr marL="365760" marR="0" lvl="0" indent="-365760" algn="l" defTabSz="914400" rtl="0" eaLnBrk="1" fontAlgn="auto" latinLnBrk="0" hangingPunct="1">
              <a:lnSpc>
                <a:spcPct val="100000"/>
              </a:lnSpc>
              <a:spcBef>
                <a:spcPts val="0"/>
              </a:spcBef>
              <a:spcAft>
                <a:spcPts val="1800"/>
              </a:spcAft>
              <a:buClr>
                <a:srgbClr val="000000"/>
              </a:buClr>
              <a:buSzPct val="80000"/>
              <a:buFont typeface="Corbel" pitchFamily="34" charset="0"/>
              <a:buChar char="•"/>
              <a:tabLst/>
              <a:defRPr/>
            </a:pPr>
            <a:endParaRPr kumimoji="0" lang="en-US" sz="1500" b="0" i="0" u="none" strike="noStrike" kern="1200" cap="none" spc="0" normalizeH="0" baseline="0" noProof="0" dirty="0" smtClean="0">
              <a:ln>
                <a:noFill/>
              </a:ln>
              <a:solidFill>
                <a:srgbClr val="000000"/>
              </a:solidFill>
              <a:effectLst/>
              <a:uLnTx/>
              <a:uFillTx/>
              <a:latin typeface="Corbel"/>
              <a:ea typeface="+mn-ea"/>
              <a:cs typeface="+mn-cs"/>
            </a:endParaRPr>
          </a:p>
          <a:p>
            <a:pPr marL="365760" marR="0" lvl="0" indent="-365760" algn="l" defTabSz="914400" rtl="0" eaLnBrk="1" fontAlgn="auto" latinLnBrk="0" hangingPunct="1">
              <a:lnSpc>
                <a:spcPct val="100000"/>
              </a:lnSpc>
              <a:spcBef>
                <a:spcPts val="0"/>
              </a:spcBef>
              <a:spcAft>
                <a:spcPts val="1800"/>
              </a:spcAft>
              <a:buClr>
                <a:srgbClr val="000000"/>
              </a:buClr>
              <a:buSzPct val="80000"/>
              <a:buFont typeface="Corbel" pitchFamily="34" charset="0"/>
              <a:buChar char="•"/>
              <a:tabLst/>
              <a:defRPr/>
            </a:pPr>
            <a:r>
              <a:rPr kumimoji="0" lang="en-US" sz="1600" b="0" i="0" u="none" strike="noStrike" kern="1200" cap="none" spc="0" normalizeH="0" baseline="0" noProof="0" dirty="0" smtClean="0">
                <a:ln>
                  <a:noFill/>
                </a:ln>
                <a:solidFill>
                  <a:srgbClr val="000000"/>
                </a:solidFill>
                <a:effectLst/>
                <a:uLnTx/>
                <a:uFillTx/>
                <a:latin typeface="Corbel"/>
                <a:ea typeface="+mn-ea"/>
                <a:cs typeface="+mn-cs"/>
              </a:rPr>
              <a:t>For this study the factors that were measured as possible explanatory influences on mean course GPA were age, numbers of college credits earned at the time of the course, disability status, low income status, gender, full or part time status, kind of student (academic transfer or professional-technical, and historically underrepresented (HU-SOC) students of color (Black/African American, Hispanic, American Indian or Alaskan Native, or Pacific Islander). </a:t>
            </a:r>
          </a:p>
        </p:txBody>
      </p:sp>
      <p:sp>
        <p:nvSpPr>
          <p:cNvPr id="4" name="Slide Number Placeholder 3"/>
          <p:cNvSpPr>
            <a:spLocks noGrp="1"/>
          </p:cNvSpPr>
          <p:nvPr>
            <p:ph type="sldNum" sz="quarter" idx="10"/>
          </p:nvPr>
        </p:nvSpPr>
        <p:spPr/>
        <p:txBody>
          <a:bodyPr/>
          <a:lstStyle/>
          <a:p>
            <a:fld id="{87384A02-D147-49A8-A06D-A5C08FF69055}" type="slidenum">
              <a:rPr lang="en-US" smtClean="0"/>
              <a:t>16</a:t>
            </a:fld>
            <a:endParaRPr lang="en-US" dirty="0"/>
          </a:p>
        </p:txBody>
      </p:sp>
    </p:spTree>
    <p:extLst>
      <p:ext uri="{BB962C8B-B14F-4D97-AF65-F5344CB8AC3E}">
        <p14:creationId xmlns:p14="http://schemas.microsoft.com/office/powerpoint/2010/main" val="17925493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BEFORE &amp;</a:t>
            </a:r>
            <a:r>
              <a:rPr lang="en-US" b="1" baseline="0" dirty="0" smtClean="0"/>
              <a:t> AFTER TRAINING EXPLANATION</a:t>
            </a:r>
          </a:p>
          <a:p>
            <a:endParaRPr lang="en-US" baseline="0" dirty="0" smtClean="0"/>
          </a:p>
          <a:p>
            <a:pPr marL="274320" indent="-274320" fontAlgn="base">
              <a:lnSpc>
                <a:spcPct val="100000"/>
              </a:lnSpc>
              <a:spcBef>
                <a:spcPts val="0"/>
              </a:spcBef>
              <a:buFont typeface="Arial" panose="020B0604020202020204" pitchFamily="34" charset="0"/>
              <a:buChar char="•"/>
            </a:pPr>
            <a:r>
              <a:rPr lang="en-US" sz="1200" kern="1200" dirty="0" smtClean="0">
                <a:solidFill>
                  <a:schemeClr val="tx1"/>
                </a:solidFill>
                <a:latin typeface="+mn-lt"/>
                <a:ea typeface="+mn-ea"/>
                <a:cs typeface="+mn-cs"/>
              </a:rPr>
              <a:t>Measurements modestly increased with no statistically significant differences found in the average before and after student GPA.</a:t>
            </a:r>
          </a:p>
          <a:p>
            <a:pPr marL="274320" indent="-274320" fontAlgn="base">
              <a:lnSpc>
                <a:spcPct val="100000"/>
              </a:lnSpc>
              <a:spcBef>
                <a:spcPts val="0"/>
              </a:spcBef>
              <a:buFont typeface="Arial" panose="020B0604020202020204" pitchFamily="34" charset="0"/>
              <a:buChar char="•"/>
            </a:pPr>
            <a:endParaRPr lang="en-US" sz="1200" kern="1200" dirty="0" smtClean="0">
              <a:solidFill>
                <a:schemeClr val="tx1"/>
              </a:solidFill>
              <a:latin typeface="+mn-lt"/>
              <a:ea typeface="+mn-ea"/>
              <a:cs typeface="+mn-cs"/>
            </a:endParaRPr>
          </a:p>
          <a:p>
            <a:pPr marL="274320" indent="-274320" fontAlgn="base">
              <a:lnSpc>
                <a:spcPct val="100000"/>
              </a:lnSpc>
              <a:spcAft>
                <a:spcPts val="1200"/>
              </a:spcAft>
              <a:buFont typeface="Arial" panose="020B0604020202020204" pitchFamily="34" charset="0"/>
              <a:buChar char="•"/>
            </a:pPr>
            <a:r>
              <a:rPr lang="en-US" sz="1200" kern="1200" dirty="0" smtClean="0">
                <a:solidFill>
                  <a:schemeClr val="tx1"/>
                </a:solidFill>
                <a:latin typeface="+mn-lt"/>
                <a:ea typeface="+mn-ea"/>
                <a:cs typeface="+mn-cs"/>
              </a:rPr>
              <a:t>Students with disabilities had lower course GPAs than students without disabilities both before and after the study period. </a:t>
            </a:r>
          </a:p>
          <a:p>
            <a:pPr marL="274320" indent="-274320" fontAlgn="base">
              <a:lnSpc>
                <a:spcPct val="100000"/>
              </a:lnSpc>
              <a:spcAft>
                <a:spcPts val="1200"/>
              </a:spcAft>
              <a:buFont typeface="Arial" panose="020B0604020202020204" pitchFamily="34" charset="0"/>
              <a:buChar char="•"/>
            </a:pPr>
            <a:endParaRPr lang="en-US" sz="1200" kern="1200" dirty="0" smtClean="0">
              <a:solidFill>
                <a:schemeClr val="tx1"/>
              </a:solidFill>
              <a:latin typeface="+mn-lt"/>
              <a:ea typeface="+mn-ea"/>
              <a:cs typeface="+mn-cs"/>
            </a:endParaRPr>
          </a:p>
          <a:p>
            <a:pPr marL="731520" lvl="1" indent="-274320" fontAlgn="base">
              <a:lnSpc>
                <a:spcPct val="100000"/>
              </a:lnSpc>
              <a:spcAft>
                <a:spcPts val="1800"/>
              </a:spcAft>
              <a:buFont typeface="Arial" panose="020B0604020202020204" pitchFamily="34" charset="0"/>
              <a:buChar char="•"/>
            </a:pPr>
            <a:r>
              <a:rPr lang="en-US" sz="1200" kern="1200" dirty="0" smtClean="0">
                <a:solidFill>
                  <a:schemeClr val="tx1"/>
                </a:solidFill>
                <a:latin typeface="+mn-lt"/>
                <a:ea typeface="+mn-ea"/>
                <a:cs typeface="+mn-cs"/>
              </a:rPr>
              <a:t>This finding suggests an opportunity for further study about how well online courses are serving students with disabilities. </a:t>
            </a:r>
          </a:p>
          <a:p>
            <a:pPr marL="731520" lvl="1" indent="-274320" fontAlgn="base">
              <a:lnSpc>
                <a:spcPct val="100000"/>
              </a:lnSpc>
              <a:spcAft>
                <a:spcPts val="1800"/>
              </a:spcAft>
              <a:buFont typeface="Arial" panose="020B0604020202020204" pitchFamily="34" charset="0"/>
              <a:buChar char="•"/>
            </a:pPr>
            <a:endParaRPr lang="en-US" sz="1200" kern="1200" dirty="0" smtClean="0">
              <a:solidFill>
                <a:schemeClr val="tx1"/>
              </a:solidFill>
              <a:latin typeface="+mn-lt"/>
              <a:ea typeface="+mn-ea"/>
              <a:cs typeface="+mn-cs"/>
            </a:endParaRPr>
          </a:p>
          <a:p>
            <a:pPr marL="274320" indent="-274320" fontAlgn="base">
              <a:lnSpc>
                <a:spcPct val="100000"/>
              </a:lnSpc>
              <a:buFont typeface="Arial" panose="020B0604020202020204" pitchFamily="34" charset="0"/>
              <a:buChar char="•"/>
            </a:pPr>
            <a:r>
              <a:rPr lang="en-US" sz="1200" kern="1200" dirty="0" smtClean="0">
                <a:solidFill>
                  <a:schemeClr val="tx1"/>
                </a:solidFill>
                <a:latin typeface="+mn-lt"/>
                <a:ea typeface="+mn-ea"/>
                <a:cs typeface="+mn-cs"/>
              </a:rPr>
              <a:t>Positive changes were related to disability status and sex characteristics rather than the study period alone.</a:t>
            </a:r>
          </a:p>
          <a:p>
            <a:endParaRPr lang="en-US" dirty="0" smtClean="0"/>
          </a:p>
          <a:p>
            <a:endParaRPr lang="en-US" dirty="0" smtClean="0"/>
          </a:p>
          <a:p>
            <a:r>
              <a:rPr lang="en-US" b="1" dirty="0" smtClean="0"/>
              <a:t>BEFORE &amp;</a:t>
            </a:r>
            <a:r>
              <a:rPr lang="en-US" b="1" baseline="0" dirty="0" smtClean="0"/>
              <a:t> AFTER CERTIFICATION EXPLANATION</a:t>
            </a:r>
          </a:p>
          <a:p>
            <a:endParaRPr lang="en-US" baseline="0" dirty="0" smtClean="0"/>
          </a:p>
          <a:p>
            <a:pPr marL="274320" indent="-274320" fontAlgn="base">
              <a:lnSpc>
                <a:spcPct val="100000"/>
              </a:lnSpc>
              <a:spcBef>
                <a:spcPts val="0"/>
              </a:spcBef>
              <a:buFont typeface="Arial" panose="020B0604020202020204" pitchFamily="34" charset="0"/>
              <a:buChar char="•"/>
            </a:pPr>
            <a:r>
              <a:rPr lang="en-US" sz="1200" kern="1200" dirty="0" smtClean="0">
                <a:solidFill>
                  <a:schemeClr val="tx1"/>
                </a:solidFill>
                <a:latin typeface="+mn-lt"/>
                <a:ea typeface="+mn-ea"/>
                <a:cs typeface="+mn-cs"/>
              </a:rPr>
              <a:t>Measurements modestly increased with no statistically significant differences found in the average before and after student GPA.</a:t>
            </a:r>
          </a:p>
          <a:p>
            <a:pPr marL="274320" indent="-274320" fontAlgn="base">
              <a:lnSpc>
                <a:spcPct val="100000"/>
              </a:lnSpc>
              <a:spcBef>
                <a:spcPts val="0"/>
              </a:spcBef>
              <a:buFont typeface="Arial" panose="020B0604020202020204" pitchFamily="34" charset="0"/>
              <a:buChar char="•"/>
            </a:pPr>
            <a:endParaRPr lang="en-US" sz="1200" kern="1200" dirty="0" smtClean="0">
              <a:solidFill>
                <a:schemeClr val="tx1"/>
              </a:solidFill>
              <a:latin typeface="+mn-lt"/>
              <a:ea typeface="+mn-ea"/>
              <a:cs typeface="+mn-cs"/>
            </a:endParaRPr>
          </a:p>
          <a:p>
            <a:pPr marL="274320" indent="-274320" fontAlgn="base">
              <a:lnSpc>
                <a:spcPct val="100000"/>
              </a:lnSpc>
              <a:spcAft>
                <a:spcPts val="1200"/>
              </a:spcAft>
              <a:buFont typeface="Arial" panose="020B0604020202020204" pitchFamily="34" charset="0"/>
              <a:buChar char="•"/>
            </a:pPr>
            <a:r>
              <a:rPr lang="en-US" sz="1200" kern="1200" dirty="0" smtClean="0">
                <a:solidFill>
                  <a:schemeClr val="tx1"/>
                </a:solidFill>
                <a:latin typeface="+mn-lt"/>
                <a:ea typeface="+mn-ea"/>
                <a:cs typeface="+mn-cs"/>
              </a:rPr>
              <a:t>Students with disabilities had lower course GPAs than students without disabilities both before and after the study period. </a:t>
            </a:r>
          </a:p>
          <a:p>
            <a:pPr marL="274320" indent="-274320" fontAlgn="base">
              <a:lnSpc>
                <a:spcPct val="100000"/>
              </a:lnSpc>
              <a:spcAft>
                <a:spcPts val="1200"/>
              </a:spcAft>
              <a:buFont typeface="Arial" panose="020B0604020202020204" pitchFamily="34" charset="0"/>
              <a:buChar char="•"/>
            </a:pPr>
            <a:endParaRPr lang="en-US" sz="1200" kern="1200" dirty="0" smtClean="0">
              <a:solidFill>
                <a:schemeClr val="tx1"/>
              </a:solidFill>
              <a:latin typeface="+mn-lt"/>
              <a:ea typeface="+mn-ea"/>
              <a:cs typeface="+mn-cs"/>
            </a:endParaRPr>
          </a:p>
          <a:p>
            <a:pPr marL="731520" lvl="1" indent="-274320" fontAlgn="base">
              <a:lnSpc>
                <a:spcPct val="100000"/>
              </a:lnSpc>
              <a:spcAft>
                <a:spcPts val="1800"/>
              </a:spcAft>
              <a:buFont typeface="Arial" panose="020B0604020202020204" pitchFamily="34" charset="0"/>
              <a:buChar char="•"/>
            </a:pPr>
            <a:r>
              <a:rPr lang="en-US" sz="1200" kern="1200" dirty="0" smtClean="0">
                <a:solidFill>
                  <a:schemeClr val="tx1"/>
                </a:solidFill>
                <a:latin typeface="+mn-lt"/>
                <a:ea typeface="+mn-ea"/>
                <a:cs typeface="+mn-cs"/>
              </a:rPr>
              <a:t>This finding suggests an opportunity for further study about how well online courses are serving students with disabilities. </a:t>
            </a:r>
          </a:p>
          <a:p>
            <a:pPr marL="731520" lvl="1" indent="-274320" fontAlgn="base">
              <a:lnSpc>
                <a:spcPct val="100000"/>
              </a:lnSpc>
              <a:spcAft>
                <a:spcPts val="1800"/>
              </a:spcAft>
              <a:buFont typeface="Arial" panose="020B0604020202020204" pitchFamily="34" charset="0"/>
              <a:buChar char="•"/>
            </a:pPr>
            <a:endParaRPr lang="en-US" sz="1200" kern="1200" dirty="0" smtClean="0">
              <a:solidFill>
                <a:schemeClr val="tx1"/>
              </a:solidFill>
              <a:latin typeface="+mn-lt"/>
              <a:ea typeface="+mn-ea"/>
              <a:cs typeface="+mn-cs"/>
            </a:endParaRPr>
          </a:p>
          <a:p>
            <a:pPr marL="274320" indent="-274320" fontAlgn="base">
              <a:lnSpc>
                <a:spcPct val="100000"/>
              </a:lnSpc>
              <a:buFont typeface="Arial" panose="020B0604020202020204" pitchFamily="34" charset="0"/>
              <a:buChar char="•"/>
            </a:pPr>
            <a:r>
              <a:rPr lang="en-US" sz="1200" kern="1200" dirty="0" smtClean="0">
                <a:solidFill>
                  <a:schemeClr val="tx1"/>
                </a:solidFill>
                <a:latin typeface="+mn-lt"/>
                <a:ea typeface="+mn-ea"/>
                <a:cs typeface="+mn-cs"/>
              </a:rPr>
              <a:t>Positive changes were related to disability status and sex characteristics rather than the study period alone.</a:t>
            </a:r>
          </a:p>
          <a:p>
            <a:pPr marL="274320" indent="-274320" fontAlgn="base">
              <a:lnSpc>
                <a:spcPct val="100000"/>
              </a:lnSpc>
              <a:buFont typeface="Arial" panose="020B0604020202020204" pitchFamily="34" charset="0"/>
              <a:buChar char="•"/>
            </a:pPr>
            <a:endParaRPr lang="en-US" sz="1200" kern="1200" dirty="0" smtClean="0">
              <a:solidFill>
                <a:schemeClr val="tx1"/>
              </a:solidFill>
              <a:latin typeface="+mn-lt"/>
              <a:ea typeface="+mn-ea"/>
              <a:cs typeface="+mn-cs"/>
            </a:endParaRPr>
          </a:p>
          <a:p>
            <a:pPr marL="274320" indent="-274320" fontAlgn="base">
              <a:lnSpc>
                <a:spcPct val="100000"/>
              </a:lnSpc>
              <a:buFont typeface="Arial" panose="020B0604020202020204" pitchFamily="34" charset="0"/>
              <a:buChar char="•"/>
            </a:pPr>
            <a:endParaRPr lang="en-US"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smtClean="0">
                <a:ln>
                  <a:noFill/>
                </a:ln>
                <a:solidFill>
                  <a:prstClr val="black"/>
                </a:solidFill>
                <a:effectLst/>
                <a:uLnTx/>
                <a:uFillTx/>
                <a:latin typeface="Franklin Gothic Demi" panose="020B0703020102020204" pitchFamily="34" charset="0"/>
                <a:ea typeface="+mn-ea"/>
                <a:cs typeface="+mn-cs"/>
              </a:rPr>
              <a:t>BEFORE TRAINING &amp; AFTER CERTIFICATION EXPLANATION</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The significant difference in time period held true even when accounting for demographic influences, with the exception of disability status. In this case, there were fewer students with disabilities in the post certification population, and while the overall course GPA increased for both groups, the variance was not great enough to overcome the impact of overall lower course GPA for students with disabilities. </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When accounting for gender differences (females have higher GPA than males) and students of color (have lower GPA), there were significant increases in course GPA that could also be attributed to the measurement period. This is a positive result for the possible impact of course redesign in that there were significant gains for all students and was not attributable only to changes in the student population. </a:t>
            </a:r>
          </a:p>
          <a:p>
            <a:pPr marL="274320" indent="-274320" fontAlgn="base">
              <a:lnSpc>
                <a:spcPct val="100000"/>
              </a:lnSpc>
              <a:buFont typeface="Arial" panose="020B0604020202020204" pitchFamily="34" charset="0"/>
              <a:buChar char="•"/>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ED35D75-C933-4F33-A0A5-23253874C4D9}" type="slidenum">
              <a:rPr lang="en-US" smtClean="0"/>
              <a:t>17</a:t>
            </a:fld>
            <a:endParaRPr lang="en-US" dirty="0"/>
          </a:p>
        </p:txBody>
      </p:sp>
    </p:spTree>
    <p:extLst>
      <p:ext uri="{BB962C8B-B14F-4D97-AF65-F5344CB8AC3E}">
        <p14:creationId xmlns:p14="http://schemas.microsoft.com/office/powerpoint/2010/main" val="3349040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18</a:t>
            </a:fld>
            <a:endParaRPr lang="en-US" dirty="0"/>
          </a:p>
        </p:txBody>
      </p:sp>
    </p:spTree>
    <p:extLst>
      <p:ext uri="{BB962C8B-B14F-4D97-AF65-F5344CB8AC3E}">
        <p14:creationId xmlns:p14="http://schemas.microsoft.com/office/powerpoint/2010/main" val="29841750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19</a:t>
            </a:fld>
            <a:endParaRPr lang="en-US" dirty="0"/>
          </a:p>
        </p:txBody>
      </p:sp>
    </p:spTree>
    <p:extLst>
      <p:ext uri="{BB962C8B-B14F-4D97-AF65-F5344CB8AC3E}">
        <p14:creationId xmlns:p14="http://schemas.microsoft.com/office/powerpoint/2010/main" val="27079675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D35D75-C933-4F33-A0A5-23253874C4D9}" type="slidenum">
              <a:rPr lang="en-US" smtClean="0"/>
              <a:t>22</a:t>
            </a:fld>
            <a:endParaRPr lang="en-US" dirty="0"/>
          </a:p>
        </p:txBody>
      </p:sp>
    </p:spTree>
    <p:extLst>
      <p:ext uri="{BB962C8B-B14F-4D97-AF65-F5344CB8AC3E}">
        <p14:creationId xmlns:p14="http://schemas.microsoft.com/office/powerpoint/2010/main" val="1247632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5760" marR="0" lvl="0" indent="-36576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srgbClr val="003764"/>
                </a:solidFill>
                <a:effectLst/>
                <a:uLnTx/>
                <a:uFillTx/>
                <a:latin typeface="Franklin Gothic Book"/>
                <a:ea typeface="+mn-ea"/>
                <a:cs typeface="+mn-cs"/>
              </a:rPr>
              <a:t>Participation in the program is optional.</a:t>
            </a:r>
          </a:p>
          <a:p>
            <a:pPr marL="365760" marR="0" lvl="0" indent="-36576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endParaRPr kumimoji="0" lang="en-US" sz="2800" b="0" i="0" u="none" strike="noStrike" kern="1200" cap="none" spc="0" normalizeH="0" baseline="0" noProof="0" dirty="0" smtClean="0">
              <a:ln>
                <a:noFill/>
              </a:ln>
              <a:solidFill>
                <a:srgbClr val="003764"/>
              </a:solidFill>
              <a:effectLst/>
              <a:uLnTx/>
              <a:uFillTx/>
              <a:latin typeface="Franklin Gothic Book"/>
              <a:ea typeface="+mn-ea"/>
              <a:cs typeface="+mn-cs"/>
            </a:endParaRPr>
          </a:p>
          <a:p>
            <a:pPr marL="365760" marR="0" lvl="0" indent="-36576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srgbClr val="003764"/>
                </a:solidFill>
                <a:effectLst/>
                <a:uLnTx/>
                <a:uFillTx/>
                <a:latin typeface="Franklin Gothic Book"/>
                <a:ea typeface="+mn-ea"/>
                <a:cs typeface="+mn-cs"/>
              </a:rPr>
              <a:t>Reason:  SBCTC has been using the QM quality assurance program for 10 years and has never attempted to measure the effectiveness of doing so.</a:t>
            </a:r>
          </a:p>
          <a:p>
            <a:pPr marL="365760" marR="0" lvl="0" indent="-36576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endParaRPr kumimoji="0" lang="en-US" sz="3200" b="0" i="0" u="none" strike="noStrike" kern="1200" cap="none" spc="0" normalizeH="0" baseline="0" noProof="0" dirty="0" smtClean="0">
              <a:ln>
                <a:noFill/>
              </a:ln>
              <a:solidFill>
                <a:srgbClr val="003764"/>
              </a:solidFill>
              <a:effectLst/>
              <a:uLnTx/>
              <a:uFillTx/>
              <a:latin typeface="Franklin Gothic Book"/>
              <a:ea typeface="+mn-ea"/>
              <a:cs typeface="+mn-cs"/>
            </a:endParaRPr>
          </a:p>
          <a:p>
            <a:pPr marL="365760" marR="0" lvl="0" indent="-36576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srgbClr val="003764"/>
                </a:solidFill>
                <a:effectLst/>
                <a:uLnTx/>
                <a:uFillTx/>
                <a:latin typeface="Franklin Gothic Book"/>
                <a:ea typeface="+mn-ea"/>
                <a:cs typeface="+mn-cs"/>
              </a:rPr>
              <a:t>Purpose:  To attempt to provide evidence quantifying the value of QM using data available from SBCTC system colleges.</a:t>
            </a:r>
          </a:p>
          <a:p>
            <a:endParaRPr lang="en-US" dirty="0"/>
          </a:p>
        </p:txBody>
      </p:sp>
      <p:sp>
        <p:nvSpPr>
          <p:cNvPr id="4" name="Slide Number Placeholder 3"/>
          <p:cNvSpPr>
            <a:spLocks noGrp="1"/>
          </p:cNvSpPr>
          <p:nvPr>
            <p:ph type="sldNum" sz="quarter" idx="10"/>
          </p:nvPr>
        </p:nvSpPr>
        <p:spPr/>
        <p:txBody>
          <a:bodyPr/>
          <a:lstStyle/>
          <a:p>
            <a:fld id="{5ED35D75-C933-4F33-A0A5-23253874C4D9}" type="slidenum">
              <a:rPr lang="en-US" smtClean="0"/>
              <a:t>3</a:t>
            </a:fld>
            <a:endParaRPr lang="en-US" dirty="0"/>
          </a:p>
        </p:txBody>
      </p:sp>
    </p:spTree>
    <p:extLst>
      <p:ext uri="{BB962C8B-B14F-4D97-AF65-F5344CB8AC3E}">
        <p14:creationId xmlns:p14="http://schemas.microsoft.com/office/powerpoint/2010/main" val="2781251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Some things you’ll</a:t>
            </a:r>
            <a:r>
              <a:rPr lang="en-US" baseline="0" dirty="0" smtClean="0"/>
              <a:t> need to conduct a similar study</a:t>
            </a:r>
            <a:endParaRPr lang="en-US" dirty="0"/>
          </a:p>
        </p:txBody>
      </p:sp>
      <p:sp>
        <p:nvSpPr>
          <p:cNvPr id="4" name="Slide Number Placeholder 3"/>
          <p:cNvSpPr>
            <a:spLocks noGrp="1"/>
          </p:cNvSpPr>
          <p:nvPr>
            <p:ph type="sldNum" sz="quarter" idx="10"/>
          </p:nvPr>
        </p:nvSpPr>
        <p:spPr/>
        <p:txBody>
          <a:bodyPr/>
          <a:lstStyle/>
          <a:p>
            <a:fld id="{5ED35D75-C933-4F33-A0A5-23253874C4D9}" type="slidenum">
              <a:rPr lang="en-US" smtClean="0"/>
              <a:t>4</a:t>
            </a:fld>
            <a:endParaRPr lang="en-US" dirty="0"/>
          </a:p>
        </p:txBody>
      </p:sp>
    </p:spTree>
    <p:extLst>
      <p:ext uri="{BB962C8B-B14F-4D97-AF65-F5344CB8AC3E}">
        <p14:creationId xmlns:p14="http://schemas.microsoft.com/office/powerpoint/2010/main" val="570805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What is the relationship between mean student course GPA before and after successful faculty completion of QM’s Applying the QM Rubric (APPQMR) workshop?</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What is the relationship between mean student course GPA before and after faculty successfully achieving official QM course certification?</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What is the relationship between mean student course GPA before successful faculty completion of QM’s Applying the QM Rubric (APPQMR) workshop and after faculty successfully achieving official QM course certification?</a:t>
            </a:r>
          </a:p>
          <a:p>
            <a:endParaRPr lang="en-US" dirty="0"/>
          </a:p>
        </p:txBody>
      </p:sp>
      <p:sp>
        <p:nvSpPr>
          <p:cNvPr id="4" name="Slide Number Placeholder 3"/>
          <p:cNvSpPr>
            <a:spLocks noGrp="1"/>
          </p:cNvSpPr>
          <p:nvPr>
            <p:ph type="sldNum" sz="quarter" idx="10"/>
          </p:nvPr>
        </p:nvSpPr>
        <p:spPr/>
        <p:txBody>
          <a:bodyPr/>
          <a:lstStyle/>
          <a:p>
            <a:fld id="{5ED35D75-C933-4F33-A0A5-23253874C4D9}" type="slidenum">
              <a:rPr lang="en-US" smtClean="0"/>
              <a:t>5</a:t>
            </a:fld>
            <a:endParaRPr lang="en-US" dirty="0"/>
          </a:p>
        </p:txBody>
      </p:sp>
    </p:spTree>
    <p:extLst>
      <p:ext uri="{BB962C8B-B14F-4D97-AF65-F5344CB8AC3E}">
        <p14:creationId xmlns:p14="http://schemas.microsoft.com/office/powerpoint/2010/main" val="2227739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marR="0" lvl="0" indent="-274320" algn="l" defTabSz="914400" rtl="0" eaLnBrk="1" fontAlgn="auto" latinLnBrk="0" hangingPunct="1">
              <a:lnSpc>
                <a:spcPct val="90000"/>
              </a:lnSpc>
              <a:spcBef>
                <a:spcPts val="0"/>
              </a:spcBef>
              <a:spcAft>
                <a:spcPts val="180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srgbClr val="003764"/>
                </a:solidFill>
                <a:effectLst/>
                <a:uLnTx/>
                <a:uFillTx/>
                <a:latin typeface="Franklin Gothic Book"/>
                <a:ea typeface="+mn-ea"/>
                <a:cs typeface="+mn-cs"/>
              </a:rPr>
              <a:t>This study was conducted by the SBCTC Office of Educational Technology and Open Education in collaboration with the SBCTC Office of Research.</a:t>
            </a:r>
          </a:p>
          <a:p>
            <a:endParaRPr lang="en-US" dirty="0"/>
          </a:p>
        </p:txBody>
      </p:sp>
      <p:sp>
        <p:nvSpPr>
          <p:cNvPr id="4" name="Slide Number Placeholder 3"/>
          <p:cNvSpPr>
            <a:spLocks noGrp="1"/>
          </p:cNvSpPr>
          <p:nvPr>
            <p:ph type="sldNum" sz="quarter" idx="10"/>
          </p:nvPr>
        </p:nvSpPr>
        <p:spPr/>
        <p:txBody>
          <a:bodyPr/>
          <a:lstStyle/>
          <a:p>
            <a:fld id="{5ED35D75-C933-4F33-A0A5-23253874C4D9}" type="slidenum">
              <a:rPr lang="en-US" smtClean="0"/>
              <a:t>6</a:t>
            </a:fld>
            <a:endParaRPr lang="en-US" dirty="0"/>
          </a:p>
        </p:txBody>
      </p:sp>
    </p:spTree>
    <p:extLst>
      <p:ext uri="{BB962C8B-B14F-4D97-AF65-F5344CB8AC3E}">
        <p14:creationId xmlns:p14="http://schemas.microsoft.com/office/powerpoint/2010/main" val="3164910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880" marR="0" lvl="0" indent="-18288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smtClean="0"/>
              <a:t>This study spans a ten year period of Quality Matters training and course certification records between winter 2008 and the fall of 2018.</a:t>
            </a:r>
          </a:p>
          <a:p>
            <a:pPr marL="182880" marR="0" lvl="0" indent="-18288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dirty="0" smtClean="0"/>
          </a:p>
          <a:p>
            <a:pPr marL="640080" marR="0" lvl="1" indent="-18288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smtClean="0"/>
              <a:t>MyQM:</a:t>
            </a:r>
          </a:p>
          <a:p>
            <a:pPr marL="1097280" marR="0" lvl="2" indent="-18288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smtClean="0"/>
              <a:t>QM training and course certification records housed in MyQM.</a:t>
            </a:r>
          </a:p>
          <a:p>
            <a:pPr marL="182880" marR="0" lvl="0" indent="-18288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dirty="0" smtClean="0"/>
          </a:p>
          <a:p>
            <a:pPr marL="1097280" marR="0" lvl="2" indent="-18288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smtClean="0"/>
              <a:t>Pulled 2008 – 2018 APPQMR training completion and course certification data for CTC faculty in Washington.</a:t>
            </a:r>
          </a:p>
          <a:p>
            <a:pPr marL="1097280" marR="0" lvl="2" indent="-18288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dirty="0" smtClean="0"/>
          </a:p>
          <a:p>
            <a:pPr marL="640080" marR="0" lvl="1" indent="-18288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smtClean="0"/>
              <a:t>SBCTC Data Warehouse:</a:t>
            </a:r>
          </a:p>
          <a:p>
            <a:pPr marL="1097280" marR="0" lvl="2" indent="-18288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smtClean="0"/>
              <a:t>System data collected quarterly for policy research analysis, accountability reporting, and research and evaluation of educational programs and housed in SBCTC’s Data Warehouse.</a:t>
            </a:r>
          </a:p>
          <a:p>
            <a:pPr marL="1097280" marR="0" lvl="2" indent="-18288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dirty="0" smtClean="0"/>
          </a:p>
          <a:p>
            <a:pPr marL="1097280" marR="0" lvl="2" indent="-18288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smtClean="0"/>
              <a:t>Pulled 2008 - 2018 student information from CTC faculty in Washington who had successfully completed APPQMR training and who had also achieved official QM course certification.</a:t>
            </a:r>
          </a:p>
          <a:p>
            <a:pPr marL="1097280" marR="0" lvl="2" indent="-18288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dirty="0" smtClean="0"/>
          </a:p>
          <a:p>
            <a:pPr marL="1554480" marR="0" lvl="3" indent="-18288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noProof="0" dirty="0" smtClean="0">
                <a:solidFill>
                  <a:schemeClr val="tx1"/>
                </a:solidFill>
                <a:latin typeface="+mn-lt"/>
                <a:ea typeface="+mn-ea"/>
                <a:cs typeface="+mn-cs"/>
                <a:sym typeface="Arial"/>
              </a:rPr>
              <a:t>Student demographic and course information comes from the SBCTC data warehouse. This includes all term records, transcripts, completions, and faculty and staff information from all 34 community and technical colleges in the system. </a:t>
            </a:r>
          </a:p>
          <a:p>
            <a:pPr marL="1554480" marR="0" lvl="3" indent="-18288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sz="1200" kern="1200" noProof="0" dirty="0" smtClean="0">
              <a:solidFill>
                <a:schemeClr val="tx1"/>
              </a:solidFill>
              <a:latin typeface="+mn-lt"/>
              <a:ea typeface="+mn-ea"/>
              <a:cs typeface="+mn-cs"/>
              <a:sym typeface="Arial"/>
            </a:endParaRPr>
          </a:p>
          <a:p>
            <a:pPr marL="1554480" marR="0" lvl="3" indent="-18288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latin typeface="+mn-lt"/>
                <a:ea typeface="+mn-ea"/>
                <a:cs typeface="+mn-cs"/>
              </a:rPr>
              <a:t>Data Warehouse Documentation: https://www.sbctc.edu/colleges-staff/data-services/data-warehouse-documentation.aspx</a:t>
            </a:r>
          </a:p>
          <a:p>
            <a:pPr marL="1554480" marR="0" lvl="3" indent="-18288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sz="1200" kern="1200" dirty="0" smtClean="0">
              <a:solidFill>
                <a:schemeClr val="tx1"/>
              </a:solidFill>
              <a:latin typeface="+mn-lt"/>
              <a:ea typeface="+mn-ea"/>
              <a:cs typeface="+mn-cs"/>
            </a:endParaRPr>
          </a:p>
          <a:p>
            <a:pPr marL="1554480" marR="0" lvl="3" indent="-18288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latin typeface="+mn-lt"/>
                <a:ea typeface="+mn-ea"/>
                <a:cs typeface="+mn-cs"/>
              </a:rPr>
              <a:t>SBCTC collects student demographics, course level detail, student and course level detail/transcripts, completions, and personnel data.</a:t>
            </a:r>
          </a:p>
          <a:p>
            <a:pPr marL="1554480" marR="0" lvl="3" indent="-18288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1200" b="0" i="0" u="none" strike="noStrike" kern="1200" cap="none" spc="0" normalizeH="0" baseline="0" dirty="0" smtClean="0">
              <a:ln>
                <a:noFill/>
              </a:ln>
              <a:solidFill>
                <a:schemeClr val="tx1"/>
              </a:solidFill>
              <a:effectLst/>
              <a:uLnTx/>
              <a:uFillTx/>
              <a:latin typeface="+mn-lt"/>
              <a:ea typeface="+mn-ea"/>
              <a:cs typeface="+mn-cs"/>
            </a:endParaRPr>
          </a:p>
          <a:p>
            <a:pPr marL="1554480" marR="0" lvl="3" indent="-18288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0" cap="none" spc="0" normalizeH="0" baseline="0" dirty="0" smtClean="0">
                <a:ln>
                  <a:noFill/>
                </a:ln>
                <a:solidFill>
                  <a:srgbClr val="000000"/>
                </a:solidFill>
                <a:effectLst/>
                <a:uLnTx/>
                <a:uFillTx/>
                <a:latin typeface="Franklin Gothic Book" panose="020B0503020102020204" pitchFamily="34" charset="0"/>
                <a:ea typeface="+mn-ea"/>
                <a:cs typeface="Arial"/>
              </a:rPr>
              <a:t>The colleges have an additional data collection screen that they use to collect the expanded gender identity categories. At the state level, we are still only asking for male and female, with the option not to respond. There is growing interest in expanding this to at least a third category.</a:t>
            </a:r>
          </a:p>
          <a:p>
            <a:pPr marL="1097280" marR="0" lvl="2" indent="-18288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dirty="0" smtClean="0"/>
          </a:p>
          <a:p>
            <a:pPr marL="1097280" marR="0" lvl="2" indent="-18288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dirty="0" smtClean="0"/>
          </a:p>
          <a:p>
            <a:pPr marL="182880" marR="0" lvl="0" indent="-18288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b="0" dirty="0" smtClean="0"/>
              <a:t>Records included:</a:t>
            </a:r>
          </a:p>
          <a:p>
            <a:pPr marL="182880" marR="0" lvl="0" indent="-18288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sz="1200" b="0" dirty="0" smtClean="0"/>
          </a:p>
          <a:p>
            <a:pPr marL="640080" marR="0" lvl="1" indent="-18288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b="0" dirty="0" smtClean="0"/>
              <a:t>138 </a:t>
            </a:r>
            <a:r>
              <a:rPr lang="en-US" sz="1200" b="0" dirty="0" smtClean="0"/>
              <a:t>officially certified QM courses</a:t>
            </a:r>
            <a:br>
              <a:rPr lang="en-US" sz="1200" b="0" dirty="0" smtClean="0"/>
            </a:br>
            <a:endParaRPr lang="en-US" sz="1200" b="0" dirty="0" smtClean="0"/>
          </a:p>
          <a:p>
            <a:pPr marL="640080" lvl="1" indent="-182880">
              <a:lnSpc>
                <a:spcPct val="100000"/>
              </a:lnSpc>
              <a:spcBef>
                <a:spcPts val="0"/>
              </a:spcBef>
              <a:spcAft>
                <a:spcPts val="600"/>
              </a:spcAft>
              <a:buFont typeface="Arial" panose="020B0604020202020204" pitchFamily="34" charset="0"/>
              <a:buChar char="•"/>
            </a:pPr>
            <a:r>
              <a:rPr lang="en-US" sz="2000" b="0" dirty="0" smtClean="0"/>
              <a:t>105 faculty with QM certified courses and verifiable APPQMR records</a:t>
            </a:r>
            <a:endParaRPr lang="en-US" sz="1200" b="0" dirty="0" smtClean="0"/>
          </a:p>
          <a:p>
            <a:pPr marL="1097280" lvl="2" indent="-182880">
              <a:lnSpc>
                <a:spcPct val="100000"/>
              </a:lnSpc>
              <a:spcBef>
                <a:spcPts val="0"/>
              </a:spcBef>
              <a:spcAft>
                <a:spcPts val="600"/>
              </a:spcAft>
              <a:buFont typeface="Arial" panose="020B0604020202020204" pitchFamily="34" charset="0"/>
              <a:buChar char="•"/>
            </a:pPr>
            <a:r>
              <a:rPr lang="en-US" sz="1200" b="0" dirty="0" smtClean="0"/>
              <a:t>Excludes 33 faculty without verifiable APPQMR training records, no training, or informal QM training</a:t>
            </a:r>
            <a:br>
              <a:rPr lang="en-US" sz="1200" b="0" dirty="0" smtClean="0"/>
            </a:br>
            <a:endParaRPr lang="en-US" sz="1400" b="0" dirty="0" smtClean="0"/>
          </a:p>
          <a:p>
            <a:pPr marL="640080" lvl="1" indent="-182880">
              <a:lnSpc>
                <a:spcPct val="100000"/>
              </a:lnSpc>
              <a:spcBef>
                <a:spcPts val="0"/>
              </a:spcBef>
              <a:spcAft>
                <a:spcPts val="600"/>
              </a:spcAft>
              <a:buFont typeface="Arial" panose="020B0604020202020204" pitchFamily="34" charset="0"/>
              <a:buChar char="•"/>
            </a:pPr>
            <a:r>
              <a:rPr lang="en-US" sz="2000" b="0" dirty="0" smtClean="0"/>
              <a:t>53 APPQMR trained faculty with courses certified using the QM HE rubric</a:t>
            </a:r>
            <a:endParaRPr lang="en-US" sz="1400" b="0" dirty="0" smtClean="0"/>
          </a:p>
          <a:p>
            <a:pPr marL="1097280" lvl="2" indent="-182880">
              <a:lnSpc>
                <a:spcPct val="100000"/>
              </a:lnSpc>
              <a:spcBef>
                <a:spcPts val="0"/>
              </a:spcBef>
              <a:spcAft>
                <a:spcPts val="600"/>
              </a:spcAft>
              <a:buFont typeface="Arial" panose="020B0604020202020204" pitchFamily="34" charset="0"/>
              <a:buChar char="•"/>
            </a:pPr>
            <a:r>
              <a:rPr lang="en-US" sz="1200" b="0" dirty="0" smtClean="0"/>
              <a:t>Excludes 52 recertifications, non HE rubric reviews, and additional certified courses from the same faculty</a:t>
            </a:r>
            <a:br>
              <a:rPr lang="en-US" sz="1200" b="0" dirty="0" smtClean="0"/>
            </a:br>
            <a:endParaRPr lang="en-US" sz="1200" b="0" dirty="0" smtClean="0"/>
          </a:p>
          <a:p>
            <a:pPr marL="640080" lvl="1" indent="-182880">
              <a:lnSpc>
                <a:spcPct val="100000"/>
              </a:lnSpc>
              <a:spcBef>
                <a:spcPts val="0"/>
              </a:spcBef>
              <a:spcAft>
                <a:spcPts val="600"/>
              </a:spcAft>
              <a:buFont typeface="Arial" panose="020B0604020202020204" pitchFamily="34" charset="0"/>
              <a:buChar char="•"/>
            </a:pPr>
            <a:r>
              <a:rPr lang="en-US" sz="1400" b="0" dirty="0" smtClean="0"/>
              <a:t>+/- 46 APPQMR trained faculty with courses certified using the QM HE rubric, and course data for 1 year before and 1 year after measurement points</a:t>
            </a:r>
          </a:p>
          <a:p>
            <a:pPr marL="1097280" lvl="2" indent="-182880">
              <a:lnSpc>
                <a:spcPct val="100000"/>
              </a:lnSpc>
              <a:spcBef>
                <a:spcPts val="0"/>
              </a:spcBef>
              <a:spcAft>
                <a:spcPts val="600"/>
              </a:spcAft>
              <a:buFont typeface="Arial" panose="020B0604020202020204" pitchFamily="34" charset="0"/>
              <a:buChar char="•"/>
            </a:pPr>
            <a:r>
              <a:rPr lang="en-US" sz="1000" b="0" dirty="0" smtClean="0"/>
              <a:t>Excludes +/-7 faculty who did not have course data for a full year before and after training and before and after course certification</a:t>
            </a:r>
            <a:endParaRPr lang="en-US" sz="1400" b="0" dirty="0" smtClean="0"/>
          </a:p>
          <a:p>
            <a:endParaRPr lang="en-US" dirty="0"/>
          </a:p>
        </p:txBody>
      </p:sp>
      <p:sp>
        <p:nvSpPr>
          <p:cNvPr id="4" name="Slide Number Placeholder 3"/>
          <p:cNvSpPr>
            <a:spLocks noGrp="1"/>
          </p:cNvSpPr>
          <p:nvPr>
            <p:ph type="sldNum" sz="quarter" idx="10"/>
          </p:nvPr>
        </p:nvSpPr>
        <p:spPr/>
        <p:txBody>
          <a:bodyPr/>
          <a:lstStyle/>
          <a:p>
            <a:fld id="{5ED35D75-C933-4F33-A0A5-23253874C4D9}" type="slidenum">
              <a:rPr lang="en-US" smtClean="0"/>
              <a:t>7</a:t>
            </a:fld>
            <a:endParaRPr lang="en-US" dirty="0"/>
          </a:p>
        </p:txBody>
      </p:sp>
    </p:spTree>
    <p:extLst>
      <p:ext uri="{BB962C8B-B14F-4D97-AF65-F5344CB8AC3E}">
        <p14:creationId xmlns:p14="http://schemas.microsoft.com/office/powerpoint/2010/main" val="3749243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880" marR="0" lvl="0" indent="-18288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System data collected quarterly for policy research analysis, accountability reporting, and research and evaluation of educational programs and housed in SBCTC’s Data Warehouse.</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5ED35D75-C933-4F33-A0A5-23253874C4D9}" type="slidenum">
              <a:rPr lang="en-US" smtClean="0"/>
              <a:t>8</a:t>
            </a:fld>
            <a:endParaRPr lang="en-US" dirty="0"/>
          </a:p>
        </p:txBody>
      </p:sp>
    </p:spTree>
    <p:extLst>
      <p:ext uri="{BB962C8B-B14F-4D97-AF65-F5344CB8AC3E}">
        <p14:creationId xmlns:p14="http://schemas.microsoft.com/office/powerpoint/2010/main" val="3384986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880" marR="0" lvl="0" indent="-18288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The SBCTC QM registration process includes a consent for research question.</a:t>
            </a:r>
          </a:p>
          <a:p>
            <a:endParaRPr lang="en-US" dirty="0"/>
          </a:p>
        </p:txBody>
      </p:sp>
      <p:sp>
        <p:nvSpPr>
          <p:cNvPr id="4" name="Slide Number Placeholder 3"/>
          <p:cNvSpPr>
            <a:spLocks noGrp="1"/>
          </p:cNvSpPr>
          <p:nvPr>
            <p:ph type="sldNum" sz="quarter" idx="10"/>
          </p:nvPr>
        </p:nvSpPr>
        <p:spPr/>
        <p:txBody>
          <a:bodyPr/>
          <a:lstStyle/>
          <a:p>
            <a:fld id="{5ED35D75-C933-4F33-A0A5-23253874C4D9}" type="slidenum">
              <a:rPr lang="en-US" smtClean="0"/>
              <a:t>9</a:t>
            </a:fld>
            <a:endParaRPr lang="en-US" dirty="0"/>
          </a:p>
        </p:txBody>
      </p:sp>
    </p:spTree>
    <p:extLst>
      <p:ext uri="{BB962C8B-B14F-4D97-AF65-F5344CB8AC3E}">
        <p14:creationId xmlns:p14="http://schemas.microsoft.com/office/powerpoint/2010/main" val="29191760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10</a:t>
            </a:fld>
            <a:endParaRPr lang="en-US" dirty="0"/>
          </a:p>
        </p:txBody>
      </p:sp>
    </p:spTree>
    <p:extLst>
      <p:ext uri="{BB962C8B-B14F-4D97-AF65-F5344CB8AC3E}">
        <p14:creationId xmlns:p14="http://schemas.microsoft.com/office/powerpoint/2010/main" val="449976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a:noFill/>
          <a:ln>
            <a:noFill/>
          </a:ln>
        </p:spPr>
        <p:style>
          <a:lnRef idx="0">
            <a:scrgbClr r="0" g="0" b="0"/>
          </a:lnRef>
          <a:fillRef idx="0">
            <a:scrgbClr r="0" g="0" b="0"/>
          </a:fillRef>
          <a:effectRef idx="0">
            <a:scrgbClr r="0" g="0" b="0"/>
          </a:effectRef>
          <a:fontRef idx="minor">
            <a:schemeClr val="dk1"/>
          </a:fontRef>
        </p:style>
        <p:txBody>
          <a:bodyPr anchor="t"/>
          <a:lstStyle>
            <a:lvl1pPr marL="0" indent="0" algn="l">
              <a:buNone/>
              <a:defRPr b="0" cap="none" spc="0">
                <a:ln>
                  <a:noFill/>
                </a:ln>
                <a:solidFill>
                  <a:sysClr val="windowText" lastClr="000000"/>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10/28/2019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10/28/2019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10/28/2019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dirty="0"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10/28/2019</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dirty="0"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10/28/2019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10/28/2019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10/28/2019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10/28/2019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10/28/2019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51514" y="447188"/>
            <a:ext cx="11288972" cy="970450"/>
          </a:xfrm>
        </p:spPr>
        <p:txBody>
          <a:bodyPr/>
          <a:lstStyle>
            <a:lvl1pPr>
              <a:defRPr sz="5400" b="0"/>
            </a:lvl1pPr>
          </a:lstStyle>
          <a:p>
            <a:r>
              <a:rPr lang="en-US" dirty="0" smtClean="0"/>
              <a:t>Click to edit Master title style</a:t>
            </a:r>
            <a:endParaRPr lang="en-US" dirty="0"/>
          </a:p>
        </p:txBody>
      </p:sp>
      <p:sp>
        <p:nvSpPr>
          <p:cNvPr id="3" name="Content Placeholder 2"/>
          <p:cNvSpPr>
            <a:spLocks noGrp="1"/>
          </p:cNvSpPr>
          <p:nvPr>
            <p:ph idx="1"/>
          </p:nvPr>
        </p:nvSpPr>
        <p:spPr>
          <a:xfrm>
            <a:off x="451514" y="2461097"/>
            <a:ext cx="11288972" cy="3945389"/>
          </a:xfrm>
          <a:noFill/>
          <a:ln>
            <a:noFill/>
          </a:ln>
        </p:spPr>
        <p:style>
          <a:lnRef idx="0">
            <a:scrgbClr r="0" g="0" b="0"/>
          </a:lnRef>
          <a:fillRef idx="0">
            <a:scrgbClr r="0" g="0" b="0"/>
          </a:fillRef>
          <a:effectRef idx="0">
            <a:scrgbClr r="0" g="0" b="0"/>
          </a:effectRef>
          <a:fontRef idx="minor">
            <a:schemeClr val="dk1"/>
          </a:fontRef>
        </p:style>
        <p:txBody>
          <a:bodyPr>
            <a:normAutofit/>
          </a:bodyPr>
          <a:lstStyle>
            <a:lvl1pPr marL="571500" indent="-571500">
              <a:spcBef>
                <a:spcPts val="0"/>
              </a:spcBef>
              <a:spcAft>
                <a:spcPts val="1800"/>
              </a:spcAft>
              <a:buFont typeface="Courier New" panose="02070309020205020404" pitchFamily="49" charset="0"/>
              <a:buChar char="o"/>
              <a:defRPr sz="3600" b="0">
                <a:solidFill>
                  <a:schemeClr val="bg1"/>
                </a:solidFill>
                <a:effectLst/>
              </a:defRPr>
            </a:lvl1pPr>
            <a:lvl2pPr marL="914400" indent="-457200">
              <a:spcBef>
                <a:spcPts val="0"/>
              </a:spcBef>
              <a:buFont typeface="Courier New" panose="02070309020205020404" pitchFamily="49" charset="0"/>
              <a:buChar char="o"/>
              <a:defRPr sz="3200" b="0">
                <a:solidFill>
                  <a:schemeClr val="bg1"/>
                </a:solidFill>
                <a:effectLst/>
              </a:defRPr>
            </a:lvl2pPr>
            <a:lvl3pPr marL="1371600" indent="-457200">
              <a:spcBef>
                <a:spcPts val="0"/>
              </a:spcBef>
              <a:buFont typeface="Courier New" panose="02070309020205020404" pitchFamily="49" charset="0"/>
              <a:buChar char="o"/>
              <a:defRPr sz="2800" b="0">
                <a:solidFill>
                  <a:schemeClr val="bg1"/>
                </a:solidFill>
                <a:effectLst/>
              </a:defRPr>
            </a:lvl3pPr>
            <a:lvl4pPr marL="1714500" indent="-342900">
              <a:spcBef>
                <a:spcPts val="0"/>
              </a:spcBef>
              <a:buFont typeface="Courier New" panose="02070309020205020404" pitchFamily="49" charset="0"/>
              <a:buChar char="o"/>
              <a:defRPr sz="2400" b="0">
                <a:solidFill>
                  <a:schemeClr val="bg1"/>
                </a:solidFill>
                <a:effectLst/>
              </a:defRPr>
            </a:lvl4pPr>
            <a:lvl5pPr marL="2171700" indent="-342900">
              <a:spcBef>
                <a:spcPts val="0"/>
              </a:spcBef>
              <a:buFont typeface="Courier New" panose="02070309020205020404" pitchFamily="49" charset="0"/>
              <a:buChar char="o"/>
              <a:defRPr sz="2400" b="0">
                <a:solidFill>
                  <a:schemeClr val="bg1"/>
                </a:solidFill>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10/28/2019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Nine Step Process Arrow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10/28/2019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5" name="Freeform 4"/>
          <p:cNvSpPr/>
          <p:nvPr/>
        </p:nvSpPr>
        <p:spPr>
          <a:xfrm rot="5400000">
            <a:off x="8995312" y="3381329"/>
            <a:ext cx="1285105" cy="3775925"/>
          </a:xfrm>
          <a:custGeom>
            <a:avLst/>
            <a:gdLst>
              <a:gd name="connsiteX0" fmla="*/ 0 w 1285105"/>
              <a:gd name="connsiteY0" fmla="*/ 636318 h 3775925"/>
              <a:gd name="connsiteX1" fmla="*/ 1 w 1285105"/>
              <a:gd name="connsiteY1" fmla="*/ 636317 h 3775925"/>
              <a:gd name="connsiteX2" fmla="*/ 1 w 1285105"/>
              <a:gd name="connsiteY2" fmla="*/ 369714 h 3775925"/>
              <a:gd name="connsiteX3" fmla="*/ 0 w 1285105"/>
              <a:gd name="connsiteY3" fmla="*/ 369714 h 3775925"/>
              <a:gd name="connsiteX4" fmla="*/ 642552 w 1285105"/>
              <a:gd name="connsiteY4" fmla="*/ 0 h 3775925"/>
              <a:gd name="connsiteX5" fmla="*/ 1285104 w 1285105"/>
              <a:gd name="connsiteY5" fmla="*/ 369714 h 3775925"/>
              <a:gd name="connsiteX6" fmla="*/ 1285105 w 1285105"/>
              <a:gd name="connsiteY6" fmla="*/ 369714 h 3775925"/>
              <a:gd name="connsiteX7" fmla="*/ 1285105 w 1285105"/>
              <a:gd name="connsiteY7" fmla="*/ 636318 h 3775925"/>
              <a:gd name="connsiteX8" fmla="*/ 1285105 w 1285105"/>
              <a:gd name="connsiteY8" fmla="*/ 3509321 h 3775925"/>
              <a:gd name="connsiteX9" fmla="*/ 1285105 w 1285105"/>
              <a:gd name="connsiteY9" fmla="*/ 3775925 h 3775925"/>
              <a:gd name="connsiteX10" fmla="*/ 1 w 1285105"/>
              <a:gd name="connsiteY10" fmla="*/ 3775925 h 3775925"/>
              <a:gd name="connsiteX11" fmla="*/ 1 w 1285105"/>
              <a:gd name="connsiteY11" fmla="*/ 3509321 h 3775925"/>
              <a:gd name="connsiteX12" fmla="*/ 1 w 1285105"/>
              <a:gd name="connsiteY12" fmla="*/ 636318 h 377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5105" h="3775925">
                <a:moveTo>
                  <a:pt x="0" y="636318"/>
                </a:moveTo>
                <a:lnTo>
                  <a:pt x="1" y="636317"/>
                </a:lnTo>
                <a:lnTo>
                  <a:pt x="1" y="369714"/>
                </a:lnTo>
                <a:lnTo>
                  <a:pt x="0" y="369714"/>
                </a:lnTo>
                <a:lnTo>
                  <a:pt x="642552" y="0"/>
                </a:lnTo>
                <a:lnTo>
                  <a:pt x="1285104" y="369714"/>
                </a:lnTo>
                <a:lnTo>
                  <a:pt x="1285105" y="369714"/>
                </a:lnTo>
                <a:lnTo>
                  <a:pt x="1285105" y="636318"/>
                </a:lnTo>
                <a:lnTo>
                  <a:pt x="1285105" y="3509321"/>
                </a:lnTo>
                <a:lnTo>
                  <a:pt x="1285105" y="3775925"/>
                </a:lnTo>
                <a:lnTo>
                  <a:pt x="1" y="3775925"/>
                </a:lnTo>
                <a:lnTo>
                  <a:pt x="1" y="3509321"/>
                </a:lnTo>
                <a:lnTo>
                  <a:pt x="1" y="636318"/>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reeform 5"/>
          <p:cNvSpPr/>
          <p:nvPr/>
        </p:nvSpPr>
        <p:spPr>
          <a:xfrm>
            <a:off x="4341339" y="4626739"/>
            <a:ext cx="3879035" cy="1285104"/>
          </a:xfrm>
          <a:custGeom>
            <a:avLst/>
            <a:gdLst>
              <a:gd name="connsiteX0" fmla="*/ 0 w 3879035"/>
              <a:gd name="connsiteY0" fmla="*/ 0 h 1285104"/>
              <a:gd name="connsiteX1" fmla="*/ 3509321 w 3879035"/>
              <a:gd name="connsiteY1" fmla="*/ 0 h 1285104"/>
              <a:gd name="connsiteX2" fmla="*/ 3879035 w 3879035"/>
              <a:gd name="connsiteY2" fmla="*/ 642552 h 1285104"/>
              <a:gd name="connsiteX3" fmla="*/ 3509321 w 3879035"/>
              <a:gd name="connsiteY3" fmla="*/ 1285104 h 1285104"/>
              <a:gd name="connsiteX4" fmla="*/ 0 w 3879035"/>
              <a:gd name="connsiteY4" fmla="*/ 1285104 h 1285104"/>
              <a:gd name="connsiteX5" fmla="*/ 0 w 3879035"/>
              <a:gd name="connsiteY5" fmla="*/ 1285102 h 1285104"/>
              <a:gd name="connsiteX6" fmla="*/ 369713 w 3879035"/>
              <a:gd name="connsiteY6" fmla="*/ 642552 h 1285104"/>
              <a:gd name="connsiteX7" fmla="*/ 0 w 3879035"/>
              <a:gd name="connsiteY7" fmla="*/ 2 h 1285104"/>
              <a:gd name="connsiteX0" fmla="*/ 0 w 3879035"/>
              <a:gd name="connsiteY0" fmla="*/ 0 h 1285104"/>
              <a:gd name="connsiteX1" fmla="*/ 3509321 w 3879035"/>
              <a:gd name="connsiteY1" fmla="*/ 0 h 1285104"/>
              <a:gd name="connsiteX2" fmla="*/ 3879035 w 3879035"/>
              <a:gd name="connsiteY2" fmla="*/ 642552 h 1285104"/>
              <a:gd name="connsiteX3" fmla="*/ 3509321 w 3879035"/>
              <a:gd name="connsiteY3" fmla="*/ 1285104 h 1285104"/>
              <a:gd name="connsiteX4" fmla="*/ 0 w 3879035"/>
              <a:gd name="connsiteY4" fmla="*/ 1285104 h 1285104"/>
              <a:gd name="connsiteX5" fmla="*/ 0 w 3879035"/>
              <a:gd name="connsiteY5" fmla="*/ 1285102 h 1285104"/>
              <a:gd name="connsiteX6" fmla="*/ 0 w 3879035"/>
              <a:gd name="connsiteY6" fmla="*/ 2 h 1285104"/>
              <a:gd name="connsiteX7" fmla="*/ 0 w 3879035"/>
              <a:gd name="connsiteY7" fmla="*/ 0 h 128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79035" h="1285104">
                <a:moveTo>
                  <a:pt x="0" y="0"/>
                </a:moveTo>
                <a:lnTo>
                  <a:pt x="3509321" y="0"/>
                </a:lnTo>
                <a:lnTo>
                  <a:pt x="3879035" y="642552"/>
                </a:lnTo>
                <a:lnTo>
                  <a:pt x="3509321" y="1285104"/>
                </a:lnTo>
                <a:lnTo>
                  <a:pt x="0" y="1285104"/>
                </a:lnTo>
                <a:lnTo>
                  <a:pt x="0" y="1285102"/>
                </a:lnTo>
                <a:lnTo>
                  <a:pt x="0" y="2"/>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6"/>
          <p:cNvSpPr/>
          <p:nvPr/>
        </p:nvSpPr>
        <p:spPr>
          <a:xfrm rot="5400000">
            <a:off x="1976101" y="3178846"/>
            <a:ext cx="1590871" cy="3879036"/>
          </a:xfrm>
          <a:custGeom>
            <a:avLst/>
            <a:gdLst>
              <a:gd name="connsiteX0" fmla="*/ 305766 w 1590871"/>
              <a:gd name="connsiteY0" fmla="*/ 369714 h 3879036"/>
              <a:gd name="connsiteX1" fmla="*/ 948318 w 1590871"/>
              <a:gd name="connsiteY1" fmla="*/ 0 h 3879036"/>
              <a:gd name="connsiteX2" fmla="*/ 1590870 w 1590871"/>
              <a:gd name="connsiteY2" fmla="*/ 369714 h 3879036"/>
              <a:gd name="connsiteX3" fmla="*/ 1590871 w 1590871"/>
              <a:gd name="connsiteY3" fmla="*/ 369714 h 3879036"/>
              <a:gd name="connsiteX4" fmla="*/ 1590871 w 1590871"/>
              <a:gd name="connsiteY4" fmla="*/ 3664847 h 3879036"/>
              <a:gd name="connsiteX5" fmla="*/ 1376683 w 1590871"/>
              <a:gd name="connsiteY5" fmla="*/ 3879035 h 3879036"/>
              <a:gd name="connsiteX6" fmla="*/ 305767 w 1590871"/>
              <a:gd name="connsiteY6" fmla="*/ 3879035 h 3879036"/>
              <a:gd name="connsiteX7" fmla="*/ 305767 w 1590871"/>
              <a:gd name="connsiteY7" fmla="*/ 369714 h 3879036"/>
              <a:gd name="connsiteX8" fmla="*/ 0 w 1590871"/>
              <a:gd name="connsiteY8" fmla="*/ 3879036 h 3879036"/>
              <a:gd name="connsiteX9" fmla="*/ 0 w 1590871"/>
              <a:gd name="connsiteY9" fmla="*/ 2593932 h 3879036"/>
              <a:gd name="connsiteX10" fmla="*/ 305766 w 1590871"/>
              <a:gd name="connsiteY10" fmla="*/ 2593932 h 3879036"/>
              <a:gd name="connsiteX11" fmla="*/ 305766 w 1590871"/>
              <a:gd name="connsiteY11" fmla="*/ 3879036 h 387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90871" h="3879036">
                <a:moveTo>
                  <a:pt x="305766" y="369714"/>
                </a:moveTo>
                <a:lnTo>
                  <a:pt x="948318" y="0"/>
                </a:lnTo>
                <a:lnTo>
                  <a:pt x="1590870" y="369714"/>
                </a:lnTo>
                <a:lnTo>
                  <a:pt x="1590871" y="369714"/>
                </a:lnTo>
                <a:lnTo>
                  <a:pt x="1590871" y="3664847"/>
                </a:lnTo>
                <a:cubicBezTo>
                  <a:pt x="1590871" y="3783140"/>
                  <a:pt x="1494976" y="3879035"/>
                  <a:pt x="1376683" y="3879035"/>
                </a:cubicBezTo>
                <a:lnTo>
                  <a:pt x="305767" y="3879035"/>
                </a:lnTo>
                <a:lnTo>
                  <a:pt x="305767" y="369714"/>
                </a:lnTo>
                <a:close/>
                <a:moveTo>
                  <a:pt x="0" y="3879036"/>
                </a:moveTo>
                <a:lnTo>
                  <a:pt x="0" y="2593932"/>
                </a:lnTo>
                <a:lnTo>
                  <a:pt x="305766" y="2593932"/>
                </a:lnTo>
                <a:lnTo>
                  <a:pt x="305766" y="387903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rot="10800000" flipH="1">
            <a:off x="832017" y="2766945"/>
            <a:ext cx="3509322" cy="1925699"/>
          </a:xfrm>
          <a:custGeom>
            <a:avLst/>
            <a:gdLst>
              <a:gd name="connsiteX0" fmla="*/ 1 w 3509322"/>
              <a:gd name="connsiteY0" fmla="*/ 369714 h 1925699"/>
              <a:gd name="connsiteX1" fmla="*/ 1285105 w 3509322"/>
              <a:gd name="connsiteY1" fmla="*/ 369714 h 1925699"/>
              <a:gd name="connsiteX2" fmla="*/ 642553 w 3509322"/>
              <a:gd name="connsiteY2" fmla="*/ 0 h 1925699"/>
              <a:gd name="connsiteX3" fmla="*/ 214189 w 3509322"/>
              <a:gd name="connsiteY3" fmla="*/ 1925699 h 1925699"/>
              <a:gd name="connsiteX4" fmla="*/ 3509322 w 3509322"/>
              <a:gd name="connsiteY4" fmla="*/ 1925699 h 1925699"/>
              <a:gd name="connsiteX5" fmla="*/ 3509322 w 3509322"/>
              <a:gd name="connsiteY5" fmla="*/ 640595 h 1925699"/>
              <a:gd name="connsiteX6" fmla="*/ 1285105 w 3509322"/>
              <a:gd name="connsiteY6" fmla="*/ 640595 h 1925699"/>
              <a:gd name="connsiteX7" fmla="*/ 1285105 w 3509322"/>
              <a:gd name="connsiteY7" fmla="*/ 369715 h 1925699"/>
              <a:gd name="connsiteX8" fmla="*/ 0 w 3509322"/>
              <a:gd name="connsiteY8" fmla="*/ 369715 h 1925699"/>
              <a:gd name="connsiteX9" fmla="*/ 0 w 3509322"/>
              <a:gd name="connsiteY9" fmla="*/ 640596 h 1925699"/>
              <a:gd name="connsiteX10" fmla="*/ 1 w 3509322"/>
              <a:gd name="connsiteY10" fmla="*/ 640596 h 1925699"/>
              <a:gd name="connsiteX11" fmla="*/ 1 w 3509322"/>
              <a:gd name="connsiteY11" fmla="*/ 1711511 h 1925699"/>
              <a:gd name="connsiteX12" fmla="*/ 214189 w 3509322"/>
              <a:gd name="connsiteY12" fmla="*/ 1925699 h 1925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09322" h="1925699">
                <a:moveTo>
                  <a:pt x="1" y="369714"/>
                </a:moveTo>
                <a:lnTo>
                  <a:pt x="1285105" y="369714"/>
                </a:lnTo>
                <a:lnTo>
                  <a:pt x="642553" y="0"/>
                </a:lnTo>
                <a:close/>
                <a:moveTo>
                  <a:pt x="214189" y="1925699"/>
                </a:moveTo>
                <a:lnTo>
                  <a:pt x="3509322" y="1925699"/>
                </a:lnTo>
                <a:lnTo>
                  <a:pt x="3509322" y="640595"/>
                </a:lnTo>
                <a:lnTo>
                  <a:pt x="1285105" y="640595"/>
                </a:lnTo>
                <a:lnTo>
                  <a:pt x="1285105" y="369715"/>
                </a:lnTo>
                <a:lnTo>
                  <a:pt x="0" y="369715"/>
                </a:lnTo>
                <a:lnTo>
                  <a:pt x="0" y="640596"/>
                </a:lnTo>
                <a:lnTo>
                  <a:pt x="1" y="640596"/>
                </a:lnTo>
                <a:lnTo>
                  <a:pt x="1" y="1711511"/>
                </a:lnTo>
                <a:cubicBezTo>
                  <a:pt x="1" y="1829804"/>
                  <a:pt x="95896" y="1925699"/>
                  <a:pt x="214189" y="1925699"/>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p:cNvSpPr/>
          <p:nvPr/>
        </p:nvSpPr>
        <p:spPr>
          <a:xfrm flipH="1">
            <a:off x="3971626" y="2766944"/>
            <a:ext cx="3879035" cy="1285104"/>
          </a:xfrm>
          <a:custGeom>
            <a:avLst/>
            <a:gdLst>
              <a:gd name="connsiteX0" fmla="*/ 0 w 3879035"/>
              <a:gd name="connsiteY0" fmla="*/ 0 h 1285104"/>
              <a:gd name="connsiteX1" fmla="*/ 3509321 w 3879035"/>
              <a:gd name="connsiteY1" fmla="*/ 0 h 1285104"/>
              <a:gd name="connsiteX2" fmla="*/ 3879035 w 3879035"/>
              <a:gd name="connsiteY2" fmla="*/ 642552 h 1285104"/>
              <a:gd name="connsiteX3" fmla="*/ 3509321 w 3879035"/>
              <a:gd name="connsiteY3" fmla="*/ 1285104 h 1285104"/>
              <a:gd name="connsiteX4" fmla="*/ 0 w 3879035"/>
              <a:gd name="connsiteY4" fmla="*/ 1285104 h 1285104"/>
              <a:gd name="connsiteX5" fmla="*/ 0 w 3879035"/>
              <a:gd name="connsiteY5" fmla="*/ 1285102 h 1285104"/>
              <a:gd name="connsiteX6" fmla="*/ 369713 w 3879035"/>
              <a:gd name="connsiteY6" fmla="*/ 642552 h 1285104"/>
              <a:gd name="connsiteX7" fmla="*/ 0 w 3879035"/>
              <a:gd name="connsiteY7" fmla="*/ 2 h 1285104"/>
              <a:gd name="connsiteX0" fmla="*/ 0 w 3879035"/>
              <a:gd name="connsiteY0" fmla="*/ 0 h 1285104"/>
              <a:gd name="connsiteX1" fmla="*/ 3509321 w 3879035"/>
              <a:gd name="connsiteY1" fmla="*/ 0 h 1285104"/>
              <a:gd name="connsiteX2" fmla="*/ 3879035 w 3879035"/>
              <a:gd name="connsiteY2" fmla="*/ 642552 h 1285104"/>
              <a:gd name="connsiteX3" fmla="*/ 3509321 w 3879035"/>
              <a:gd name="connsiteY3" fmla="*/ 1285104 h 1285104"/>
              <a:gd name="connsiteX4" fmla="*/ 0 w 3879035"/>
              <a:gd name="connsiteY4" fmla="*/ 1285104 h 1285104"/>
              <a:gd name="connsiteX5" fmla="*/ 0 w 3879035"/>
              <a:gd name="connsiteY5" fmla="*/ 1285102 h 1285104"/>
              <a:gd name="connsiteX6" fmla="*/ 0 w 3879035"/>
              <a:gd name="connsiteY6" fmla="*/ 2 h 1285104"/>
              <a:gd name="connsiteX7" fmla="*/ 0 w 3879035"/>
              <a:gd name="connsiteY7" fmla="*/ 0 h 128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79035" h="1285104">
                <a:moveTo>
                  <a:pt x="0" y="0"/>
                </a:moveTo>
                <a:lnTo>
                  <a:pt x="3509321" y="0"/>
                </a:lnTo>
                <a:lnTo>
                  <a:pt x="3879035" y="642552"/>
                </a:lnTo>
                <a:lnTo>
                  <a:pt x="3509321" y="1285104"/>
                </a:lnTo>
                <a:lnTo>
                  <a:pt x="0" y="1285104"/>
                </a:lnTo>
                <a:lnTo>
                  <a:pt x="0" y="1285102"/>
                </a:lnTo>
                <a:lnTo>
                  <a:pt x="0" y="2"/>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rot="5400000">
            <a:off x="8633750" y="1325816"/>
            <a:ext cx="1573429" cy="3879036"/>
          </a:xfrm>
          <a:custGeom>
            <a:avLst/>
            <a:gdLst>
              <a:gd name="connsiteX0" fmla="*/ 288325 w 1573429"/>
              <a:gd name="connsiteY0" fmla="*/ 3509322 h 3879036"/>
              <a:gd name="connsiteX1" fmla="*/ 288325 w 1573429"/>
              <a:gd name="connsiteY1" fmla="*/ 0 h 3879036"/>
              <a:gd name="connsiteX2" fmla="*/ 1359241 w 1573429"/>
              <a:gd name="connsiteY2" fmla="*/ 0 h 3879036"/>
              <a:gd name="connsiteX3" fmla="*/ 1573429 w 1573429"/>
              <a:gd name="connsiteY3" fmla="*/ 214189 h 3879036"/>
              <a:gd name="connsiteX4" fmla="*/ 1573429 w 1573429"/>
              <a:gd name="connsiteY4" fmla="*/ 3509322 h 3879036"/>
              <a:gd name="connsiteX5" fmla="*/ 930877 w 1573429"/>
              <a:gd name="connsiteY5" fmla="*/ 3879036 h 3879036"/>
              <a:gd name="connsiteX6" fmla="*/ 0 w 1573429"/>
              <a:gd name="connsiteY6" fmla="*/ 1285105 h 3879036"/>
              <a:gd name="connsiteX7" fmla="*/ 0 w 1573429"/>
              <a:gd name="connsiteY7" fmla="*/ 0 h 3879036"/>
              <a:gd name="connsiteX8" fmla="*/ 288321 w 1573429"/>
              <a:gd name="connsiteY8" fmla="*/ 0 h 3879036"/>
              <a:gd name="connsiteX9" fmla="*/ 288321 w 1573429"/>
              <a:gd name="connsiteY9" fmla="*/ 1285105 h 387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3429" h="3879036">
                <a:moveTo>
                  <a:pt x="288325" y="3509322"/>
                </a:moveTo>
                <a:lnTo>
                  <a:pt x="288325" y="0"/>
                </a:lnTo>
                <a:lnTo>
                  <a:pt x="1359241" y="0"/>
                </a:lnTo>
                <a:cubicBezTo>
                  <a:pt x="1477534" y="0"/>
                  <a:pt x="1573429" y="95896"/>
                  <a:pt x="1573429" y="214189"/>
                </a:cubicBezTo>
                <a:lnTo>
                  <a:pt x="1573429" y="3509322"/>
                </a:lnTo>
                <a:lnTo>
                  <a:pt x="930877" y="3879036"/>
                </a:lnTo>
                <a:close/>
                <a:moveTo>
                  <a:pt x="0" y="1285105"/>
                </a:moveTo>
                <a:lnTo>
                  <a:pt x="0" y="0"/>
                </a:lnTo>
                <a:lnTo>
                  <a:pt x="288321" y="0"/>
                </a:lnTo>
                <a:lnTo>
                  <a:pt x="288321" y="128510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rot="10800000" flipH="1">
            <a:off x="7850662" y="905193"/>
            <a:ext cx="3509321" cy="1943142"/>
          </a:xfrm>
          <a:custGeom>
            <a:avLst/>
            <a:gdLst>
              <a:gd name="connsiteX0" fmla="*/ 2224217 w 3509321"/>
              <a:gd name="connsiteY0" fmla="*/ 369714 h 1943142"/>
              <a:gd name="connsiteX1" fmla="*/ 3509321 w 3509321"/>
              <a:gd name="connsiteY1" fmla="*/ 369714 h 1943142"/>
              <a:gd name="connsiteX2" fmla="*/ 2866769 w 3509321"/>
              <a:gd name="connsiteY2" fmla="*/ 0 h 1943142"/>
              <a:gd name="connsiteX3" fmla="*/ 2224217 w 3509321"/>
              <a:gd name="connsiteY3" fmla="*/ 658036 h 1943142"/>
              <a:gd name="connsiteX4" fmla="*/ 3509321 w 3509321"/>
              <a:gd name="connsiteY4" fmla="*/ 658036 h 1943142"/>
              <a:gd name="connsiteX5" fmla="*/ 3509321 w 3509321"/>
              <a:gd name="connsiteY5" fmla="*/ 369715 h 1943142"/>
              <a:gd name="connsiteX6" fmla="*/ 2224217 w 3509321"/>
              <a:gd name="connsiteY6" fmla="*/ 369715 h 1943142"/>
              <a:gd name="connsiteX7" fmla="*/ 0 w 3509321"/>
              <a:gd name="connsiteY7" fmla="*/ 1943142 h 1943142"/>
              <a:gd name="connsiteX8" fmla="*/ 3295133 w 3509321"/>
              <a:gd name="connsiteY8" fmla="*/ 1943142 h 1943142"/>
              <a:gd name="connsiteX9" fmla="*/ 3509321 w 3509321"/>
              <a:gd name="connsiteY9" fmla="*/ 1728954 h 1943142"/>
              <a:gd name="connsiteX10" fmla="*/ 3509321 w 3509321"/>
              <a:gd name="connsiteY10" fmla="*/ 658038 h 1943142"/>
              <a:gd name="connsiteX11" fmla="*/ 0 w 3509321"/>
              <a:gd name="connsiteY11" fmla="*/ 658038 h 1943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09321" h="1943142">
                <a:moveTo>
                  <a:pt x="2224217" y="369714"/>
                </a:moveTo>
                <a:lnTo>
                  <a:pt x="3509321" y="369714"/>
                </a:lnTo>
                <a:lnTo>
                  <a:pt x="2866769" y="0"/>
                </a:lnTo>
                <a:close/>
                <a:moveTo>
                  <a:pt x="2224217" y="658036"/>
                </a:moveTo>
                <a:lnTo>
                  <a:pt x="3509321" y="658036"/>
                </a:lnTo>
                <a:lnTo>
                  <a:pt x="3509321" y="369715"/>
                </a:lnTo>
                <a:lnTo>
                  <a:pt x="2224217" y="369715"/>
                </a:lnTo>
                <a:close/>
                <a:moveTo>
                  <a:pt x="0" y="1943142"/>
                </a:moveTo>
                <a:lnTo>
                  <a:pt x="3295133" y="1943142"/>
                </a:lnTo>
                <a:cubicBezTo>
                  <a:pt x="3413426" y="1943142"/>
                  <a:pt x="3509321" y="1847247"/>
                  <a:pt x="3509321" y="1728954"/>
                </a:cubicBezTo>
                <a:lnTo>
                  <a:pt x="3509321" y="658038"/>
                </a:lnTo>
                <a:lnTo>
                  <a:pt x="0" y="658038"/>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p:cNvSpPr/>
          <p:nvPr/>
        </p:nvSpPr>
        <p:spPr>
          <a:xfrm>
            <a:off x="4341340" y="905193"/>
            <a:ext cx="3879035" cy="1285104"/>
          </a:xfrm>
          <a:custGeom>
            <a:avLst/>
            <a:gdLst>
              <a:gd name="connsiteX0" fmla="*/ 0 w 3879035"/>
              <a:gd name="connsiteY0" fmla="*/ 0 h 1285104"/>
              <a:gd name="connsiteX1" fmla="*/ 3509321 w 3879035"/>
              <a:gd name="connsiteY1" fmla="*/ 0 h 1285104"/>
              <a:gd name="connsiteX2" fmla="*/ 3879035 w 3879035"/>
              <a:gd name="connsiteY2" fmla="*/ 642552 h 1285104"/>
              <a:gd name="connsiteX3" fmla="*/ 3509321 w 3879035"/>
              <a:gd name="connsiteY3" fmla="*/ 1285104 h 1285104"/>
              <a:gd name="connsiteX4" fmla="*/ 0 w 3879035"/>
              <a:gd name="connsiteY4" fmla="*/ 1285104 h 1285104"/>
              <a:gd name="connsiteX5" fmla="*/ 0 w 3879035"/>
              <a:gd name="connsiteY5" fmla="*/ 1285102 h 1285104"/>
              <a:gd name="connsiteX6" fmla="*/ 369713 w 3879035"/>
              <a:gd name="connsiteY6" fmla="*/ 642552 h 1285104"/>
              <a:gd name="connsiteX7" fmla="*/ 0 w 3879035"/>
              <a:gd name="connsiteY7" fmla="*/ 2 h 1285104"/>
              <a:gd name="connsiteX0" fmla="*/ 0 w 3879035"/>
              <a:gd name="connsiteY0" fmla="*/ 0 h 1285104"/>
              <a:gd name="connsiteX1" fmla="*/ 3509321 w 3879035"/>
              <a:gd name="connsiteY1" fmla="*/ 0 h 1285104"/>
              <a:gd name="connsiteX2" fmla="*/ 3879035 w 3879035"/>
              <a:gd name="connsiteY2" fmla="*/ 642552 h 1285104"/>
              <a:gd name="connsiteX3" fmla="*/ 3509321 w 3879035"/>
              <a:gd name="connsiteY3" fmla="*/ 1285104 h 1285104"/>
              <a:gd name="connsiteX4" fmla="*/ 0 w 3879035"/>
              <a:gd name="connsiteY4" fmla="*/ 1285104 h 1285104"/>
              <a:gd name="connsiteX5" fmla="*/ 0 w 3879035"/>
              <a:gd name="connsiteY5" fmla="*/ 1285102 h 1285104"/>
              <a:gd name="connsiteX6" fmla="*/ 0 w 3879035"/>
              <a:gd name="connsiteY6" fmla="*/ 2 h 1285104"/>
              <a:gd name="connsiteX7" fmla="*/ 0 w 3879035"/>
              <a:gd name="connsiteY7" fmla="*/ 0 h 128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79035" h="1285104">
                <a:moveTo>
                  <a:pt x="0" y="0"/>
                </a:moveTo>
                <a:lnTo>
                  <a:pt x="3509321" y="0"/>
                </a:lnTo>
                <a:lnTo>
                  <a:pt x="3879035" y="642552"/>
                </a:lnTo>
                <a:lnTo>
                  <a:pt x="3509321" y="1285104"/>
                </a:lnTo>
                <a:lnTo>
                  <a:pt x="0" y="1285104"/>
                </a:lnTo>
                <a:lnTo>
                  <a:pt x="0" y="1285102"/>
                </a:lnTo>
                <a:lnTo>
                  <a:pt x="0" y="2"/>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p:cNvSpPr/>
          <p:nvPr/>
        </p:nvSpPr>
        <p:spPr>
          <a:xfrm>
            <a:off x="832019" y="905193"/>
            <a:ext cx="3879035" cy="1285104"/>
          </a:xfrm>
          <a:custGeom>
            <a:avLst/>
            <a:gdLst>
              <a:gd name="connsiteX0" fmla="*/ 0 w 3879035"/>
              <a:gd name="connsiteY0" fmla="*/ 0 h 1285104"/>
              <a:gd name="connsiteX1" fmla="*/ 3509321 w 3879035"/>
              <a:gd name="connsiteY1" fmla="*/ 0 h 1285104"/>
              <a:gd name="connsiteX2" fmla="*/ 3879035 w 3879035"/>
              <a:gd name="connsiteY2" fmla="*/ 642552 h 1285104"/>
              <a:gd name="connsiteX3" fmla="*/ 3509321 w 3879035"/>
              <a:gd name="connsiteY3" fmla="*/ 1285104 h 1285104"/>
              <a:gd name="connsiteX4" fmla="*/ 0 w 3879035"/>
              <a:gd name="connsiteY4" fmla="*/ 1285104 h 1285104"/>
              <a:gd name="connsiteX5" fmla="*/ 0 w 3879035"/>
              <a:gd name="connsiteY5" fmla="*/ 1285102 h 1285104"/>
              <a:gd name="connsiteX6" fmla="*/ 369713 w 3879035"/>
              <a:gd name="connsiteY6" fmla="*/ 642552 h 1285104"/>
              <a:gd name="connsiteX7" fmla="*/ 0 w 3879035"/>
              <a:gd name="connsiteY7" fmla="*/ 2 h 128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79035" h="1285104">
                <a:moveTo>
                  <a:pt x="0" y="0"/>
                </a:moveTo>
                <a:lnTo>
                  <a:pt x="3509321" y="0"/>
                </a:lnTo>
                <a:lnTo>
                  <a:pt x="3879035" y="642552"/>
                </a:lnTo>
                <a:lnTo>
                  <a:pt x="3509321" y="1285104"/>
                </a:lnTo>
                <a:lnTo>
                  <a:pt x="0" y="1285104"/>
                </a:lnTo>
                <a:lnTo>
                  <a:pt x="0" y="1285102"/>
                </a:lnTo>
                <a:lnTo>
                  <a:pt x="369713" y="642552"/>
                </a:lnTo>
                <a:lnTo>
                  <a:pt x="0" y="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1258033" y="1039913"/>
            <a:ext cx="690387" cy="1015663"/>
          </a:xfrm>
          <a:prstGeom prst="rect">
            <a:avLst/>
          </a:prstGeom>
          <a:noFill/>
        </p:spPr>
        <p:txBody>
          <a:bodyPr wrap="square" lIns="0" tIns="0" rIns="0" bIns="0" rtlCol="0" anchor="ctr">
            <a:spAutoFit/>
          </a:bodyPr>
          <a:lstStyle/>
          <a:p>
            <a:pPr algn="ctr"/>
            <a:r>
              <a:rPr lang="en-US" sz="6600" dirty="0" smtClean="0">
                <a:solidFill>
                  <a:schemeClr val="accent1">
                    <a:lumMod val="75000"/>
                  </a:schemeClr>
                </a:solidFill>
              </a:rPr>
              <a:t>1</a:t>
            </a:r>
            <a:endParaRPr lang="en-US" sz="6600" dirty="0">
              <a:solidFill>
                <a:schemeClr val="accent1">
                  <a:lumMod val="75000"/>
                </a:schemeClr>
              </a:solidFill>
            </a:endParaRPr>
          </a:p>
        </p:txBody>
      </p:sp>
      <p:cxnSp>
        <p:nvCxnSpPr>
          <p:cNvPr id="16" name="Straight Connector 15"/>
          <p:cNvCxnSpPr/>
          <p:nvPr/>
        </p:nvCxnSpPr>
        <p:spPr>
          <a:xfrm>
            <a:off x="1938895" y="1068856"/>
            <a:ext cx="0" cy="957779"/>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743885" y="1039913"/>
            <a:ext cx="770970" cy="1015663"/>
          </a:xfrm>
          <a:prstGeom prst="rect">
            <a:avLst/>
          </a:prstGeom>
          <a:noFill/>
        </p:spPr>
        <p:txBody>
          <a:bodyPr wrap="square" lIns="0" tIns="0" rIns="0" bIns="0" rtlCol="0" anchor="ctr">
            <a:spAutoFit/>
          </a:bodyPr>
          <a:lstStyle/>
          <a:p>
            <a:pPr algn="ctr"/>
            <a:r>
              <a:rPr lang="en-US" sz="6600" dirty="0" smtClean="0">
                <a:solidFill>
                  <a:schemeClr val="accent3">
                    <a:lumMod val="75000"/>
                  </a:schemeClr>
                </a:solidFill>
              </a:rPr>
              <a:t>2</a:t>
            </a:r>
            <a:endParaRPr lang="en-US" sz="6600" dirty="0">
              <a:solidFill>
                <a:schemeClr val="accent3">
                  <a:lumMod val="75000"/>
                </a:schemeClr>
              </a:solidFill>
            </a:endParaRPr>
          </a:p>
        </p:txBody>
      </p:sp>
      <p:cxnSp>
        <p:nvCxnSpPr>
          <p:cNvPr id="19" name="Straight Connector 18"/>
          <p:cNvCxnSpPr/>
          <p:nvPr/>
        </p:nvCxnSpPr>
        <p:spPr>
          <a:xfrm>
            <a:off x="5514855" y="1068856"/>
            <a:ext cx="0" cy="957779"/>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8220374" y="1039913"/>
            <a:ext cx="770970" cy="1015663"/>
          </a:xfrm>
          <a:prstGeom prst="rect">
            <a:avLst/>
          </a:prstGeom>
          <a:noFill/>
        </p:spPr>
        <p:txBody>
          <a:bodyPr wrap="square" lIns="0" tIns="0" rIns="0" bIns="0" rtlCol="0" anchor="ctr">
            <a:spAutoFit/>
          </a:bodyPr>
          <a:lstStyle/>
          <a:p>
            <a:pPr algn="ctr"/>
            <a:r>
              <a:rPr lang="en-US" sz="6600" dirty="0" smtClean="0">
                <a:solidFill>
                  <a:schemeClr val="accent6">
                    <a:lumMod val="75000"/>
                  </a:schemeClr>
                </a:solidFill>
              </a:rPr>
              <a:t>3</a:t>
            </a:r>
            <a:endParaRPr lang="en-US" sz="6600" dirty="0">
              <a:solidFill>
                <a:schemeClr val="accent6">
                  <a:lumMod val="75000"/>
                </a:schemeClr>
              </a:solidFill>
            </a:endParaRPr>
          </a:p>
        </p:txBody>
      </p:sp>
      <p:cxnSp>
        <p:nvCxnSpPr>
          <p:cNvPr id="22" name="Straight Connector 21"/>
          <p:cNvCxnSpPr/>
          <p:nvPr/>
        </p:nvCxnSpPr>
        <p:spPr>
          <a:xfrm>
            <a:off x="8991344" y="1068856"/>
            <a:ext cx="0" cy="957779"/>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928149" y="2897751"/>
            <a:ext cx="690387" cy="1015663"/>
          </a:xfrm>
          <a:prstGeom prst="rect">
            <a:avLst/>
          </a:prstGeom>
          <a:noFill/>
        </p:spPr>
        <p:txBody>
          <a:bodyPr wrap="square" lIns="0" tIns="0" rIns="0" bIns="0" rtlCol="0" anchor="ctr">
            <a:spAutoFit/>
          </a:bodyPr>
          <a:lstStyle/>
          <a:p>
            <a:pPr algn="ctr"/>
            <a:r>
              <a:rPr lang="en-US" sz="6600" dirty="0" smtClean="0">
                <a:solidFill>
                  <a:schemeClr val="accent6">
                    <a:lumMod val="75000"/>
                  </a:schemeClr>
                </a:solidFill>
              </a:rPr>
              <a:t>6</a:t>
            </a:r>
            <a:endParaRPr lang="en-US" sz="6600" dirty="0">
              <a:solidFill>
                <a:schemeClr val="accent6">
                  <a:lumMod val="75000"/>
                </a:schemeClr>
              </a:solidFill>
            </a:endParaRPr>
          </a:p>
        </p:txBody>
      </p:sp>
      <p:cxnSp>
        <p:nvCxnSpPr>
          <p:cNvPr id="25" name="Straight Connector 24"/>
          <p:cNvCxnSpPr/>
          <p:nvPr/>
        </p:nvCxnSpPr>
        <p:spPr>
          <a:xfrm>
            <a:off x="1609011" y="2926694"/>
            <a:ext cx="0" cy="957779"/>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307389" y="2897751"/>
            <a:ext cx="770970" cy="1015663"/>
          </a:xfrm>
          <a:prstGeom prst="rect">
            <a:avLst/>
          </a:prstGeom>
          <a:noFill/>
        </p:spPr>
        <p:txBody>
          <a:bodyPr wrap="square" lIns="0" tIns="0" rIns="0" bIns="0" rtlCol="0" anchor="ctr">
            <a:spAutoFit/>
          </a:bodyPr>
          <a:lstStyle/>
          <a:p>
            <a:pPr algn="ctr"/>
            <a:r>
              <a:rPr lang="en-US" sz="6600" dirty="0" smtClean="0">
                <a:solidFill>
                  <a:schemeClr val="accent3">
                    <a:lumMod val="75000"/>
                  </a:schemeClr>
                </a:solidFill>
              </a:rPr>
              <a:t>5</a:t>
            </a:r>
            <a:endParaRPr lang="en-US" sz="6600" dirty="0">
              <a:solidFill>
                <a:schemeClr val="accent3">
                  <a:lumMod val="75000"/>
                </a:schemeClr>
              </a:solidFill>
            </a:endParaRPr>
          </a:p>
        </p:txBody>
      </p:sp>
      <p:cxnSp>
        <p:nvCxnSpPr>
          <p:cNvPr id="28" name="Straight Connector 27"/>
          <p:cNvCxnSpPr/>
          <p:nvPr/>
        </p:nvCxnSpPr>
        <p:spPr>
          <a:xfrm>
            <a:off x="5078359" y="2926694"/>
            <a:ext cx="0" cy="957779"/>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7783878" y="2897751"/>
            <a:ext cx="770970" cy="1015663"/>
          </a:xfrm>
          <a:prstGeom prst="rect">
            <a:avLst/>
          </a:prstGeom>
          <a:noFill/>
        </p:spPr>
        <p:txBody>
          <a:bodyPr wrap="square" lIns="0" tIns="0" rIns="0" bIns="0" rtlCol="0" anchor="ctr">
            <a:spAutoFit/>
          </a:bodyPr>
          <a:lstStyle/>
          <a:p>
            <a:pPr algn="ctr"/>
            <a:r>
              <a:rPr lang="en-US" sz="6600" dirty="0" smtClean="0">
                <a:solidFill>
                  <a:schemeClr val="accent1">
                    <a:lumMod val="75000"/>
                  </a:schemeClr>
                </a:solidFill>
              </a:rPr>
              <a:t>4</a:t>
            </a:r>
            <a:endParaRPr lang="en-US" sz="6600" dirty="0">
              <a:solidFill>
                <a:schemeClr val="accent1">
                  <a:lumMod val="75000"/>
                </a:schemeClr>
              </a:solidFill>
            </a:endParaRPr>
          </a:p>
        </p:txBody>
      </p:sp>
      <p:cxnSp>
        <p:nvCxnSpPr>
          <p:cNvPr id="31" name="Straight Connector 30"/>
          <p:cNvCxnSpPr/>
          <p:nvPr/>
        </p:nvCxnSpPr>
        <p:spPr>
          <a:xfrm>
            <a:off x="8554848" y="2926694"/>
            <a:ext cx="0" cy="957779"/>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258033" y="4759502"/>
            <a:ext cx="690387" cy="1015663"/>
          </a:xfrm>
          <a:prstGeom prst="rect">
            <a:avLst/>
          </a:prstGeom>
          <a:noFill/>
        </p:spPr>
        <p:txBody>
          <a:bodyPr wrap="square" lIns="0" tIns="0" rIns="0" bIns="0" rtlCol="0" anchor="ctr">
            <a:spAutoFit/>
          </a:bodyPr>
          <a:lstStyle/>
          <a:p>
            <a:pPr algn="ctr"/>
            <a:r>
              <a:rPr lang="en-US" sz="6600" dirty="0" smtClean="0">
                <a:solidFill>
                  <a:schemeClr val="accent1">
                    <a:lumMod val="75000"/>
                  </a:schemeClr>
                </a:solidFill>
              </a:rPr>
              <a:t>7</a:t>
            </a:r>
            <a:endParaRPr lang="en-US" sz="6600" dirty="0">
              <a:solidFill>
                <a:schemeClr val="accent1">
                  <a:lumMod val="75000"/>
                </a:schemeClr>
              </a:solidFill>
            </a:endParaRPr>
          </a:p>
        </p:txBody>
      </p:sp>
      <p:cxnSp>
        <p:nvCxnSpPr>
          <p:cNvPr id="34" name="Straight Connector 33"/>
          <p:cNvCxnSpPr/>
          <p:nvPr/>
        </p:nvCxnSpPr>
        <p:spPr>
          <a:xfrm>
            <a:off x="1938895" y="4788445"/>
            <a:ext cx="0" cy="957779"/>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4743885" y="4759502"/>
            <a:ext cx="770970" cy="1015663"/>
          </a:xfrm>
          <a:prstGeom prst="rect">
            <a:avLst/>
          </a:prstGeom>
          <a:noFill/>
        </p:spPr>
        <p:txBody>
          <a:bodyPr wrap="square" lIns="0" tIns="0" rIns="0" bIns="0" rtlCol="0" anchor="ctr">
            <a:spAutoFit/>
          </a:bodyPr>
          <a:lstStyle/>
          <a:p>
            <a:pPr algn="ctr"/>
            <a:r>
              <a:rPr lang="en-US" sz="6600" dirty="0" smtClean="0">
                <a:solidFill>
                  <a:schemeClr val="accent3">
                    <a:lumMod val="75000"/>
                  </a:schemeClr>
                </a:solidFill>
              </a:rPr>
              <a:t>8</a:t>
            </a:r>
            <a:endParaRPr lang="en-US" sz="6600" dirty="0">
              <a:solidFill>
                <a:schemeClr val="accent3">
                  <a:lumMod val="75000"/>
                </a:schemeClr>
              </a:solidFill>
            </a:endParaRPr>
          </a:p>
        </p:txBody>
      </p:sp>
      <p:cxnSp>
        <p:nvCxnSpPr>
          <p:cNvPr id="37" name="Straight Connector 36"/>
          <p:cNvCxnSpPr/>
          <p:nvPr/>
        </p:nvCxnSpPr>
        <p:spPr>
          <a:xfrm>
            <a:off x="5514855" y="4788445"/>
            <a:ext cx="0" cy="957779"/>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20374" y="4759502"/>
            <a:ext cx="770970" cy="1015663"/>
          </a:xfrm>
          <a:prstGeom prst="rect">
            <a:avLst/>
          </a:prstGeom>
          <a:noFill/>
        </p:spPr>
        <p:txBody>
          <a:bodyPr wrap="square" lIns="0" tIns="0" rIns="0" bIns="0" rtlCol="0" anchor="ctr">
            <a:spAutoFit/>
          </a:bodyPr>
          <a:lstStyle/>
          <a:p>
            <a:pPr algn="ctr"/>
            <a:r>
              <a:rPr lang="en-US" sz="6600" dirty="0" smtClean="0">
                <a:solidFill>
                  <a:schemeClr val="accent6">
                    <a:lumMod val="75000"/>
                  </a:schemeClr>
                </a:solidFill>
              </a:rPr>
              <a:t>9</a:t>
            </a:r>
            <a:endParaRPr lang="en-US" sz="6600" dirty="0">
              <a:solidFill>
                <a:schemeClr val="accent6">
                  <a:lumMod val="75000"/>
                </a:schemeClr>
              </a:solidFill>
            </a:endParaRPr>
          </a:p>
        </p:txBody>
      </p:sp>
      <p:cxnSp>
        <p:nvCxnSpPr>
          <p:cNvPr id="40" name="Straight Connector 39"/>
          <p:cNvCxnSpPr/>
          <p:nvPr/>
        </p:nvCxnSpPr>
        <p:spPr>
          <a:xfrm>
            <a:off x="8991344" y="4788445"/>
            <a:ext cx="0" cy="957779"/>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
        <p:nvSpPr>
          <p:cNvPr id="44" name="Text Placeholder 43"/>
          <p:cNvSpPr>
            <a:spLocks noGrp="1"/>
          </p:cNvSpPr>
          <p:nvPr>
            <p:ph type="body" sz="quarter" idx="13" hasCustomPrompt="1"/>
          </p:nvPr>
        </p:nvSpPr>
        <p:spPr>
          <a:xfrm>
            <a:off x="2103653" y="1068856"/>
            <a:ext cx="2103120" cy="957778"/>
          </a:xfrm>
          <a:effectLst/>
        </p:spPr>
        <p:txBody>
          <a:bodyPr>
            <a:noAutofit/>
          </a:bodyPr>
          <a:lstStyle>
            <a:lvl1pPr marL="0" indent="0" algn="ctr">
              <a:buNone/>
              <a:defRPr sz="1400">
                <a:effectLst/>
              </a:defRPr>
            </a:lvl1pPr>
            <a:lvl2pPr marL="0" indent="0">
              <a:buNone/>
              <a:defRPr sz="1400"/>
            </a:lvl2pPr>
            <a:lvl3pPr marL="0" indent="0">
              <a:buNone/>
              <a:defRPr sz="1400"/>
            </a:lvl3pPr>
            <a:lvl4pPr marL="0" indent="0">
              <a:buNone/>
              <a:defRPr sz="1400"/>
            </a:lvl4pPr>
            <a:lvl5pPr marL="0" indent="0">
              <a:buNone/>
              <a:defRPr sz="1400"/>
            </a:lvl5pPr>
            <a:lvl6pPr marL="0" indent="0">
              <a:buNone/>
              <a:defRPr sz="1400"/>
            </a:lvl6pPr>
            <a:lvl7pPr marL="0" indent="0">
              <a:buNone/>
              <a:defRPr sz="1400"/>
            </a:lvl7pPr>
            <a:lvl8pPr marL="0" indent="0">
              <a:buNone/>
              <a:defRPr sz="1400"/>
            </a:lvl8pPr>
            <a:lvl9pPr marL="0" indent="0">
              <a:buNone/>
              <a:defRPr sz="1400"/>
            </a:lvl9pPr>
          </a:lstStyle>
          <a:p>
            <a:pPr lvl="0"/>
            <a:r>
              <a:rPr lang="en-US" smtClean="0"/>
              <a:t>Add process step here</a:t>
            </a:r>
          </a:p>
        </p:txBody>
      </p:sp>
      <p:sp>
        <p:nvSpPr>
          <p:cNvPr id="46" name="Text Placeholder 43"/>
          <p:cNvSpPr>
            <a:spLocks noGrp="1"/>
          </p:cNvSpPr>
          <p:nvPr>
            <p:ph type="body" sz="quarter" idx="14" hasCustomPrompt="1"/>
          </p:nvPr>
        </p:nvSpPr>
        <p:spPr>
          <a:xfrm>
            <a:off x="5679614" y="1068856"/>
            <a:ext cx="2103120" cy="957778"/>
          </a:xfrm>
          <a:effectLst/>
        </p:spPr>
        <p:txBody>
          <a:bodyPr>
            <a:noAutofit/>
          </a:bodyPr>
          <a:lstStyle>
            <a:lvl1pPr marL="0" indent="0" algn="ctr">
              <a:buNone/>
              <a:defRPr sz="1400">
                <a:effectLst/>
              </a:defRPr>
            </a:lvl1pPr>
            <a:lvl2pPr marL="0" indent="0">
              <a:buNone/>
              <a:defRPr sz="1400"/>
            </a:lvl2pPr>
            <a:lvl3pPr marL="0" indent="0">
              <a:buNone/>
              <a:defRPr sz="1400"/>
            </a:lvl3pPr>
            <a:lvl4pPr marL="0" indent="0">
              <a:buNone/>
              <a:defRPr sz="1400"/>
            </a:lvl4pPr>
            <a:lvl5pPr marL="0" indent="0">
              <a:buNone/>
              <a:defRPr sz="1400"/>
            </a:lvl5pPr>
            <a:lvl6pPr marL="0" indent="0">
              <a:buNone/>
              <a:defRPr sz="1400"/>
            </a:lvl6pPr>
            <a:lvl7pPr marL="0" indent="0">
              <a:buNone/>
              <a:defRPr sz="1400"/>
            </a:lvl7pPr>
            <a:lvl8pPr marL="0" indent="0">
              <a:buNone/>
              <a:defRPr sz="1400"/>
            </a:lvl8pPr>
            <a:lvl9pPr marL="0" indent="0">
              <a:buNone/>
              <a:defRPr sz="1400"/>
            </a:lvl9pPr>
          </a:lstStyle>
          <a:p>
            <a:pPr lvl="0"/>
            <a:r>
              <a:rPr lang="en-US" smtClean="0"/>
              <a:t>Add process step here</a:t>
            </a:r>
          </a:p>
        </p:txBody>
      </p:sp>
      <p:sp>
        <p:nvSpPr>
          <p:cNvPr id="47" name="Text Placeholder 43"/>
          <p:cNvSpPr>
            <a:spLocks noGrp="1"/>
          </p:cNvSpPr>
          <p:nvPr>
            <p:ph type="body" sz="quarter" idx="15" hasCustomPrompt="1"/>
          </p:nvPr>
        </p:nvSpPr>
        <p:spPr>
          <a:xfrm>
            <a:off x="9156103" y="1068856"/>
            <a:ext cx="2103120" cy="957778"/>
          </a:xfrm>
          <a:effectLst/>
        </p:spPr>
        <p:txBody>
          <a:bodyPr>
            <a:noAutofit/>
          </a:bodyPr>
          <a:lstStyle>
            <a:lvl1pPr marL="0" indent="0">
              <a:buNone/>
              <a:defRPr sz="1400">
                <a:effectLst/>
              </a:defRPr>
            </a:lvl1pPr>
            <a:lvl2pPr marL="0" indent="0">
              <a:buNone/>
              <a:defRPr sz="1400"/>
            </a:lvl2pPr>
            <a:lvl3pPr marL="0" indent="0">
              <a:buNone/>
              <a:defRPr sz="1400"/>
            </a:lvl3pPr>
            <a:lvl4pPr marL="0" indent="0">
              <a:buNone/>
              <a:defRPr sz="1400"/>
            </a:lvl4pPr>
            <a:lvl5pPr marL="0" indent="0">
              <a:buNone/>
              <a:defRPr sz="1400"/>
            </a:lvl5pPr>
            <a:lvl6pPr marL="0" indent="0">
              <a:buNone/>
              <a:defRPr sz="1400"/>
            </a:lvl6pPr>
            <a:lvl7pPr marL="0" indent="0">
              <a:buNone/>
              <a:defRPr sz="1400"/>
            </a:lvl7pPr>
            <a:lvl8pPr marL="0" indent="0">
              <a:buNone/>
              <a:defRPr sz="1400"/>
            </a:lvl8pPr>
            <a:lvl9pPr marL="0" indent="0">
              <a:buNone/>
              <a:defRPr sz="1400"/>
            </a:lvl9pPr>
          </a:lstStyle>
          <a:p>
            <a:pPr lvl="0"/>
            <a:r>
              <a:rPr lang="en-US" smtClean="0"/>
              <a:t>Add process step here</a:t>
            </a:r>
          </a:p>
        </p:txBody>
      </p:sp>
      <p:sp>
        <p:nvSpPr>
          <p:cNvPr id="48" name="Text Placeholder 43"/>
          <p:cNvSpPr>
            <a:spLocks noGrp="1"/>
          </p:cNvSpPr>
          <p:nvPr>
            <p:ph type="body" sz="quarter" idx="16" hasCustomPrompt="1"/>
          </p:nvPr>
        </p:nvSpPr>
        <p:spPr>
          <a:xfrm>
            <a:off x="8719608" y="2926693"/>
            <a:ext cx="2103120" cy="957778"/>
          </a:xfrm>
          <a:effectLst/>
        </p:spPr>
        <p:txBody>
          <a:bodyPr>
            <a:noAutofit/>
          </a:bodyPr>
          <a:lstStyle>
            <a:lvl1pPr marL="0" indent="0" algn="ctr">
              <a:buNone/>
              <a:defRPr sz="1400">
                <a:effectLst/>
              </a:defRPr>
            </a:lvl1pPr>
            <a:lvl2pPr marL="0" indent="0">
              <a:buNone/>
              <a:defRPr sz="1400"/>
            </a:lvl2pPr>
            <a:lvl3pPr marL="0" indent="0">
              <a:buNone/>
              <a:defRPr sz="1400"/>
            </a:lvl3pPr>
            <a:lvl4pPr marL="0" indent="0">
              <a:buNone/>
              <a:defRPr sz="1400"/>
            </a:lvl4pPr>
            <a:lvl5pPr marL="0" indent="0">
              <a:buNone/>
              <a:defRPr sz="1400"/>
            </a:lvl5pPr>
            <a:lvl6pPr marL="0" indent="0">
              <a:buNone/>
              <a:defRPr sz="1400"/>
            </a:lvl6pPr>
            <a:lvl7pPr marL="0" indent="0">
              <a:buNone/>
              <a:defRPr sz="1400"/>
            </a:lvl7pPr>
            <a:lvl8pPr marL="0" indent="0">
              <a:buNone/>
              <a:defRPr sz="1400"/>
            </a:lvl8pPr>
            <a:lvl9pPr marL="0" indent="0">
              <a:buNone/>
              <a:defRPr sz="1400"/>
            </a:lvl9pPr>
          </a:lstStyle>
          <a:p>
            <a:pPr lvl="0"/>
            <a:r>
              <a:rPr lang="en-US" smtClean="0"/>
              <a:t>Add process step here</a:t>
            </a:r>
          </a:p>
        </p:txBody>
      </p:sp>
      <p:sp>
        <p:nvSpPr>
          <p:cNvPr id="49" name="Text Placeholder 43"/>
          <p:cNvSpPr>
            <a:spLocks noGrp="1"/>
          </p:cNvSpPr>
          <p:nvPr>
            <p:ph type="body" sz="quarter" idx="17" hasCustomPrompt="1"/>
          </p:nvPr>
        </p:nvSpPr>
        <p:spPr>
          <a:xfrm>
            <a:off x="5243118" y="2926693"/>
            <a:ext cx="2103120" cy="957778"/>
          </a:xfrm>
          <a:effectLst/>
        </p:spPr>
        <p:txBody>
          <a:bodyPr>
            <a:noAutofit/>
          </a:bodyPr>
          <a:lstStyle>
            <a:lvl1pPr marL="0" indent="0">
              <a:buNone/>
              <a:defRPr sz="1400">
                <a:effectLst/>
              </a:defRPr>
            </a:lvl1pPr>
            <a:lvl2pPr marL="0" indent="0">
              <a:buNone/>
              <a:defRPr sz="1400"/>
            </a:lvl2pPr>
            <a:lvl3pPr marL="0" indent="0">
              <a:buNone/>
              <a:defRPr sz="1400"/>
            </a:lvl3pPr>
            <a:lvl4pPr marL="0" indent="0">
              <a:buNone/>
              <a:defRPr sz="1400"/>
            </a:lvl4pPr>
            <a:lvl5pPr marL="0" indent="0">
              <a:buNone/>
              <a:defRPr sz="1400"/>
            </a:lvl5pPr>
            <a:lvl6pPr marL="0" indent="0">
              <a:buNone/>
              <a:defRPr sz="1400"/>
            </a:lvl6pPr>
            <a:lvl7pPr marL="0" indent="0">
              <a:buNone/>
              <a:defRPr sz="1400"/>
            </a:lvl7pPr>
            <a:lvl8pPr marL="0" indent="0">
              <a:buNone/>
              <a:defRPr sz="1400"/>
            </a:lvl8pPr>
            <a:lvl9pPr marL="0" indent="0">
              <a:buNone/>
              <a:defRPr sz="1400"/>
            </a:lvl9pPr>
          </a:lstStyle>
          <a:p>
            <a:pPr lvl="0"/>
            <a:r>
              <a:rPr lang="en-US" smtClean="0"/>
              <a:t>Add process step here</a:t>
            </a:r>
          </a:p>
        </p:txBody>
      </p:sp>
      <p:sp>
        <p:nvSpPr>
          <p:cNvPr id="50" name="Text Placeholder 43"/>
          <p:cNvSpPr>
            <a:spLocks noGrp="1"/>
          </p:cNvSpPr>
          <p:nvPr>
            <p:ph type="body" sz="quarter" idx="18" hasCustomPrompt="1"/>
          </p:nvPr>
        </p:nvSpPr>
        <p:spPr>
          <a:xfrm>
            <a:off x="1773770" y="2926693"/>
            <a:ext cx="2103120" cy="957778"/>
          </a:xfrm>
          <a:effectLst/>
        </p:spPr>
        <p:txBody>
          <a:bodyPr>
            <a:noAutofit/>
          </a:bodyPr>
          <a:lstStyle>
            <a:lvl1pPr marL="0" indent="0" algn="ctr">
              <a:buNone/>
              <a:defRPr sz="1400">
                <a:effectLst/>
              </a:defRPr>
            </a:lvl1pPr>
            <a:lvl2pPr marL="0" indent="0">
              <a:buNone/>
              <a:defRPr sz="1400"/>
            </a:lvl2pPr>
            <a:lvl3pPr marL="0" indent="0">
              <a:buNone/>
              <a:defRPr sz="1400"/>
            </a:lvl3pPr>
            <a:lvl4pPr marL="0" indent="0">
              <a:buNone/>
              <a:defRPr sz="1400"/>
            </a:lvl4pPr>
            <a:lvl5pPr marL="0" indent="0">
              <a:buNone/>
              <a:defRPr sz="1400"/>
            </a:lvl5pPr>
            <a:lvl6pPr marL="0" indent="0">
              <a:buNone/>
              <a:defRPr sz="1400"/>
            </a:lvl6pPr>
            <a:lvl7pPr marL="0" indent="0">
              <a:buNone/>
              <a:defRPr sz="1400"/>
            </a:lvl7pPr>
            <a:lvl8pPr marL="0" indent="0">
              <a:buNone/>
              <a:defRPr sz="1400"/>
            </a:lvl8pPr>
            <a:lvl9pPr marL="0" indent="0">
              <a:buNone/>
              <a:defRPr sz="1400"/>
            </a:lvl9pPr>
          </a:lstStyle>
          <a:p>
            <a:pPr lvl="0"/>
            <a:r>
              <a:rPr lang="en-US" smtClean="0"/>
              <a:t>Add process step here</a:t>
            </a:r>
          </a:p>
        </p:txBody>
      </p:sp>
      <p:sp>
        <p:nvSpPr>
          <p:cNvPr id="51" name="Text Placeholder 43"/>
          <p:cNvSpPr>
            <a:spLocks noGrp="1"/>
          </p:cNvSpPr>
          <p:nvPr>
            <p:ph type="body" sz="quarter" idx="19" hasCustomPrompt="1"/>
          </p:nvPr>
        </p:nvSpPr>
        <p:spPr>
          <a:xfrm>
            <a:off x="2103653" y="4788445"/>
            <a:ext cx="2103120" cy="957778"/>
          </a:xfrm>
          <a:effectLst/>
        </p:spPr>
        <p:txBody>
          <a:bodyPr>
            <a:noAutofit/>
          </a:bodyPr>
          <a:lstStyle>
            <a:lvl1pPr marL="0" indent="0" algn="ctr">
              <a:buNone/>
              <a:defRPr sz="1400">
                <a:effectLst/>
              </a:defRPr>
            </a:lvl1pPr>
            <a:lvl2pPr marL="0" indent="0">
              <a:buNone/>
              <a:defRPr sz="1400"/>
            </a:lvl2pPr>
            <a:lvl3pPr marL="0" indent="0">
              <a:buNone/>
              <a:defRPr sz="1400"/>
            </a:lvl3pPr>
            <a:lvl4pPr marL="0" indent="0">
              <a:buNone/>
              <a:defRPr sz="1400"/>
            </a:lvl4pPr>
            <a:lvl5pPr marL="0" indent="0">
              <a:buNone/>
              <a:defRPr sz="1400"/>
            </a:lvl5pPr>
            <a:lvl6pPr marL="0" indent="0">
              <a:buNone/>
              <a:defRPr sz="1400"/>
            </a:lvl6pPr>
            <a:lvl7pPr marL="0" indent="0">
              <a:buNone/>
              <a:defRPr sz="1400"/>
            </a:lvl7pPr>
            <a:lvl8pPr marL="0" indent="0">
              <a:buNone/>
              <a:defRPr sz="1400"/>
            </a:lvl8pPr>
            <a:lvl9pPr marL="0" indent="0">
              <a:buNone/>
              <a:defRPr sz="1400"/>
            </a:lvl9pPr>
          </a:lstStyle>
          <a:p>
            <a:pPr lvl="0"/>
            <a:r>
              <a:rPr lang="en-US" smtClean="0"/>
              <a:t>Add process step here</a:t>
            </a:r>
          </a:p>
        </p:txBody>
      </p:sp>
      <p:sp>
        <p:nvSpPr>
          <p:cNvPr id="52" name="Text Placeholder 43"/>
          <p:cNvSpPr>
            <a:spLocks noGrp="1"/>
          </p:cNvSpPr>
          <p:nvPr>
            <p:ph type="body" sz="quarter" idx="20" hasCustomPrompt="1"/>
          </p:nvPr>
        </p:nvSpPr>
        <p:spPr>
          <a:xfrm>
            <a:off x="5679614" y="4788445"/>
            <a:ext cx="2103120" cy="957778"/>
          </a:xfrm>
          <a:effectLst/>
        </p:spPr>
        <p:txBody>
          <a:bodyPr>
            <a:noAutofit/>
          </a:bodyPr>
          <a:lstStyle>
            <a:lvl1pPr marL="0" indent="0" algn="ctr">
              <a:buNone/>
              <a:defRPr sz="1400">
                <a:effectLst/>
              </a:defRPr>
            </a:lvl1pPr>
            <a:lvl2pPr marL="0" indent="0">
              <a:buNone/>
              <a:defRPr sz="1400"/>
            </a:lvl2pPr>
            <a:lvl3pPr marL="0" indent="0">
              <a:buNone/>
              <a:defRPr sz="1400"/>
            </a:lvl3pPr>
            <a:lvl4pPr marL="0" indent="0">
              <a:buNone/>
              <a:defRPr sz="1400"/>
            </a:lvl4pPr>
            <a:lvl5pPr marL="0" indent="0">
              <a:buNone/>
              <a:defRPr sz="1400"/>
            </a:lvl5pPr>
            <a:lvl6pPr marL="0" indent="0">
              <a:buNone/>
              <a:defRPr sz="1400"/>
            </a:lvl6pPr>
            <a:lvl7pPr marL="0" indent="0">
              <a:buNone/>
              <a:defRPr sz="1400"/>
            </a:lvl7pPr>
            <a:lvl8pPr marL="0" indent="0">
              <a:buNone/>
              <a:defRPr sz="1400"/>
            </a:lvl8pPr>
            <a:lvl9pPr marL="0" indent="0">
              <a:buNone/>
              <a:defRPr sz="1400"/>
            </a:lvl9pPr>
          </a:lstStyle>
          <a:p>
            <a:pPr lvl="0"/>
            <a:r>
              <a:rPr lang="en-US" dirty="0" smtClean="0"/>
              <a:t>Add process step here</a:t>
            </a:r>
          </a:p>
        </p:txBody>
      </p:sp>
      <p:sp>
        <p:nvSpPr>
          <p:cNvPr id="53" name="Text Placeholder 43"/>
          <p:cNvSpPr>
            <a:spLocks noGrp="1"/>
          </p:cNvSpPr>
          <p:nvPr>
            <p:ph type="body" sz="quarter" idx="21" hasCustomPrompt="1"/>
          </p:nvPr>
        </p:nvSpPr>
        <p:spPr>
          <a:xfrm>
            <a:off x="9156103" y="4788445"/>
            <a:ext cx="2103120" cy="957778"/>
          </a:xfrm>
          <a:effectLst/>
        </p:spPr>
        <p:txBody>
          <a:bodyPr>
            <a:noAutofit/>
          </a:bodyPr>
          <a:lstStyle>
            <a:lvl1pPr marL="0" indent="0">
              <a:buNone/>
              <a:defRPr sz="1400">
                <a:effectLst/>
              </a:defRPr>
            </a:lvl1pPr>
            <a:lvl2pPr marL="0" indent="0">
              <a:buNone/>
              <a:defRPr sz="1400"/>
            </a:lvl2pPr>
            <a:lvl3pPr marL="0" indent="0">
              <a:buNone/>
              <a:defRPr sz="1400"/>
            </a:lvl3pPr>
            <a:lvl4pPr marL="0" indent="0">
              <a:buNone/>
              <a:defRPr sz="1400"/>
            </a:lvl4pPr>
            <a:lvl5pPr marL="0" indent="0">
              <a:buNone/>
              <a:defRPr sz="1400"/>
            </a:lvl5pPr>
            <a:lvl6pPr marL="0" indent="0">
              <a:buNone/>
              <a:defRPr sz="1400"/>
            </a:lvl6pPr>
            <a:lvl7pPr marL="0" indent="0">
              <a:buNone/>
              <a:defRPr sz="1400"/>
            </a:lvl7pPr>
            <a:lvl8pPr marL="0" indent="0">
              <a:buNone/>
              <a:defRPr sz="1400"/>
            </a:lvl8pPr>
            <a:lvl9pPr marL="0" indent="0">
              <a:buNone/>
              <a:defRPr sz="1400"/>
            </a:lvl9pPr>
          </a:lstStyle>
          <a:p>
            <a:pPr lvl="0"/>
            <a:r>
              <a:rPr lang="en-US" dirty="0" smtClean="0"/>
              <a:t>Add process step here</a:t>
            </a:r>
          </a:p>
        </p:txBody>
      </p:sp>
    </p:spTree>
    <p:extLst>
      <p:ext uri="{BB962C8B-B14F-4D97-AF65-F5344CB8AC3E}">
        <p14:creationId xmlns:p14="http://schemas.microsoft.com/office/powerpoint/2010/main" val="72712788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Nine Step Process Arrows">
    <p:spTree>
      <p:nvGrpSpPr>
        <p:cNvPr id="1" name=""/>
        <p:cNvGrpSpPr/>
        <p:nvPr/>
      </p:nvGrpSpPr>
      <p:grpSpPr>
        <a:xfrm>
          <a:off x="0" y="0"/>
          <a:ext cx="0" cy="0"/>
          <a:chOff x="0" y="0"/>
          <a:chExt cx="0" cy="0"/>
        </a:xfrm>
      </p:grpSpPr>
      <p:sp>
        <p:nvSpPr>
          <p:cNvPr id="5" name="Freeform 4"/>
          <p:cNvSpPr/>
          <p:nvPr/>
        </p:nvSpPr>
        <p:spPr>
          <a:xfrm rot="5400000">
            <a:off x="9304309" y="3874282"/>
            <a:ext cx="1003859" cy="3775925"/>
          </a:xfrm>
          <a:custGeom>
            <a:avLst/>
            <a:gdLst>
              <a:gd name="connsiteX0" fmla="*/ 0 w 1285105"/>
              <a:gd name="connsiteY0" fmla="*/ 636318 h 3775925"/>
              <a:gd name="connsiteX1" fmla="*/ 1 w 1285105"/>
              <a:gd name="connsiteY1" fmla="*/ 636317 h 3775925"/>
              <a:gd name="connsiteX2" fmla="*/ 1 w 1285105"/>
              <a:gd name="connsiteY2" fmla="*/ 369714 h 3775925"/>
              <a:gd name="connsiteX3" fmla="*/ 0 w 1285105"/>
              <a:gd name="connsiteY3" fmla="*/ 369714 h 3775925"/>
              <a:gd name="connsiteX4" fmla="*/ 642552 w 1285105"/>
              <a:gd name="connsiteY4" fmla="*/ 0 h 3775925"/>
              <a:gd name="connsiteX5" fmla="*/ 1285104 w 1285105"/>
              <a:gd name="connsiteY5" fmla="*/ 369714 h 3775925"/>
              <a:gd name="connsiteX6" fmla="*/ 1285105 w 1285105"/>
              <a:gd name="connsiteY6" fmla="*/ 369714 h 3775925"/>
              <a:gd name="connsiteX7" fmla="*/ 1285105 w 1285105"/>
              <a:gd name="connsiteY7" fmla="*/ 636318 h 3775925"/>
              <a:gd name="connsiteX8" fmla="*/ 1285105 w 1285105"/>
              <a:gd name="connsiteY8" fmla="*/ 3509321 h 3775925"/>
              <a:gd name="connsiteX9" fmla="*/ 1285105 w 1285105"/>
              <a:gd name="connsiteY9" fmla="*/ 3775925 h 3775925"/>
              <a:gd name="connsiteX10" fmla="*/ 1 w 1285105"/>
              <a:gd name="connsiteY10" fmla="*/ 3775925 h 3775925"/>
              <a:gd name="connsiteX11" fmla="*/ 1 w 1285105"/>
              <a:gd name="connsiteY11" fmla="*/ 3509321 h 3775925"/>
              <a:gd name="connsiteX12" fmla="*/ 1 w 1285105"/>
              <a:gd name="connsiteY12" fmla="*/ 636318 h 377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5105" h="3775925">
                <a:moveTo>
                  <a:pt x="0" y="636318"/>
                </a:moveTo>
                <a:lnTo>
                  <a:pt x="1" y="636317"/>
                </a:lnTo>
                <a:lnTo>
                  <a:pt x="1" y="369714"/>
                </a:lnTo>
                <a:lnTo>
                  <a:pt x="0" y="369714"/>
                </a:lnTo>
                <a:lnTo>
                  <a:pt x="642552" y="0"/>
                </a:lnTo>
                <a:lnTo>
                  <a:pt x="1285104" y="369714"/>
                </a:lnTo>
                <a:lnTo>
                  <a:pt x="1285105" y="369714"/>
                </a:lnTo>
                <a:lnTo>
                  <a:pt x="1285105" y="636318"/>
                </a:lnTo>
                <a:lnTo>
                  <a:pt x="1285105" y="3509321"/>
                </a:lnTo>
                <a:lnTo>
                  <a:pt x="1285105" y="3775925"/>
                </a:lnTo>
                <a:lnTo>
                  <a:pt x="1" y="3775925"/>
                </a:lnTo>
                <a:lnTo>
                  <a:pt x="1" y="3509321"/>
                </a:lnTo>
                <a:lnTo>
                  <a:pt x="1" y="636318"/>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6" name="Freeform 5"/>
          <p:cNvSpPr/>
          <p:nvPr/>
        </p:nvSpPr>
        <p:spPr>
          <a:xfrm>
            <a:off x="4509714" y="5260315"/>
            <a:ext cx="3879035" cy="1003858"/>
          </a:xfrm>
          <a:custGeom>
            <a:avLst/>
            <a:gdLst>
              <a:gd name="connsiteX0" fmla="*/ 0 w 3879035"/>
              <a:gd name="connsiteY0" fmla="*/ 0 h 1285104"/>
              <a:gd name="connsiteX1" fmla="*/ 3509321 w 3879035"/>
              <a:gd name="connsiteY1" fmla="*/ 0 h 1285104"/>
              <a:gd name="connsiteX2" fmla="*/ 3879035 w 3879035"/>
              <a:gd name="connsiteY2" fmla="*/ 642552 h 1285104"/>
              <a:gd name="connsiteX3" fmla="*/ 3509321 w 3879035"/>
              <a:gd name="connsiteY3" fmla="*/ 1285104 h 1285104"/>
              <a:gd name="connsiteX4" fmla="*/ 0 w 3879035"/>
              <a:gd name="connsiteY4" fmla="*/ 1285104 h 1285104"/>
              <a:gd name="connsiteX5" fmla="*/ 0 w 3879035"/>
              <a:gd name="connsiteY5" fmla="*/ 1285102 h 1285104"/>
              <a:gd name="connsiteX6" fmla="*/ 369713 w 3879035"/>
              <a:gd name="connsiteY6" fmla="*/ 642552 h 1285104"/>
              <a:gd name="connsiteX7" fmla="*/ 0 w 3879035"/>
              <a:gd name="connsiteY7" fmla="*/ 2 h 1285104"/>
              <a:gd name="connsiteX0" fmla="*/ 0 w 3879035"/>
              <a:gd name="connsiteY0" fmla="*/ 0 h 1285104"/>
              <a:gd name="connsiteX1" fmla="*/ 3509321 w 3879035"/>
              <a:gd name="connsiteY1" fmla="*/ 0 h 1285104"/>
              <a:gd name="connsiteX2" fmla="*/ 3879035 w 3879035"/>
              <a:gd name="connsiteY2" fmla="*/ 642552 h 1285104"/>
              <a:gd name="connsiteX3" fmla="*/ 3509321 w 3879035"/>
              <a:gd name="connsiteY3" fmla="*/ 1285104 h 1285104"/>
              <a:gd name="connsiteX4" fmla="*/ 0 w 3879035"/>
              <a:gd name="connsiteY4" fmla="*/ 1285104 h 1285104"/>
              <a:gd name="connsiteX5" fmla="*/ 0 w 3879035"/>
              <a:gd name="connsiteY5" fmla="*/ 1285102 h 1285104"/>
              <a:gd name="connsiteX6" fmla="*/ 0 w 3879035"/>
              <a:gd name="connsiteY6" fmla="*/ 2 h 1285104"/>
              <a:gd name="connsiteX7" fmla="*/ 0 w 3879035"/>
              <a:gd name="connsiteY7" fmla="*/ 0 h 128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79035" h="1285104">
                <a:moveTo>
                  <a:pt x="0" y="0"/>
                </a:moveTo>
                <a:lnTo>
                  <a:pt x="3509321" y="0"/>
                </a:lnTo>
                <a:lnTo>
                  <a:pt x="3879035" y="642552"/>
                </a:lnTo>
                <a:lnTo>
                  <a:pt x="3509321" y="1285104"/>
                </a:lnTo>
                <a:lnTo>
                  <a:pt x="0" y="1285104"/>
                </a:lnTo>
                <a:lnTo>
                  <a:pt x="0" y="1285102"/>
                </a:lnTo>
                <a:lnTo>
                  <a:pt x="0" y="2"/>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7" name="Freeform 6"/>
          <p:cNvSpPr/>
          <p:nvPr/>
        </p:nvSpPr>
        <p:spPr>
          <a:xfrm rot="5400000">
            <a:off x="2318559" y="3705259"/>
            <a:ext cx="1242706" cy="3879036"/>
          </a:xfrm>
          <a:custGeom>
            <a:avLst/>
            <a:gdLst>
              <a:gd name="connsiteX0" fmla="*/ 305766 w 1590871"/>
              <a:gd name="connsiteY0" fmla="*/ 369714 h 3879036"/>
              <a:gd name="connsiteX1" fmla="*/ 948318 w 1590871"/>
              <a:gd name="connsiteY1" fmla="*/ 0 h 3879036"/>
              <a:gd name="connsiteX2" fmla="*/ 1590870 w 1590871"/>
              <a:gd name="connsiteY2" fmla="*/ 369714 h 3879036"/>
              <a:gd name="connsiteX3" fmla="*/ 1590871 w 1590871"/>
              <a:gd name="connsiteY3" fmla="*/ 369714 h 3879036"/>
              <a:gd name="connsiteX4" fmla="*/ 1590871 w 1590871"/>
              <a:gd name="connsiteY4" fmla="*/ 3664847 h 3879036"/>
              <a:gd name="connsiteX5" fmla="*/ 1376683 w 1590871"/>
              <a:gd name="connsiteY5" fmla="*/ 3879035 h 3879036"/>
              <a:gd name="connsiteX6" fmla="*/ 305767 w 1590871"/>
              <a:gd name="connsiteY6" fmla="*/ 3879035 h 3879036"/>
              <a:gd name="connsiteX7" fmla="*/ 305767 w 1590871"/>
              <a:gd name="connsiteY7" fmla="*/ 369714 h 3879036"/>
              <a:gd name="connsiteX8" fmla="*/ 0 w 1590871"/>
              <a:gd name="connsiteY8" fmla="*/ 3879036 h 3879036"/>
              <a:gd name="connsiteX9" fmla="*/ 0 w 1590871"/>
              <a:gd name="connsiteY9" fmla="*/ 2593932 h 3879036"/>
              <a:gd name="connsiteX10" fmla="*/ 305766 w 1590871"/>
              <a:gd name="connsiteY10" fmla="*/ 2593932 h 3879036"/>
              <a:gd name="connsiteX11" fmla="*/ 305766 w 1590871"/>
              <a:gd name="connsiteY11" fmla="*/ 3879036 h 387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90871" h="3879036">
                <a:moveTo>
                  <a:pt x="305766" y="369714"/>
                </a:moveTo>
                <a:lnTo>
                  <a:pt x="948318" y="0"/>
                </a:lnTo>
                <a:lnTo>
                  <a:pt x="1590870" y="369714"/>
                </a:lnTo>
                <a:lnTo>
                  <a:pt x="1590871" y="369714"/>
                </a:lnTo>
                <a:lnTo>
                  <a:pt x="1590871" y="3664847"/>
                </a:lnTo>
                <a:cubicBezTo>
                  <a:pt x="1590871" y="3783140"/>
                  <a:pt x="1494976" y="3879035"/>
                  <a:pt x="1376683" y="3879035"/>
                </a:cubicBezTo>
                <a:lnTo>
                  <a:pt x="305767" y="3879035"/>
                </a:lnTo>
                <a:lnTo>
                  <a:pt x="305767" y="369714"/>
                </a:lnTo>
                <a:close/>
                <a:moveTo>
                  <a:pt x="0" y="3879036"/>
                </a:moveTo>
                <a:lnTo>
                  <a:pt x="0" y="2593932"/>
                </a:lnTo>
                <a:lnTo>
                  <a:pt x="305766" y="2593932"/>
                </a:lnTo>
                <a:lnTo>
                  <a:pt x="305766" y="3879036"/>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8" name="Freeform 7"/>
          <p:cNvSpPr/>
          <p:nvPr/>
        </p:nvSpPr>
        <p:spPr>
          <a:xfrm rot="10800000" flipH="1">
            <a:off x="1000393" y="3831105"/>
            <a:ext cx="3509322" cy="1504258"/>
          </a:xfrm>
          <a:custGeom>
            <a:avLst/>
            <a:gdLst>
              <a:gd name="connsiteX0" fmla="*/ 1 w 3509322"/>
              <a:gd name="connsiteY0" fmla="*/ 369714 h 1925699"/>
              <a:gd name="connsiteX1" fmla="*/ 1285105 w 3509322"/>
              <a:gd name="connsiteY1" fmla="*/ 369714 h 1925699"/>
              <a:gd name="connsiteX2" fmla="*/ 642553 w 3509322"/>
              <a:gd name="connsiteY2" fmla="*/ 0 h 1925699"/>
              <a:gd name="connsiteX3" fmla="*/ 214189 w 3509322"/>
              <a:gd name="connsiteY3" fmla="*/ 1925699 h 1925699"/>
              <a:gd name="connsiteX4" fmla="*/ 3509322 w 3509322"/>
              <a:gd name="connsiteY4" fmla="*/ 1925699 h 1925699"/>
              <a:gd name="connsiteX5" fmla="*/ 3509322 w 3509322"/>
              <a:gd name="connsiteY5" fmla="*/ 640595 h 1925699"/>
              <a:gd name="connsiteX6" fmla="*/ 1285105 w 3509322"/>
              <a:gd name="connsiteY6" fmla="*/ 640595 h 1925699"/>
              <a:gd name="connsiteX7" fmla="*/ 1285105 w 3509322"/>
              <a:gd name="connsiteY7" fmla="*/ 369715 h 1925699"/>
              <a:gd name="connsiteX8" fmla="*/ 0 w 3509322"/>
              <a:gd name="connsiteY8" fmla="*/ 369715 h 1925699"/>
              <a:gd name="connsiteX9" fmla="*/ 0 w 3509322"/>
              <a:gd name="connsiteY9" fmla="*/ 640596 h 1925699"/>
              <a:gd name="connsiteX10" fmla="*/ 1 w 3509322"/>
              <a:gd name="connsiteY10" fmla="*/ 640596 h 1925699"/>
              <a:gd name="connsiteX11" fmla="*/ 1 w 3509322"/>
              <a:gd name="connsiteY11" fmla="*/ 1711511 h 1925699"/>
              <a:gd name="connsiteX12" fmla="*/ 214189 w 3509322"/>
              <a:gd name="connsiteY12" fmla="*/ 1925699 h 1925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09322" h="1925699">
                <a:moveTo>
                  <a:pt x="1" y="369714"/>
                </a:moveTo>
                <a:lnTo>
                  <a:pt x="1285105" y="369714"/>
                </a:lnTo>
                <a:lnTo>
                  <a:pt x="642553" y="0"/>
                </a:lnTo>
                <a:close/>
                <a:moveTo>
                  <a:pt x="214189" y="1925699"/>
                </a:moveTo>
                <a:lnTo>
                  <a:pt x="3509322" y="1925699"/>
                </a:lnTo>
                <a:lnTo>
                  <a:pt x="3509322" y="640595"/>
                </a:lnTo>
                <a:lnTo>
                  <a:pt x="1285105" y="640595"/>
                </a:lnTo>
                <a:lnTo>
                  <a:pt x="1285105" y="369715"/>
                </a:lnTo>
                <a:lnTo>
                  <a:pt x="0" y="369715"/>
                </a:lnTo>
                <a:lnTo>
                  <a:pt x="0" y="640596"/>
                </a:lnTo>
                <a:lnTo>
                  <a:pt x="1" y="640596"/>
                </a:lnTo>
                <a:lnTo>
                  <a:pt x="1" y="1711511"/>
                </a:lnTo>
                <a:cubicBezTo>
                  <a:pt x="1" y="1829804"/>
                  <a:pt x="95896" y="1925699"/>
                  <a:pt x="214189" y="1925699"/>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9" name="Freeform 8"/>
          <p:cNvSpPr/>
          <p:nvPr/>
        </p:nvSpPr>
        <p:spPr>
          <a:xfrm flipH="1">
            <a:off x="4107813" y="3826403"/>
            <a:ext cx="3879035" cy="1003858"/>
          </a:xfrm>
          <a:custGeom>
            <a:avLst/>
            <a:gdLst>
              <a:gd name="connsiteX0" fmla="*/ 0 w 3879035"/>
              <a:gd name="connsiteY0" fmla="*/ 0 h 1285104"/>
              <a:gd name="connsiteX1" fmla="*/ 3509321 w 3879035"/>
              <a:gd name="connsiteY1" fmla="*/ 0 h 1285104"/>
              <a:gd name="connsiteX2" fmla="*/ 3879035 w 3879035"/>
              <a:gd name="connsiteY2" fmla="*/ 642552 h 1285104"/>
              <a:gd name="connsiteX3" fmla="*/ 3509321 w 3879035"/>
              <a:gd name="connsiteY3" fmla="*/ 1285104 h 1285104"/>
              <a:gd name="connsiteX4" fmla="*/ 0 w 3879035"/>
              <a:gd name="connsiteY4" fmla="*/ 1285104 h 1285104"/>
              <a:gd name="connsiteX5" fmla="*/ 0 w 3879035"/>
              <a:gd name="connsiteY5" fmla="*/ 1285102 h 1285104"/>
              <a:gd name="connsiteX6" fmla="*/ 369713 w 3879035"/>
              <a:gd name="connsiteY6" fmla="*/ 642552 h 1285104"/>
              <a:gd name="connsiteX7" fmla="*/ 0 w 3879035"/>
              <a:gd name="connsiteY7" fmla="*/ 2 h 1285104"/>
              <a:gd name="connsiteX0" fmla="*/ 0 w 3879035"/>
              <a:gd name="connsiteY0" fmla="*/ 0 h 1285104"/>
              <a:gd name="connsiteX1" fmla="*/ 3509321 w 3879035"/>
              <a:gd name="connsiteY1" fmla="*/ 0 h 1285104"/>
              <a:gd name="connsiteX2" fmla="*/ 3879035 w 3879035"/>
              <a:gd name="connsiteY2" fmla="*/ 642552 h 1285104"/>
              <a:gd name="connsiteX3" fmla="*/ 3509321 w 3879035"/>
              <a:gd name="connsiteY3" fmla="*/ 1285104 h 1285104"/>
              <a:gd name="connsiteX4" fmla="*/ 0 w 3879035"/>
              <a:gd name="connsiteY4" fmla="*/ 1285104 h 1285104"/>
              <a:gd name="connsiteX5" fmla="*/ 0 w 3879035"/>
              <a:gd name="connsiteY5" fmla="*/ 1285102 h 1285104"/>
              <a:gd name="connsiteX6" fmla="*/ 0 w 3879035"/>
              <a:gd name="connsiteY6" fmla="*/ 2 h 1285104"/>
              <a:gd name="connsiteX7" fmla="*/ 0 w 3879035"/>
              <a:gd name="connsiteY7" fmla="*/ 0 h 128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79035" h="1285104">
                <a:moveTo>
                  <a:pt x="0" y="0"/>
                </a:moveTo>
                <a:lnTo>
                  <a:pt x="3509321" y="0"/>
                </a:lnTo>
                <a:lnTo>
                  <a:pt x="3879035" y="642552"/>
                </a:lnTo>
                <a:lnTo>
                  <a:pt x="3509321" y="1285104"/>
                </a:lnTo>
                <a:lnTo>
                  <a:pt x="0" y="1285104"/>
                </a:lnTo>
                <a:lnTo>
                  <a:pt x="0" y="1285102"/>
                </a:lnTo>
                <a:lnTo>
                  <a:pt x="0" y="2"/>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0" name="Freeform 9"/>
          <p:cNvSpPr/>
          <p:nvPr/>
        </p:nvSpPr>
        <p:spPr>
          <a:xfrm rot="5400000">
            <a:off x="8942112" y="2266476"/>
            <a:ext cx="1229081" cy="3879036"/>
          </a:xfrm>
          <a:custGeom>
            <a:avLst/>
            <a:gdLst>
              <a:gd name="connsiteX0" fmla="*/ 288325 w 1573429"/>
              <a:gd name="connsiteY0" fmla="*/ 3509322 h 3879036"/>
              <a:gd name="connsiteX1" fmla="*/ 288325 w 1573429"/>
              <a:gd name="connsiteY1" fmla="*/ 0 h 3879036"/>
              <a:gd name="connsiteX2" fmla="*/ 1359241 w 1573429"/>
              <a:gd name="connsiteY2" fmla="*/ 0 h 3879036"/>
              <a:gd name="connsiteX3" fmla="*/ 1573429 w 1573429"/>
              <a:gd name="connsiteY3" fmla="*/ 214189 h 3879036"/>
              <a:gd name="connsiteX4" fmla="*/ 1573429 w 1573429"/>
              <a:gd name="connsiteY4" fmla="*/ 3509322 h 3879036"/>
              <a:gd name="connsiteX5" fmla="*/ 930877 w 1573429"/>
              <a:gd name="connsiteY5" fmla="*/ 3879036 h 3879036"/>
              <a:gd name="connsiteX6" fmla="*/ 0 w 1573429"/>
              <a:gd name="connsiteY6" fmla="*/ 1285105 h 3879036"/>
              <a:gd name="connsiteX7" fmla="*/ 0 w 1573429"/>
              <a:gd name="connsiteY7" fmla="*/ 0 h 3879036"/>
              <a:gd name="connsiteX8" fmla="*/ 288321 w 1573429"/>
              <a:gd name="connsiteY8" fmla="*/ 0 h 3879036"/>
              <a:gd name="connsiteX9" fmla="*/ 288321 w 1573429"/>
              <a:gd name="connsiteY9" fmla="*/ 1285105 h 387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3429" h="3879036">
                <a:moveTo>
                  <a:pt x="288325" y="3509322"/>
                </a:moveTo>
                <a:lnTo>
                  <a:pt x="288325" y="0"/>
                </a:lnTo>
                <a:lnTo>
                  <a:pt x="1359241" y="0"/>
                </a:lnTo>
                <a:cubicBezTo>
                  <a:pt x="1477534" y="0"/>
                  <a:pt x="1573429" y="95896"/>
                  <a:pt x="1573429" y="214189"/>
                </a:cubicBezTo>
                <a:lnTo>
                  <a:pt x="1573429" y="3509322"/>
                </a:lnTo>
                <a:lnTo>
                  <a:pt x="930877" y="3879036"/>
                </a:lnTo>
                <a:close/>
                <a:moveTo>
                  <a:pt x="0" y="1285105"/>
                </a:moveTo>
                <a:lnTo>
                  <a:pt x="0" y="0"/>
                </a:lnTo>
                <a:lnTo>
                  <a:pt x="288321" y="0"/>
                </a:lnTo>
                <a:lnTo>
                  <a:pt x="288321" y="1285105"/>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1" name="Freeform 10"/>
          <p:cNvSpPr/>
          <p:nvPr/>
        </p:nvSpPr>
        <p:spPr>
          <a:xfrm rot="10800000" flipH="1">
            <a:off x="7986850" y="2395012"/>
            <a:ext cx="3509321" cy="1517884"/>
          </a:xfrm>
          <a:custGeom>
            <a:avLst/>
            <a:gdLst>
              <a:gd name="connsiteX0" fmla="*/ 2224217 w 3509321"/>
              <a:gd name="connsiteY0" fmla="*/ 369714 h 1943142"/>
              <a:gd name="connsiteX1" fmla="*/ 3509321 w 3509321"/>
              <a:gd name="connsiteY1" fmla="*/ 369714 h 1943142"/>
              <a:gd name="connsiteX2" fmla="*/ 2866769 w 3509321"/>
              <a:gd name="connsiteY2" fmla="*/ 0 h 1943142"/>
              <a:gd name="connsiteX3" fmla="*/ 2224217 w 3509321"/>
              <a:gd name="connsiteY3" fmla="*/ 658036 h 1943142"/>
              <a:gd name="connsiteX4" fmla="*/ 3509321 w 3509321"/>
              <a:gd name="connsiteY4" fmla="*/ 658036 h 1943142"/>
              <a:gd name="connsiteX5" fmla="*/ 3509321 w 3509321"/>
              <a:gd name="connsiteY5" fmla="*/ 369715 h 1943142"/>
              <a:gd name="connsiteX6" fmla="*/ 2224217 w 3509321"/>
              <a:gd name="connsiteY6" fmla="*/ 369715 h 1943142"/>
              <a:gd name="connsiteX7" fmla="*/ 0 w 3509321"/>
              <a:gd name="connsiteY7" fmla="*/ 1943142 h 1943142"/>
              <a:gd name="connsiteX8" fmla="*/ 3295133 w 3509321"/>
              <a:gd name="connsiteY8" fmla="*/ 1943142 h 1943142"/>
              <a:gd name="connsiteX9" fmla="*/ 3509321 w 3509321"/>
              <a:gd name="connsiteY9" fmla="*/ 1728954 h 1943142"/>
              <a:gd name="connsiteX10" fmla="*/ 3509321 w 3509321"/>
              <a:gd name="connsiteY10" fmla="*/ 658038 h 1943142"/>
              <a:gd name="connsiteX11" fmla="*/ 0 w 3509321"/>
              <a:gd name="connsiteY11" fmla="*/ 658038 h 1943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09321" h="1943142">
                <a:moveTo>
                  <a:pt x="2224217" y="369714"/>
                </a:moveTo>
                <a:lnTo>
                  <a:pt x="3509321" y="369714"/>
                </a:lnTo>
                <a:lnTo>
                  <a:pt x="2866769" y="0"/>
                </a:lnTo>
                <a:close/>
                <a:moveTo>
                  <a:pt x="2224217" y="658036"/>
                </a:moveTo>
                <a:lnTo>
                  <a:pt x="3509321" y="658036"/>
                </a:lnTo>
                <a:lnTo>
                  <a:pt x="3509321" y="369715"/>
                </a:lnTo>
                <a:lnTo>
                  <a:pt x="2224217" y="369715"/>
                </a:lnTo>
                <a:close/>
                <a:moveTo>
                  <a:pt x="0" y="1943142"/>
                </a:moveTo>
                <a:lnTo>
                  <a:pt x="3295133" y="1943142"/>
                </a:lnTo>
                <a:cubicBezTo>
                  <a:pt x="3413426" y="1943142"/>
                  <a:pt x="3509321" y="1847247"/>
                  <a:pt x="3509321" y="1728954"/>
                </a:cubicBezTo>
                <a:lnTo>
                  <a:pt x="3509321" y="658038"/>
                </a:lnTo>
                <a:lnTo>
                  <a:pt x="0" y="658038"/>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2" name="Freeform 11"/>
          <p:cNvSpPr/>
          <p:nvPr/>
        </p:nvSpPr>
        <p:spPr>
          <a:xfrm>
            <a:off x="4509716" y="2395332"/>
            <a:ext cx="3879035" cy="1003858"/>
          </a:xfrm>
          <a:custGeom>
            <a:avLst/>
            <a:gdLst>
              <a:gd name="connsiteX0" fmla="*/ 0 w 3879035"/>
              <a:gd name="connsiteY0" fmla="*/ 0 h 1285104"/>
              <a:gd name="connsiteX1" fmla="*/ 3509321 w 3879035"/>
              <a:gd name="connsiteY1" fmla="*/ 0 h 1285104"/>
              <a:gd name="connsiteX2" fmla="*/ 3879035 w 3879035"/>
              <a:gd name="connsiteY2" fmla="*/ 642552 h 1285104"/>
              <a:gd name="connsiteX3" fmla="*/ 3509321 w 3879035"/>
              <a:gd name="connsiteY3" fmla="*/ 1285104 h 1285104"/>
              <a:gd name="connsiteX4" fmla="*/ 0 w 3879035"/>
              <a:gd name="connsiteY4" fmla="*/ 1285104 h 1285104"/>
              <a:gd name="connsiteX5" fmla="*/ 0 w 3879035"/>
              <a:gd name="connsiteY5" fmla="*/ 1285102 h 1285104"/>
              <a:gd name="connsiteX6" fmla="*/ 369713 w 3879035"/>
              <a:gd name="connsiteY6" fmla="*/ 642552 h 1285104"/>
              <a:gd name="connsiteX7" fmla="*/ 0 w 3879035"/>
              <a:gd name="connsiteY7" fmla="*/ 2 h 1285104"/>
              <a:gd name="connsiteX0" fmla="*/ 0 w 3879035"/>
              <a:gd name="connsiteY0" fmla="*/ 0 h 1285104"/>
              <a:gd name="connsiteX1" fmla="*/ 3509321 w 3879035"/>
              <a:gd name="connsiteY1" fmla="*/ 0 h 1285104"/>
              <a:gd name="connsiteX2" fmla="*/ 3879035 w 3879035"/>
              <a:gd name="connsiteY2" fmla="*/ 642552 h 1285104"/>
              <a:gd name="connsiteX3" fmla="*/ 3509321 w 3879035"/>
              <a:gd name="connsiteY3" fmla="*/ 1285104 h 1285104"/>
              <a:gd name="connsiteX4" fmla="*/ 0 w 3879035"/>
              <a:gd name="connsiteY4" fmla="*/ 1285104 h 1285104"/>
              <a:gd name="connsiteX5" fmla="*/ 0 w 3879035"/>
              <a:gd name="connsiteY5" fmla="*/ 1285102 h 1285104"/>
              <a:gd name="connsiteX6" fmla="*/ 0 w 3879035"/>
              <a:gd name="connsiteY6" fmla="*/ 2 h 1285104"/>
              <a:gd name="connsiteX7" fmla="*/ 0 w 3879035"/>
              <a:gd name="connsiteY7" fmla="*/ 0 h 128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79035" h="1285104">
                <a:moveTo>
                  <a:pt x="0" y="0"/>
                </a:moveTo>
                <a:lnTo>
                  <a:pt x="3509321" y="0"/>
                </a:lnTo>
                <a:lnTo>
                  <a:pt x="3879035" y="642552"/>
                </a:lnTo>
                <a:lnTo>
                  <a:pt x="3509321" y="1285104"/>
                </a:lnTo>
                <a:lnTo>
                  <a:pt x="0" y="1285104"/>
                </a:lnTo>
                <a:lnTo>
                  <a:pt x="0" y="1285102"/>
                </a:lnTo>
                <a:lnTo>
                  <a:pt x="0" y="2"/>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3" name="Freeform 12"/>
          <p:cNvSpPr/>
          <p:nvPr/>
        </p:nvSpPr>
        <p:spPr>
          <a:xfrm>
            <a:off x="1000395" y="2395332"/>
            <a:ext cx="3879035" cy="1003858"/>
          </a:xfrm>
          <a:custGeom>
            <a:avLst/>
            <a:gdLst>
              <a:gd name="connsiteX0" fmla="*/ 0 w 3879035"/>
              <a:gd name="connsiteY0" fmla="*/ 0 h 1285104"/>
              <a:gd name="connsiteX1" fmla="*/ 3509321 w 3879035"/>
              <a:gd name="connsiteY1" fmla="*/ 0 h 1285104"/>
              <a:gd name="connsiteX2" fmla="*/ 3879035 w 3879035"/>
              <a:gd name="connsiteY2" fmla="*/ 642552 h 1285104"/>
              <a:gd name="connsiteX3" fmla="*/ 3509321 w 3879035"/>
              <a:gd name="connsiteY3" fmla="*/ 1285104 h 1285104"/>
              <a:gd name="connsiteX4" fmla="*/ 0 w 3879035"/>
              <a:gd name="connsiteY4" fmla="*/ 1285104 h 1285104"/>
              <a:gd name="connsiteX5" fmla="*/ 0 w 3879035"/>
              <a:gd name="connsiteY5" fmla="*/ 1285102 h 1285104"/>
              <a:gd name="connsiteX6" fmla="*/ 369713 w 3879035"/>
              <a:gd name="connsiteY6" fmla="*/ 642552 h 1285104"/>
              <a:gd name="connsiteX7" fmla="*/ 0 w 3879035"/>
              <a:gd name="connsiteY7" fmla="*/ 2 h 128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79035" h="1285104">
                <a:moveTo>
                  <a:pt x="0" y="0"/>
                </a:moveTo>
                <a:lnTo>
                  <a:pt x="3509321" y="0"/>
                </a:lnTo>
                <a:lnTo>
                  <a:pt x="3879035" y="642552"/>
                </a:lnTo>
                <a:lnTo>
                  <a:pt x="3509321" y="1285104"/>
                </a:lnTo>
                <a:lnTo>
                  <a:pt x="0" y="1285104"/>
                </a:lnTo>
                <a:lnTo>
                  <a:pt x="0" y="1285102"/>
                </a:lnTo>
                <a:lnTo>
                  <a:pt x="369713" y="642552"/>
                </a:lnTo>
                <a:lnTo>
                  <a:pt x="0" y="2"/>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4" name="TextBox 13"/>
          <p:cNvSpPr txBox="1"/>
          <p:nvPr/>
        </p:nvSpPr>
        <p:spPr>
          <a:xfrm>
            <a:off x="1343210" y="2468295"/>
            <a:ext cx="690387" cy="830997"/>
          </a:xfrm>
          <a:prstGeom prst="rect">
            <a:avLst/>
          </a:prstGeom>
          <a:noFill/>
        </p:spPr>
        <p:txBody>
          <a:bodyPr wrap="square" lIns="0" tIns="0" rIns="0" bIns="0" rtlCol="0" anchor="ctr">
            <a:spAutoFit/>
          </a:bodyPr>
          <a:lstStyle/>
          <a:p>
            <a:pPr algn="ctr"/>
            <a:r>
              <a:rPr lang="en-US" sz="5400" dirty="0" smtClean="0">
                <a:solidFill>
                  <a:schemeClr val="accent1">
                    <a:lumMod val="75000"/>
                  </a:schemeClr>
                </a:solidFill>
              </a:rPr>
              <a:t>1</a:t>
            </a:r>
            <a:endParaRPr lang="en-US" sz="5400" dirty="0">
              <a:solidFill>
                <a:schemeClr val="accent1">
                  <a:lumMod val="75000"/>
                </a:schemeClr>
              </a:solidFill>
            </a:endParaRPr>
          </a:p>
        </p:txBody>
      </p:sp>
      <p:cxnSp>
        <p:nvCxnSpPr>
          <p:cNvPr id="16" name="Straight Connector 15"/>
          <p:cNvCxnSpPr/>
          <p:nvPr/>
        </p:nvCxnSpPr>
        <p:spPr>
          <a:xfrm>
            <a:off x="2018822" y="2478401"/>
            <a:ext cx="0" cy="7481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829062" y="2468295"/>
            <a:ext cx="770970" cy="830997"/>
          </a:xfrm>
          <a:prstGeom prst="rect">
            <a:avLst/>
          </a:prstGeom>
          <a:noFill/>
        </p:spPr>
        <p:txBody>
          <a:bodyPr wrap="square" lIns="0" tIns="0" rIns="0" bIns="0" rtlCol="0" anchor="ctr">
            <a:spAutoFit/>
          </a:bodyPr>
          <a:lstStyle/>
          <a:p>
            <a:pPr algn="ctr"/>
            <a:r>
              <a:rPr lang="en-US" sz="5400" dirty="0" smtClean="0">
                <a:solidFill>
                  <a:schemeClr val="accent3">
                    <a:lumMod val="75000"/>
                  </a:schemeClr>
                </a:solidFill>
              </a:rPr>
              <a:t>2</a:t>
            </a:r>
            <a:endParaRPr lang="en-US" sz="5400" dirty="0">
              <a:solidFill>
                <a:schemeClr val="accent3">
                  <a:lumMod val="75000"/>
                </a:schemeClr>
              </a:solidFill>
            </a:endParaRPr>
          </a:p>
        </p:txBody>
      </p:sp>
      <p:cxnSp>
        <p:nvCxnSpPr>
          <p:cNvPr id="19" name="Straight Connector 18"/>
          <p:cNvCxnSpPr/>
          <p:nvPr/>
        </p:nvCxnSpPr>
        <p:spPr>
          <a:xfrm>
            <a:off x="5594782" y="2478401"/>
            <a:ext cx="0" cy="748168"/>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8305551" y="2468295"/>
            <a:ext cx="770970" cy="830997"/>
          </a:xfrm>
          <a:prstGeom prst="rect">
            <a:avLst/>
          </a:prstGeom>
          <a:noFill/>
        </p:spPr>
        <p:txBody>
          <a:bodyPr wrap="square" lIns="0" tIns="0" rIns="0" bIns="0" rtlCol="0" anchor="ctr">
            <a:spAutoFit/>
          </a:bodyPr>
          <a:lstStyle/>
          <a:p>
            <a:pPr algn="ctr"/>
            <a:r>
              <a:rPr lang="en-US" sz="5400" dirty="0" smtClean="0">
                <a:solidFill>
                  <a:schemeClr val="accent6">
                    <a:lumMod val="75000"/>
                  </a:schemeClr>
                </a:solidFill>
              </a:rPr>
              <a:t>3</a:t>
            </a:r>
            <a:endParaRPr lang="en-US" sz="5400" dirty="0">
              <a:solidFill>
                <a:schemeClr val="accent6">
                  <a:lumMod val="75000"/>
                </a:schemeClr>
              </a:solidFill>
            </a:endParaRPr>
          </a:p>
        </p:txBody>
      </p:sp>
      <p:cxnSp>
        <p:nvCxnSpPr>
          <p:cNvPr id="22" name="Straight Connector 21"/>
          <p:cNvCxnSpPr/>
          <p:nvPr/>
        </p:nvCxnSpPr>
        <p:spPr>
          <a:xfrm>
            <a:off x="9071271" y="2449462"/>
            <a:ext cx="0" cy="748168"/>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000395" y="3856972"/>
            <a:ext cx="690387" cy="830997"/>
          </a:xfrm>
          <a:prstGeom prst="rect">
            <a:avLst/>
          </a:prstGeom>
          <a:noFill/>
        </p:spPr>
        <p:txBody>
          <a:bodyPr wrap="square" lIns="0" tIns="0" rIns="0" bIns="0" rtlCol="0" anchor="ctr">
            <a:spAutoFit/>
          </a:bodyPr>
          <a:lstStyle/>
          <a:p>
            <a:pPr algn="ctr"/>
            <a:r>
              <a:rPr lang="en-US" sz="5400" dirty="0" smtClean="0">
                <a:solidFill>
                  <a:schemeClr val="accent6">
                    <a:lumMod val="75000"/>
                  </a:schemeClr>
                </a:solidFill>
              </a:rPr>
              <a:t>6</a:t>
            </a:r>
            <a:endParaRPr lang="en-US" sz="5400" dirty="0">
              <a:solidFill>
                <a:schemeClr val="accent6">
                  <a:lumMod val="75000"/>
                </a:schemeClr>
              </a:solidFill>
            </a:endParaRPr>
          </a:p>
        </p:txBody>
      </p:sp>
      <p:cxnSp>
        <p:nvCxnSpPr>
          <p:cNvPr id="25" name="Straight Connector 24"/>
          <p:cNvCxnSpPr/>
          <p:nvPr/>
        </p:nvCxnSpPr>
        <p:spPr>
          <a:xfrm>
            <a:off x="1745199" y="3904790"/>
            <a:ext cx="0" cy="748168"/>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379635" y="3856972"/>
            <a:ext cx="770970" cy="830997"/>
          </a:xfrm>
          <a:prstGeom prst="rect">
            <a:avLst/>
          </a:prstGeom>
          <a:noFill/>
        </p:spPr>
        <p:txBody>
          <a:bodyPr wrap="square" lIns="0" tIns="0" rIns="0" bIns="0" rtlCol="0" anchor="ctr">
            <a:spAutoFit/>
          </a:bodyPr>
          <a:lstStyle/>
          <a:p>
            <a:pPr algn="ctr"/>
            <a:r>
              <a:rPr lang="en-US" sz="5400" dirty="0" smtClean="0">
                <a:solidFill>
                  <a:schemeClr val="accent3">
                    <a:lumMod val="75000"/>
                  </a:schemeClr>
                </a:solidFill>
              </a:rPr>
              <a:t>5</a:t>
            </a:r>
            <a:endParaRPr lang="en-US" sz="5400" dirty="0">
              <a:solidFill>
                <a:schemeClr val="accent3">
                  <a:lumMod val="75000"/>
                </a:schemeClr>
              </a:solidFill>
            </a:endParaRPr>
          </a:p>
        </p:txBody>
      </p:sp>
      <p:cxnSp>
        <p:nvCxnSpPr>
          <p:cNvPr id="28" name="Straight Connector 27"/>
          <p:cNvCxnSpPr/>
          <p:nvPr/>
        </p:nvCxnSpPr>
        <p:spPr>
          <a:xfrm>
            <a:off x="5214547" y="3904790"/>
            <a:ext cx="0" cy="748168"/>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7856124" y="3856972"/>
            <a:ext cx="770970" cy="830997"/>
          </a:xfrm>
          <a:prstGeom prst="rect">
            <a:avLst/>
          </a:prstGeom>
          <a:noFill/>
        </p:spPr>
        <p:txBody>
          <a:bodyPr wrap="square" lIns="0" tIns="0" rIns="0" bIns="0" rtlCol="0" anchor="ctr">
            <a:spAutoFit/>
          </a:bodyPr>
          <a:lstStyle/>
          <a:p>
            <a:pPr algn="ctr"/>
            <a:r>
              <a:rPr lang="en-US" sz="5400" dirty="0" smtClean="0">
                <a:solidFill>
                  <a:schemeClr val="accent1">
                    <a:lumMod val="75000"/>
                  </a:schemeClr>
                </a:solidFill>
              </a:rPr>
              <a:t>4</a:t>
            </a:r>
            <a:endParaRPr lang="en-US" sz="5400" dirty="0">
              <a:solidFill>
                <a:schemeClr val="accent1">
                  <a:lumMod val="75000"/>
                </a:schemeClr>
              </a:solidFill>
            </a:endParaRPr>
          </a:p>
        </p:txBody>
      </p:sp>
      <p:cxnSp>
        <p:nvCxnSpPr>
          <p:cNvPr id="31" name="Straight Connector 30"/>
          <p:cNvCxnSpPr/>
          <p:nvPr/>
        </p:nvCxnSpPr>
        <p:spPr>
          <a:xfrm>
            <a:off x="8691036" y="3904790"/>
            <a:ext cx="0" cy="7481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329014" y="5309068"/>
            <a:ext cx="690387" cy="830997"/>
          </a:xfrm>
          <a:prstGeom prst="rect">
            <a:avLst/>
          </a:prstGeom>
          <a:noFill/>
        </p:spPr>
        <p:txBody>
          <a:bodyPr wrap="square" lIns="0" tIns="0" rIns="0" bIns="0" rtlCol="0" anchor="ctr">
            <a:spAutoFit/>
          </a:bodyPr>
          <a:lstStyle/>
          <a:p>
            <a:pPr algn="ctr"/>
            <a:r>
              <a:rPr lang="en-US" sz="5400" dirty="0" smtClean="0">
                <a:solidFill>
                  <a:schemeClr val="accent1">
                    <a:lumMod val="75000"/>
                  </a:schemeClr>
                </a:solidFill>
              </a:rPr>
              <a:t>7</a:t>
            </a:r>
            <a:endParaRPr lang="en-US" sz="5400" dirty="0">
              <a:solidFill>
                <a:schemeClr val="accent1">
                  <a:lumMod val="75000"/>
                </a:schemeClr>
              </a:solidFill>
            </a:endParaRPr>
          </a:p>
        </p:txBody>
      </p:sp>
      <p:cxnSp>
        <p:nvCxnSpPr>
          <p:cNvPr id="34" name="Straight Connector 33"/>
          <p:cNvCxnSpPr/>
          <p:nvPr/>
        </p:nvCxnSpPr>
        <p:spPr>
          <a:xfrm>
            <a:off x="2013986" y="5370582"/>
            <a:ext cx="0" cy="7481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4814866" y="5309068"/>
            <a:ext cx="770970" cy="830997"/>
          </a:xfrm>
          <a:prstGeom prst="rect">
            <a:avLst/>
          </a:prstGeom>
          <a:noFill/>
        </p:spPr>
        <p:txBody>
          <a:bodyPr wrap="square" lIns="0" tIns="0" rIns="0" bIns="0" rtlCol="0" anchor="ctr">
            <a:spAutoFit/>
          </a:bodyPr>
          <a:lstStyle/>
          <a:p>
            <a:pPr algn="ctr"/>
            <a:r>
              <a:rPr lang="en-US" sz="5400" dirty="0" smtClean="0">
                <a:solidFill>
                  <a:schemeClr val="accent3">
                    <a:lumMod val="75000"/>
                  </a:schemeClr>
                </a:solidFill>
              </a:rPr>
              <a:t>8</a:t>
            </a:r>
            <a:endParaRPr lang="en-US" sz="5400" dirty="0">
              <a:solidFill>
                <a:schemeClr val="accent3">
                  <a:lumMod val="75000"/>
                </a:schemeClr>
              </a:solidFill>
            </a:endParaRPr>
          </a:p>
        </p:txBody>
      </p:sp>
      <p:cxnSp>
        <p:nvCxnSpPr>
          <p:cNvPr id="37" name="Straight Connector 36"/>
          <p:cNvCxnSpPr/>
          <p:nvPr/>
        </p:nvCxnSpPr>
        <p:spPr>
          <a:xfrm>
            <a:off x="5589946" y="5370582"/>
            <a:ext cx="0" cy="748168"/>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91355" y="5323402"/>
            <a:ext cx="770970" cy="830997"/>
          </a:xfrm>
          <a:prstGeom prst="rect">
            <a:avLst/>
          </a:prstGeom>
          <a:noFill/>
        </p:spPr>
        <p:txBody>
          <a:bodyPr wrap="square" lIns="0" tIns="0" rIns="0" bIns="0" rtlCol="0" anchor="ctr">
            <a:spAutoFit/>
          </a:bodyPr>
          <a:lstStyle/>
          <a:p>
            <a:pPr algn="ctr"/>
            <a:r>
              <a:rPr lang="en-US" sz="5400" dirty="0" smtClean="0">
                <a:solidFill>
                  <a:schemeClr val="accent6">
                    <a:lumMod val="75000"/>
                  </a:schemeClr>
                </a:solidFill>
              </a:rPr>
              <a:t>9</a:t>
            </a:r>
            <a:endParaRPr lang="en-US" sz="5400" dirty="0">
              <a:solidFill>
                <a:schemeClr val="accent6">
                  <a:lumMod val="75000"/>
                </a:schemeClr>
              </a:solidFill>
            </a:endParaRPr>
          </a:p>
        </p:txBody>
      </p:sp>
      <p:cxnSp>
        <p:nvCxnSpPr>
          <p:cNvPr id="40" name="Straight Connector 39"/>
          <p:cNvCxnSpPr/>
          <p:nvPr/>
        </p:nvCxnSpPr>
        <p:spPr>
          <a:xfrm>
            <a:off x="9066435" y="5370582"/>
            <a:ext cx="0" cy="748168"/>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44" name="Text Placeholder 43"/>
          <p:cNvSpPr>
            <a:spLocks noGrp="1"/>
          </p:cNvSpPr>
          <p:nvPr>
            <p:ph type="body" sz="quarter" idx="13" hasCustomPrompt="1"/>
          </p:nvPr>
        </p:nvSpPr>
        <p:spPr>
          <a:xfrm>
            <a:off x="2183580" y="2478400"/>
            <a:ext cx="2103120" cy="748168"/>
          </a:xfrm>
          <a:effectLst/>
        </p:spPr>
        <p:txBody>
          <a:bodyPr>
            <a:noAutofit/>
          </a:bodyPr>
          <a:lstStyle>
            <a:lvl1pPr marL="0" indent="0" algn="ctr">
              <a:buNone/>
              <a:defRPr sz="1800" b="1">
                <a:effectLst/>
              </a:defRPr>
            </a:lvl1pPr>
            <a:lvl2pPr marL="0" indent="0">
              <a:buNone/>
              <a:defRPr sz="1400"/>
            </a:lvl2pPr>
            <a:lvl3pPr marL="0" indent="0">
              <a:buNone/>
              <a:defRPr sz="1400"/>
            </a:lvl3pPr>
            <a:lvl4pPr marL="0" indent="0">
              <a:buNone/>
              <a:defRPr sz="1400"/>
            </a:lvl4pPr>
            <a:lvl5pPr marL="0" indent="0">
              <a:buNone/>
              <a:defRPr sz="1400"/>
            </a:lvl5pPr>
            <a:lvl6pPr marL="0" indent="0">
              <a:buNone/>
              <a:defRPr sz="1400"/>
            </a:lvl6pPr>
            <a:lvl7pPr marL="0" indent="0">
              <a:buNone/>
              <a:defRPr sz="1400"/>
            </a:lvl7pPr>
            <a:lvl8pPr marL="0" indent="0">
              <a:buNone/>
              <a:defRPr sz="1400"/>
            </a:lvl8pPr>
            <a:lvl9pPr marL="0" indent="0">
              <a:buNone/>
              <a:defRPr sz="1400"/>
            </a:lvl9pPr>
          </a:lstStyle>
          <a:p>
            <a:pPr lvl="0"/>
            <a:r>
              <a:rPr lang="en-US" dirty="0" smtClean="0"/>
              <a:t>Add process step here</a:t>
            </a:r>
          </a:p>
        </p:txBody>
      </p:sp>
      <p:sp>
        <p:nvSpPr>
          <p:cNvPr id="46" name="Text Placeholder 43"/>
          <p:cNvSpPr>
            <a:spLocks noGrp="1"/>
          </p:cNvSpPr>
          <p:nvPr>
            <p:ph type="body" sz="quarter" idx="14" hasCustomPrompt="1"/>
          </p:nvPr>
        </p:nvSpPr>
        <p:spPr>
          <a:xfrm>
            <a:off x="5759541" y="2478400"/>
            <a:ext cx="2103120" cy="748168"/>
          </a:xfrm>
          <a:effectLst/>
        </p:spPr>
        <p:txBody>
          <a:bodyPr vert="horz" lIns="91440" tIns="45720" rIns="91440" bIns="45720" rtlCol="0" anchor="ctr">
            <a:noAutofit/>
          </a:bodyPr>
          <a:lstStyle>
            <a:lvl1pPr>
              <a:defRPr lang="en-US" b="1" smtClean="0">
                <a:effectLst/>
              </a:defRPr>
            </a:lvl1pPr>
          </a:lstStyle>
          <a:p>
            <a:pPr marL="0" lvl="0" indent="0" algn="ctr">
              <a:buNone/>
            </a:pPr>
            <a:r>
              <a:rPr lang="en-US" dirty="0" smtClean="0"/>
              <a:t>Add process step here</a:t>
            </a:r>
          </a:p>
        </p:txBody>
      </p:sp>
      <p:sp>
        <p:nvSpPr>
          <p:cNvPr id="47" name="Text Placeholder 43"/>
          <p:cNvSpPr>
            <a:spLocks noGrp="1"/>
          </p:cNvSpPr>
          <p:nvPr>
            <p:ph type="body" sz="quarter" idx="15" hasCustomPrompt="1"/>
          </p:nvPr>
        </p:nvSpPr>
        <p:spPr>
          <a:xfrm>
            <a:off x="9236030" y="2449461"/>
            <a:ext cx="2103120" cy="748168"/>
          </a:xfrm>
          <a:effectLst/>
        </p:spPr>
        <p:txBody>
          <a:bodyPr vert="horz" lIns="91440" tIns="45720" rIns="91440" bIns="45720" rtlCol="0" anchor="ctr">
            <a:noAutofit/>
          </a:bodyPr>
          <a:lstStyle>
            <a:lvl1pPr>
              <a:defRPr lang="en-US" b="1" smtClean="0">
                <a:effectLst/>
              </a:defRPr>
            </a:lvl1pPr>
          </a:lstStyle>
          <a:p>
            <a:pPr marL="0" lvl="0" indent="0" algn="ctr">
              <a:buNone/>
            </a:pPr>
            <a:r>
              <a:rPr lang="en-US" dirty="0" smtClean="0"/>
              <a:t>Add process step here</a:t>
            </a:r>
          </a:p>
        </p:txBody>
      </p:sp>
      <p:sp>
        <p:nvSpPr>
          <p:cNvPr id="48" name="Text Placeholder 43"/>
          <p:cNvSpPr>
            <a:spLocks noGrp="1"/>
          </p:cNvSpPr>
          <p:nvPr>
            <p:ph type="body" sz="quarter" idx="16" hasCustomPrompt="1"/>
          </p:nvPr>
        </p:nvSpPr>
        <p:spPr>
          <a:xfrm>
            <a:off x="8855796" y="3904788"/>
            <a:ext cx="2103120" cy="748168"/>
          </a:xfrm>
          <a:effectLst/>
        </p:spPr>
        <p:txBody>
          <a:bodyPr vert="horz" lIns="91440" tIns="45720" rIns="91440" bIns="45720" rtlCol="0" anchor="ctr">
            <a:noAutofit/>
          </a:bodyPr>
          <a:lstStyle>
            <a:lvl1pPr>
              <a:defRPr lang="en-US" b="1" smtClean="0">
                <a:effectLst/>
              </a:defRPr>
            </a:lvl1pPr>
          </a:lstStyle>
          <a:p>
            <a:pPr marL="0" lvl="0" indent="0" algn="ctr">
              <a:buNone/>
            </a:pPr>
            <a:r>
              <a:rPr lang="en-US" smtClean="0"/>
              <a:t>Add process step here</a:t>
            </a:r>
          </a:p>
        </p:txBody>
      </p:sp>
      <p:sp>
        <p:nvSpPr>
          <p:cNvPr id="49" name="Text Placeholder 43"/>
          <p:cNvSpPr>
            <a:spLocks noGrp="1"/>
          </p:cNvSpPr>
          <p:nvPr>
            <p:ph type="body" sz="quarter" idx="17" hasCustomPrompt="1"/>
          </p:nvPr>
        </p:nvSpPr>
        <p:spPr>
          <a:xfrm>
            <a:off x="5379306" y="3904788"/>
            <a:ext cx="2103120" cy="748168"/>
          </a:xfrm>
          <a:effectLst/>
        </p:spPr>
        <p:txBody>
          <a:bodyPr vert="horz" lIns="91440" tIns="45720" rIns="91440" bIns="45720" rtlCol="0" anchor="ctr">
            <a:noAutofit/>
          </a:bodyPr>
          <a:lstStyle>
            <a:lvl1pPr>
              <a:defRPr lang="en-US" b="1" dirty="0" smtClean="0">
                <a:effectLst/>
              </a:defRPr>
            </a:lvl1pPr>
          </a:lstStyle>
          <a:p>
            <a:pPr marL="0" lvl="0" indent="0" algn="ctr">
              <a:buNone/>
            </a:pPr>
            <a:r>
              <a:rPr lang="en-US" dirty="0" smtClean="0"/>
              <a:t>Add process step here</a:t>
            </a:r>
          </a:p>
        </p:txBody>
      </p:sp>
      <p:sp>
        <p:nvSpPr>
          <p:cNvPr id="50" name="Text Placeholder 43"/>
          <p:cNvSpPr>
            <a:spLocks noGrp="1"/>
          </p:cNvSpPr>
          <p:nvPr>
            <p:ph type="body" sz="quarter" idx="18" hasCustomPrompt="1"/>
          </p:nvPr>
        </p:nvSpPr>
        <p:spPr>
          <a:xfrm>
            <a:off x="1940372" y="3925759"/>
            <a:ext cx="2103120" cy="748168"/>
          </a:xfrm>
          <a:effectLst/>
        </p:spPr>
        <p:txBody>
          <a:bodyPr>
            <a:noAutofit/>
          </a:bodyPr>
          <a:lstStyle>
            <a:lvl1pPr marL="0" indent="0" algn="ctr">
              <a:buNone/>
              <a:defRPr sz="1800" b="1">
                <a:effectLst/>
              </a:defRPr>
            </a:lvl1pPr>
            <a:lvl2pPr marL="0" indent="0">
              <a:buNone/>
              <a:defRPr sz="1400"/>
            </a:lvl2pPr>
            <a:lvl3pPr marL="0" indent="0">
              <a:buNone/>
              <a:defRPr sz="1400"/>
            </a:lvl3pPr>
            <a:lvl4pPr marL="0" indent="0">
              <a:buNone/>
              <a:defRPr sz="1400"/>
            </a:lvl4pPr>
            <a:lvl5pPr marL="0" indent="0">
              <a:buNone/>
              <a:defRPr sz="1400"/>
            </a:lvl5pPr>
            <a:lvl6pPr marL="0" indent="0">
              <a:buNone/>
              <a:defRPr sz="1400"/>
            </a:lvl6pPr>
            <a:lvl7pPr marL="0" indent="0">
              <a:buNone/>
              <a:defRPr sz="1400"/>
            </a:lvl7pPr>
            <a:lvl8pPr marL="0" indent="0">
              <a:buNone/>
              <a:defRPr sz="1400"/>
            </a:lvl8pPr>
            <a:lvl9pPr marL="0" indent="0">
              <a:buNone/>
              <a:defRPr sz="1400"/>
            </a:lvl9pPr>
          </a:lstStyle>
          <a:p>
            <a:pPr lvl="0"/>
            <a:r>
              <a:rPr lang="en-US" dirty="0" smtClean="0"/>
              <a:t>Add process step here</a:t>
            </a:r>
          </a:p>
        </p:txBody>
      </p:sp>
      <p:sp>
        <p:nvSpPr>
          <p:cNvPr id="51" name="Text Placeholder 43"/>
          <p:cNvSpPr>
            <a:spLocks noGrp="1"/>
          </p:cNvSpPr>
          <p:nvPr>
            <p:ph type="body" sz="quarter" idx="19" hasCustomPrompt="1"/>
          </p:nvPr>
        </p:nvSpPr>
        <p:spPr>
          <a:xfrm>
            <a:off x="2178744" y="5370581"/>
            <a:ext cx="2103120" cy="748168"/>
          </a:xfrm>
          <a:effectLst/>
        </p:spPr>
        <p:txBody>
          <a:bodyPr vert="horz" lIns="91440" tIns="45720" rIns="91440" bIns="45720" rtlCol="0" anchor="ctr">
            <a:noAutofit/>
          </a:bodyPr>
          <a:lstStyle>
            <a:lvl1pPr>
              <a:defRPr lang="en-US" b="1" dirty="0" smtClean="0">
                <a:effectLst/>
              </a:defRPr>
            </a:lvl1pPr>
          </a:lstStyle>
          <a:p>
            <a:pPr marL="0" lvl="0" indent="0" algn="ctr">
              <a:buNone/>
            </a:pPr>
            <a:r>
              <a:rPr lang="en-US" dirty="0" smtClean="0"/>
              <a:t>Add process step here</a:t>
            </a:r>
          </a:p>
        </p:txBody>
      </p:sp>
      <p:sp>
        <p:nvSpPr>
          <p:cNvPr id="52" name="Text Placeholder 43"/>
          <p:cNvSpPr>
            <a:spLocks noGrp="1"/>
          </p:cNvSpPr>
          <p:nvPr>
            <p:ph type="body" sz="quarter" idx="20" hasCustomPrompt="1"/>
          </p:nvPr>
        </p:nvSpPr>
        <p:spPr>
          <a:xfrm>
            <a:off x="5754705" y="5370581"/>
            <a:ext cx="2103120" cy="748168"/>
          </a:xfrm>
          <a:effectLst/>
        </p:spPr>
        <p:txBody>
          <a:bodyPr vert="horz" lIns="91440" tIns="45720" rIns="91440" bIns="45720" rtlCol="0" anchor="ctr">
            <a:noAutofit/>
          </a:bodyPr>
          <a:lstStyle>
            <a:lvl1pPr>
              <a:defRPr lang="en-US" b="1" dirty="0" smtClean="0">
                <a:effectLst/>
              </a:defRPr>
            </a:lvl1pPr>
          </a:lstStyle>
          <a:p>
            <a:pPr marL="0" lvl="0" indent="0" algn="ctr">
              <a:buNone/>
            </a:pPr>
            <a:r>
              <a:rPr lang="en-US" dirty="0" smtClean="0"/>
              <a:t>Add process step here</a:t>
            </a:r>
          </a:p>
        </p:txBody>
      </p:sp>
      <p:sp>
        <p:nvSpPr>
          <p:cNvPr id="53" name="Text Placeholder 43"/>
          <p:cNvSpPr>
            <a:spLocks noGrp="1"/>
          </p:cNvSpPr>
          <p:nvPr>
            <p:ph type="body" sz="quarter" idx="21" hasCustomPrompt="1"/>
          </p:nvPr>
        </p:nvSpPr>
        <p:spPr>
          <a:xfrm>
            <a:off x="9231194" y="5370581"/>
            <a:ext cx="2103120" cy="748168"/>
          </a:xfrm>
          <a:effectLst/>
        </p:spPr>
        <p:txBody>
          <a:bodyPr vert="horz" lIns="91440" tIns="45720" rIns="91440" bIns="45720" rtlCol="0" anchor="ctr">
            <a:noAutofit/>
          </a:bodyPr>
          <a:lstStyle>
            <a:lvl1pPr>
              <a:defRPr lang="en-US" b="1" dirty="0" smtClean="0">
                <a:effectLst/>
              </a:defRPr>
            </a:lvl1pPr>
          </a:lstStyle>
          <a:p>
            <a:pPr marL="0" lvl="0" indent="0" algn="ctr">
              <a:buNone/>
            </a:pPr>
            <a:r>
              <a:rPr lang="en-US" dirty="0" smtClean="0"/>
              <a:t>Add process step here</a:t>
            </a:r>
          </a:p>
        </p:txBody>
      </p:sp>
      <p:sp>
        <p:nvSpPr>
          <p:cNvPr id="41" name="Freeform 6"/>
          <p:cNvSpPr/>
          <p:nvPr userDrawn="1"/>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42" name="Title 1"/>
          <p:cNvSpPr>
            <a:spLocks noGrp="1"/>
          </p:cNvSpPr>
          <p:nvPr>
            <p:ph type="title"/>
          </p:nvPr>
        </p:nvSpPr>
        <p:spPr>
          <a:xfrm>
            <a:off x="810000" y="447188"/>
            <a:ext cx="10571998" cy="970450"/>
          </a:xfrm>
        </p:spPr>
        <p:txBody>
          <a:bodyPr/>
          <a:lstStyle>
            <a:lvl1pPr>
              <a:defRPr sz="5400" b="0"/>
            </a:lvl1pPr>
          </a:lstStyle>
          <a:p>
            <a:r>
              <a:rPr lang="en-US" smtClean="0"/>
              <a:t>Click to edit Master title style</a:t>
            </a:r>
            <a:endParaRPr lang="en-US" dirty="0"/>
          </a:p>
        </p:txBody>
      </p:sp>
    </p:spTree>
    <p:extLst>
      <p:ext uri="{BB962C8B-B14F-4D97-AF65-F5344CB8AC3E}">
        <p14:creationId xmlns:p14="http://schemas.microsoft.com/office/powerpoint/2010/main" val="302933672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Nine Step Process Arrows">
    <p:spTree>
      <p:nvGrpSpPr>
        <p:cNvPr id="1" name=""/>
        <p:cNvGrpSpPr/>
        <p:nvPr/>
      </p:nvGrpSpPr>
      <p:grpSpPr>
        <a:xfrm>
          <a:off x="0" y="0"/>
          <a:ext cx="0" cy="0"/>
          <a:chOff x="0" y="0"/>
          <a:chExt cx="0" cy="0"/>
        </a:xfrm>
      </p:grpSpPr>
      <p:sp>
        <p:nvSpPr>
          <p:cNvPr id="5" name="Freeform 4"/>
          <p:cNvSpPr/>
          <p:nvPr/>
        </p:nvSpPr>
        <p:spPr>
          <a:xfrm rot="5400000">
            <a:off x="9121427" y="3874282"/>
            <a:ext cx="1003859" cy="3775925"/>
          </a:xfrm>
          <a:custGeom>
            <a:avLst/>
            <a:gdLst>
              <a:gd name="connsiteX0" fmla="*/ 0 w 1285105"/>
              <a:gd name="connsiteY0" fmla="*/ 636318 h 3775925"/>
              <a:gd name="connsiteX1" fmla="*/ 1 w 1285105"/>
              <a:gd name="connsiteY1" fmla="*/ 636317 h 3775925"/>
              <a:gd name="connsiteX2" fmla="*/ 1 w 1285105"/>
              <a:gd name="connsiteY2" fmla="*/ 369714 h 3775925"/>
              <a:gd name="connsiteX3" fmla="*/ 0 w 1285105"/>
              <a:gd name="connsiteY3" fmla="*/ 369714 h 3775925"/>
              <a:gd name="connsiteX4" fmla="*/ 642552 w 1285105"/>
              <a:gd name="connsiteY4" fmla="*/ 0 h 3775925"/>
              <a:gd name="connsiteX5" fmla="*/ 1285104 w 1285105"/>
              <a:gd name="connsiteY5" fmla="*/ 369714 h 3775925"/>
              <a:gd name="connsiteX6" fmla="*/ 1285105 w 1285105"/>
              <a:gd name="connsiteY6" fmla="*/ 369714 h 3775925"/>
              <a:gd name="connsiteX7" fmla="*/ 1285105 w 1285105"/>
              <a:gd name="connsiteY7" fmla="*/ 636318 h 3775925"/>
              <a:gd name="connsiteX8" fmla="*/ 1285105 w 1285105"/>
              <a:gd name="connsiteY8" fmla="*/ 3509321 h 3775925"/>
              <a:gd name="connsiteX9" fmla="*/ 1285105 w 1285105"/>
              <a:gd name="connsiteY9" fmla="*/ 3775925 h 3775925"/>
              <a:gd name="connsiteX10" fmla="*/ 1 w 1285105"/>
              <a:gd name="connsiteY10" fmla="*/ 3775925 h 3775925"/>
              <a:gd name="connsiteX11" fmla="*/ 1 w 1285105"/>
              <a:gd name="connsiteY11" fmla="*/ 3509321 h 3775925"/>
              <a:gd name="connsiteX12" fmla="*/ 1 w 1285105"/>
              <a:gd name="connsiteY12" fmla="*/ 636318 h 377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5105" h="3775925">
                <a:moveTo>
                  <a:pt x="0" y="636318"/>
                </a:moveTo>
                <a:lnTo>
                  <a:pt x="1" y="636317"/>
                </a:lnTo>
                <a:lnTo>
                  <a:pt x="1" y="369714"/>
                </a:lnTo>
                <a:lnTo>
                  <a:pt x="0" y="369714"/>
                </a:lnTo>
                <a:lnTo>
                  <a:pt x="642552" y="0"/>
                </a:lnTo>
                <a:lnTo>
                  <a:pt x="1285104" y="369714"/>
                </a:lnTo>
                <a:lnTo>
                  <a:pt x="1285105" y="369714"/>
                </a:lnTo>
                <a:lnTo>
                  <a:pt x="1285105" y="636318"/>
                </a:lnTo>
                <a:lnTo>
                  <a:pt x="1285105" y="3509321"/>
                </a:lnTo>
                <a:lnTo>
                  <a:pt x="1285105" y="3775925"/>
                </a:lnTo>
                <a:lnTo>
                  <a:pt x="1" y="3775925"/>
                </a:lnTo>
                <a:lnTo>
                  <a:pt x="1" y="3509321"/>
                </a:lnTo>
                <a:lnTo>
                  <a:pt x="1" y="636318"/>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6" name="Freeform 5"/>
          <p:cNvSpPr/>
          <p:nvPr/>
        </p:nvSpPr>
        <p:spPr>
          <a:xfrm>
            <a:off x="4326832" y="5260315"/>
            <a:ext cx="3879035" cy="1003858"/>
          </a:xfrm>
          <a:custGeom>
            <a:avLst/>
            <a:gdLst>
              <a:gd name="connsiteX0" fmla="*/ 0 w 3879035"/>
              <a:gd name="connsiteY0" fmla="*/ 0 h 1285104"/>
              <a:gd name="connsiteX1" fmla="*/ 3509321 w 3879035"/>
              <a:gd name="connsiteY1" fmla="*/ 0 h 1285104"/>
              <a:gd name="connsiteX2" fmla="*/ 3879035 w 3879035"/>
              <a:gd name="connsiteY2" fmla="*/ 642552 h 1285104"/>
              <a:gd name="connsiteX3" fmla="*/ 3509321 w 3879035"/>
              <a:gd name="connsiteY3" fmla="*/ 1285104 h 1285104"/>
              <a:gd name="connsiteX4" fmla="*/ 0 w 3879035"/>
              <a:gd name="connsiteY4" fmla="*/ 1285104 h 1285104"/>
              <a:gd name="connsiteX5" fmla="*/ 0 w 3879035"/>
              <a:gd name="connsiteY5" fmla="*/ 1285102 h 1285104"/>
              <a:gd name="connsiteX6" fmla="*/ 369713 w 3879035"/>
              <a:gd name="connsiteY6" fmla="*/ 642552 h 1285104"/>
              <a:gd name="connsiteX7" fmla="*/ 0 w 3879035"/>
              <a:gd name="connsiteY7" fmla="*/ 2 h 1285104"/>
              <a:gd name="connsiteX0" fmla="*/ 0 w 3879035"/>
              <a:gd name="connsiteY0" fmla="*/ 0 h 1285104"/>
              <a:gd name="connsiteX1" fmla="*/ 3509321 w 3879035"/>
              <a:gd name="connsiteY1" fmla="*/ 0 h 1285104"/>
              <a:gd name="connsiteX2" fmla="*/ 3879035 w 3879035"/>
              <a:gd name="connsiteY2" fmla="*/ 642552 h 1285104"/>
              <a:gd name="connsiteX3" fmla="*/ 3509321 w 3879035"/>
              <a:gd name="connsiteY3" fmla="*/ 1285104 h 1285104"/>
              <a:gd name="connsiteX4" fmla="*/ 0 w 3879035"/>
              <a:gd name="connsiteY4" fmla="*/ 1285104 h 1285104"/>
              <a:gd name="connsiteX5" fmla="*/ 0 w 3879035"/>
              <a:gd name="connsiteY5" fmla="*/ 1285102 h 1285104"/>
              <a:gd name="connsiteX6" fmla="*/ 0 w 3879035"/>
              <a:gd name="connsiteY6" fmla="*/ 2 h 1285104"/>
              <a:gd name="connsiteX7" fmla="*/ 0 w 3879035"/>
              <a:gd name="connsiteY7" fmla="*/ 0 h 128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79035" h="1285104">
                <a:moveTo>
                  <a:pt x="0" y="0"/>
                </a:moveTo>
                <a:lnTo>
                  <a:pt x="3509321" y="0"/>
                </a:lnTo>
                <a:lnTo>
                  <a:pt x="3879035" y="642552"/>
                </a:lnTo>
                <a:lnTo>
                  <a:pt x="3509321" y="1285104"/>
                </a:lnTo>
                <a:lnTo>
                  <a:pt x="0" y="1285104"/>
                </a:lnTo>
                <a:lnTo>
                  <a:pt x="0" y="1285102"/>
                </a:lnTo>
                <a:lnTo>
                  <a:pt x="0" y="2"/>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7" name="Freeform 6"/>
          <p:cNvSpPr/>
          <p:nvPr/>
        </p:nvSpPr>
        <p:spPr>
          <a:xfrm rot="5400000">
            <a:off x="2135677" y="3705259"/>
            <a:ext cx="1242706" cy="3879036"/>
          </a:xfrm>
          <a:custGeom>
            <a:avLst/>
            <a:gdLst>
              <a:gd name="connsiteX0" fmla="*/ 305766 w 1590871"/>
              <a:gd name="connsiteY0" fmla="*/ 369714 h 3879036"/>
              <a:gd name="connsiteX1" fmla="*/ 948318 w 1590871"/>
              <a:gd name="connsiteY1" fmla="*/ 0 h 3879036"/>
              <a:gd name="connsiteX2" fmla="*/ 1590870 w 1590871"/>
              <a:gd name="connsiteY2" fmla="*/ 369714 h 3879036"/>
              <a:gd name="connsiteX3" fmla="*/ 1590871 w 1590871"/>
              <a:gd name="connsiteY3" fmla="*/ 369714 h 3879036"/>
              <a:gd name="connsiteX4" fmla="*/ 1590871 w 1590871"/>
              <a:gd name="connsiteY4" fmla="*/ 3664847 h 3879036"/>
              <a:gd name="connsiteX5" fmla="*/ 1376683 w 1590871"/>
              <a:gd name="connsiteY5" fmla="*/ 3879035 h 3879036"/>
              <a:gd name="connsiteX6" fmla="*/ 305767 w 1590871"/>
              <a:gd name="connsiteY6" fmla="*/ 3879035 h 3879036"/>
              <a:gd name="connsiteX7" fmla="*/ 305767 w 1590871"/>
              <a:gd name="connsiteY7" fmla="*/ 369714 h 3879036"/>
              <a:gd name="connsiteX8" fmla="*/ 0 w 1590871"/>
              <a:gd name="connsiteY8" fmla="*/ 3879036 h 3879036"/>
              <a:gd name="connsiteX9" fmla="*/ 0 w 1590871"/>
              <a:gd name="connsiteY9" fmla="*/ 2593932 h 3879036"/>
              <a:gd name="connsiteX10" fmla="*/ 305766 w 1590871"/>
              <a:gd name="connsiteY10" fmla="*/ 2593932 h 3879036"/>
              <a:gd name="connsiteX11" fmla="*/ 305766 w 1590871"/>
              <a:gd name="connsiteY11" fmla="*/ 3879036 h 387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90871" h="3879036">
                <a:moveTo>
                  <a:pt x="305766" y="369714"/>
                </a:moveTo>
                <a:lnTo>
                  <a:pt x="948318" y="0"/>
                </a:lnTo>
                <a:lnTo>
                  <a:pt x="1590870" y="369714"/>
                </a:lnTo>
                <a:lnTo>
                  <a:pt x="1590871" y="369714"/>
                </a:lnTo>
                <a:lnTo>
                  <a:pt x="1590871" y="3664847"/>
                </a:lnTo>
                <a:cubicBezTo>
                  <a:pt x="1590871" y="3783140"/>
                  <a:pt x="1494976" y="3879035"/>
                  <a:pt x="1376683" y="3879035"/>
                </a:cubicBezTo>
                <a:lnTo>
                  <a:pt x="305767" y="3879035"/>
                </a:lnTo>
                <a:lnTo>
                  <a:pt x="305767" y="369714"/>
                </a:lnTo>
                <a:close/>
                <a:moveTo>
                  <a:pt x="0" y="3879036"/>
                </a:moveTo>
                <a:lnTo>
                  <a:pt x="0" y="2593932"/>
                </a:lnTo>
                <a:lnTo>
                  <a:pt x="305766" y="2593932"/>
                </a:lnTo>
                <a:lnTo>
                  <a:pt x="305766" y="3879036"/>
                </a:lnTo>
                <a:close/>
              </a:path>
            </a:pathLst>
          </a:custGeom>
          <a:solidFill>
            <a:srgbClr val="2867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8" name="Freeform 7"/>
          <p:cNvSpPr/>
          <p:nvPr/>
        </p:nvSpPr>
        <p:spPr>
          <a:xfrm rot="10800000" flipH="1">
            <a:off x="817511" y="3831105"/>
            <a:ext cx="3509322" cy="1504258"/>
          </a:xfrm>
          <a:custGeom>
            <a:avLst/>
            <a:gdLst>
              <a:gd name="connsiteX0" fmla="*/ 1 w 3509322"/>
              <a:gd name="connsiteY0" fmla="*/ 369714 h 1925699"/>
              <a:gd name="connsiteX1" fmla="*/ 1285105 w 3509322"/>
              <a:gd name="connsiteY1" fmla="*/ 369714 h 1925699"/>
              <a:gd name="connsiteX2" fmla="*/ 642553 w 3509322"/>
              <a:gd name="connsiteY2" fmla="*/ 0 h 1925699"/>
              <a:gd name="connsiteX3" fmla="*/ 214189 w 3509322"/>
              <a:gd name="connsiteY3" fmla="*/ 1925699 h 1925699"/>
              <a:gd name="connsiteX4" fmla="*/ 3509322 w 3509322"/>
              <a:gd name="connsiteY4" fmla="*/ 1925699 h 1925699"/>
              <a:gd name="connsiteX5" fmla="*/ 3509322 w 3509322"/>
              <a:gd name="connsiteY5" fmla="*/ 640595 h 1925699"/>
              <a:gd name="connsiteX6" fmla="*/ 1285105 w 3509322"/>
              <a:gd name="connsiteY6" fmla="*/ 640595 h 1925699"/>
              <a:gd name="connsiteX7" fmla="*/ 1285105 w 3509322"/>
              <a:gd name="connsiteY7" fmla="*/ 369715 h 1925699"/>
              <a:gd name="connsiteX8" fmla="*/ 0 w 3509322"/>
              <a:gd name="connsiteY8" fmla="*/ 369715 h 1925699"/>
              <a:gd name="connsiteX9" fmla="*/ 0 w 3509322"/>
              <a:gd name="connsiteY9" fmla="*/ 640596 h 1925699"/>
              <a:gd name="connsiteX10" fmla="*/ 1 w 3509322"/>
              <a:gd name="connsiteY10" fmla="*/ 640596 h 1925699"/>
              <a:gd name="connsiteX11" fmla="*/ 1 w 3509322"/>
              <a:gd name="connsiteY11" fmla="*/ 1711511 h 1925699"/>
              <a:gd name="connsiteX12" fmla="*/ 214189 w 3509322"/>
              <a:gd name="connsiteY12" fmla="*/ 1925699 h 1925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09322" h="1925699">
                <a:moveTo>
                  <a:pt x="1" y="369714"/>
                </a:moveTo>
                <a:lnTo>
                  <a:pt x="1285105" y="369714"/>
                </a:lnTo>
                <a:lnTo>
                  <a:pt x="642553" y="0"/>
                </a:lnTo>
                <a:close/>
                <a:moveTo>
                  <a:pt x="214189" y="1925699"/>
                </a:moveTo>
                <a:lnTo>
                  <a:pt x="3509322" y="1925699"/>
                </a:lnTo>
                <a:lnTo>
                  <a:pt x="3509322" y="640595"/>
                </a:lnTo>
                <a:lnTo>
                  <a:pt x="1285105" y="640595"/>
                </a:lnTo>
                <a:lnTo>
                  <a:pt x="1285105" y="369715"/>
                </a:lnTo>
                <a:lnTo>
                  <a:pt x="0" y="369715"/>
                </a:lnTo>
                <a:lnTo>
                  <a:pt x="0" y="640596"/>
                </a:lnTo>
                <a:lnTo>
                  <a:pt x="1" y="640596"/>
                </a:lnTo>
                <a:lnTo>
                  <a:pt x="1" y="1711511"/>
                </a:lnTo>
                <a:cubicBezTo>
                  <a:pt x="1" y="1829804"/>
                  <a:pt x="95896" y="1925699"/>
                  <a:pt x="214189" y="1925699"/>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9" name="Freeform 8"/>
          <p:cNvSpPr/>
          <p:nvPr/>
        </p:nvSpPr>
        <p:spPr>
          <a:xfrm flipH="1">
            <a:off x="3924931" y="3826403"/>
            <a:ext cx="3879035" cy="1003858"/>
          </a:xfrm>
          <a:custGeom>
            <a:avLst/>
            <a:gdLst>
              <a:gd name="connsiteX0" fmla="*/ 0 w 3879035"/>
              <a:gd name="connsiteY0" fmla="*/ 0 h 1285104"/>
              <a:gd name="connsiteX1" fmla="*/ 3509321 w 3879035"/>
              <a:gd name="connsiteY1" fmla="*/ 0 h 1285104"/>
              <a:gd name="connsiteX2" fmla="*/ 3879035 w 3879035"/>
              <a:gd name="connsiteY2" fmla="*/ 642552 h 1285104"/>
              <a:gd name="connsiteX3" fmla="*/ 3509321 w 3879035"/>
              <a:gd name="connsiteY3" fmla="*/ 1285104 h 1285104"/>
              <a:gd name="connsiteX4" fmla="*/ 0 w 3879035"/>
              <a:gd name="connsiteY4" fmla="*/ 1285104 h 1285104"/>
              <a:gd name="connsiteX5" fmla="*/ 0 w 3879035"/>
              <a:gd name="connsiteY5" fmla="*/ 1285102 h 1285104"/>
              <a:gd name="connsiteX6" fmla="*/ 369713 w 3879035"/>
              <a:gd name="connsiteY6" fmla="*/ 642552 h 1285104"/>
              <a:gd name="connsiteX7" fmla="*/ 0 w 3879035"/>
              <a:gd name="connsiteY7" fmla="*/ 2 h 1285104"/>
              <a:gd name="connsiteX0" fmla="*/ 0 w 3879035"/>
              <a:gd name="connsiteY0" fmla="*/ 0 h 1285104"/>
              <a:gd name="connsiteX1" fmla="*/ 3509321 w 3879035"/>
              <a:gd name="connsiteY1" fmla="*/ 0 h 1285104"/>
              <a:gd name="connsiteX2" fmla="*/ 3879035 w 3879035"/>
              <a:gd name="connsiteY2" fmla="*/ 642552 h 1285104"/>
              <a:gd name="connsiteX3" fmla="*/ 3509321 w 3879035"/>
              <a:gd name="connsiteY3" fmla="*/ 1285104 h 1285104"/>
              <a:gd name="connsiteX4" fmla="*/ 0 w 3879035"/>
              <a:gd name="connsiteY4" fmla="*/ 1285104 h 1285104"/>
              <a:gd name="connsiteX5" fmla="*/ 0 w 3879035"/>
              <a:gd name="connsiteY5" fmla="*/ 1285102 h 1285104"/>
              <a:gd name="connsiteX6" fmla="*/ 0 w 3879035"/>
              <a:gd name="connsiteY6" fmla="*/ 2 h 1285104"/>
              <a:gd name="connsiteX7" fmla="*/ 0 w 3879035"/>
              <a:gd name="connsiteY7" fmla="*/ 0 h 128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79035" h="1285104">
                <a:moveTo>
                  <a:pt x="0" y="0"/>
                </a:moveTo>
                <a:lnTo>
                  <a:pt x="3509321" y="0"/>
                </a:lnTo>
                <a:lnTo>
                  <a:pt x="3879035" y="642552"/>
                </a:lnTo>
                <a:lnTo>
                  <a:pt x="3509321" y="1285104"/>
                </a:lnTo>
                <a:lnTo>
                  <a:pt x="0" y="1285104"/>
                </a:lnTo>
                <a:lnTo>
                  <a:pt x="0" y="1285102"/>
                </a:lnTo>
                <a:lnTo>
                  <a:pt x="0" y="2"/>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0" name="Freeform 9"/>
          <p:cNvSpPr/>
          <p:nvPr/>
        </p:nvSpPr>
        <p:spPr>
          <a:xfrm rot="5400000">
            <a:off x="8759230" y="2266476"/>
            <a:ext cx="1229081" cy="3879036"/>
          </a:xfrm>
          <a:custGeom>
            <a:avLst/>
            <a:gdLst>
              <a:gd name="connsiteX0" fmla="*/ 288325 w 1573429"/>
              <a:gd name="connsiteY0" fmla="*/ 3509322 h 3879036"/>
              <a:gd name="connsiteX1" fmla="*/ 288325 w 1573429"/>
              <a:gd name="connsiteY1" fmla="*/ 0 h 3879036"/>
              <a:gd name="connsiteX2" fmla="*/ 1359241 w 1573429"/>
              <a:gd name="connsiteY2" fmla="*/ 0 h 3879036"/>
              <a:gd name="connsiteX3" fmla="*/ 1573429 w 1573429"/>
              <a:gd name="connsiteY3" fmla="*/ 214189 h 3879036"/>
              <a:gd name="connsiteX4" fmla="*/ 1573429 w 1573429"/>
              <a:gd name="connsiteY4" fmla="*/ 3509322 h 3879036"/>
              <a:gd name="connsiteX5" fmla="*/ 930877 w 1573429"/>
              <a:gd name="connsiteY5" fmla="*/ 3879036 h 3879036"/>
              <a:gd name="connsiteX6" fmla="*/ 0 w 1573429"/>
              <a:gd name="connsiteY6" fmla="*/ 1285105 h 3879036"/>
              <a:gd name="connsiteX7" fmla="*/ 0 w 1573429"/>
              <a:gd name="connsiteY7" fmla="*/ 0 h 3879036"/>
              <a:gd name="connsiteX8" fmla="*/ 288321 w 1573429"/>
              <a:gd name="connsiteY8" fmla="*/ 0 h 3879036"/>
              <a:gd name="connsiteX9" fmla="*/ 288321 w 1573429"/>
              <a:gd name="connsiteY9" fmla="*/ 1285105 h 387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3429" h="3879036">
                <a:moveTo>
                  <a:pt x="288325" y="3509322"/>
                </a:moveTo>
                <a:lnTo>
                  <a:pt x="288325" y="0"/>
                </a:lnTo>
                <a:lnTo>
                  <a:pt x="1359241" y="0"/>
                </a:lnTo>
                <a:cubicBezTo>
                  <a:pt x="1477534" y="0"/>
                  <a:pt x="1573429" y="95896"/>
                  <a:pt x="1573429" y="214189"/>
                </a:cubicBezTo>
                <a:lnTo>
                  <a:pt x="1573429" y="3509322"/>
                </a:lnTo>
                <a:lnTo>
                  <a:pt x="930877" y="3879036"/>
                </a:lnTo>
                <a:close/>
                <a:moveTo>
                  <a:pt x="0" y="1285105"/>
                </a:moveTo>
                <a:lnTo>
                  <a:pt x="0" y="0"/>
                </a:lnTo>
                <a:lnTo>
                  <a:pt x="288321" y="0"/>
                </a:lnTo>
                <a:lnTo>
                  <a:pt x="288321" y="1285105"/>
                </a:lnTo>
                <a:close/>
              </a:path>
            </a:pathLst>
          </a:custGeom>
          <a:solidFill>
            <a:srgbClr val="2867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400" dirty="0"/>
          </a:p>
        </p:txBody>
      </p:sp>
      <p:sp>
        <p:nvSpPr>
          <p:cNvPr id="11" name="Freeform 10"/>
          <p:cNvSpPr/>
          <p:nvPr/>
        </p:nvSpPr>
        <p:spPr>
          <a:xfrm rot="10800000" flipH="1">
            <a:off x="7803968" y="2395012"/>
            <a:ext cx="3509321" cy="1517884"/>
          </a:xfrm>
          <a:custGeom>
            <a:avLst/>
            <a:gdLst>
              <a:gd name="connsiteX0" fmla="*/ 2224217 w 3509321"/>
              <a:gd name="connsiteY0" fmla="*/ 369714 h 1943142"/>
              <a:gd name="connsiteX1" fmla="*/ 3509321 w 3509321"/>
              <a:gd name="connsiteY1" fmla="*/ 369714 h 1943142"/>
              <a:gd name="connsiteX2" fmla="*/ 2866769 w 3509321"/>
              <a:gd name="connsiteY2" fmla="*/ 0 h 1943142"/>
              <a:gd name="connsiteX3" fmla="*/ 2224217 w 3509321"/>
              <a:gd name="connsiteY3" fmla="*/ 658036 h 1943142"/>
              <a:gd name="connsiteX4" fmla="*/ 3509321 w 3509321"/>
              <a:gd name="connsiteY4" fmla="*/ 658036 h 1943142"/>
              <a:gd name="connsiteX5" fmla="*/ 3509321 w 3509321"/>
              <a:gd name="connsiteY5" fmla="*/ 369715 h 1943142"/>
              <a:gd name="connsiteX6" fmla="*/ 2224217 w 3509321"/>
              <a:gd name="connsiteY6" fmla="*/ 369715 h 1943142"/>
              <a:gd name="connsiteX7" fmla="*/ 0 w 3509321"/>
              <a:gd name="connsiteY7" fmla="*/ 1943142 h 1943142"/>
              <a:gd name="connsiteX8" fmla="*/ 3295133 w 3509321"/>
              <a:gd name="connsiteY8" fmla="*/ 1943142 h 1943142"/>
              <a:gd name="connsiteX9" fmla="*/ 3509321 w 3509321"/>
              <a:gd name="connsiteY9" fmla="*/ 1728954 h 1943142"/>
              <a:gd name="connsiteX10" fmla="*/ 3509321 w 3509321"/>
              <a:gd name="connsiteY10" fmla="*/ 658038 h 1943142"/>
              <a:gd name="connsiteX11" fmla="*/ 0 w 3509321"/>
              <a:gd name="connsiteY11" fmla="*/ 658038 h 1943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09321" h="1943142">
                <a:moveTo>
                  <a:pt x="2224217" y="369714"/>
                </a:moveTo>
                <a:lnTo>
                  <a:pt x="3509321" y="369714"/>
                </a:lnTo>
                <a:lnTo>
                  <a:pt x="2866769" y="0"/>
                </a:lnTo>
                <a:close/>
                <a:moveTo>
                  <a:pt x="2224217" y="658036"/>
                </a:moveTo>
                <a:lnTo>
                  <a:pt x="3509321" y="658036"/>
                </a:lnTo>
                <a:lnTo>
                  <a:pt x="3509321" y="369715"/>
                </a:lnTo>
                <a:lnTo>
                  <a:pt x="2224217" y="369715"/>
                </a:lnTo>
                <a:close/>
                <a:moveTo>
                  <a:pt x="0" y="1943142"/>
                </a:moveTo>
                <a:lnTo>
                  <a:pt x="3295133" y="1943142"/>
                </a:lnTo>
                <a:cubicBezTo>
                  <a:pt x="3413426" y="1943142"/>
                  <a:pt x="3509321" y="1847247"/>
                  <a:pt x="3509321" y="1728954"/>
                </a:cubicBezTo>
                <a:lnTo>
                  <a:pt x="3509321" y="658038"/>
                </a:lnTo>
                <a:lnTo>
                  <a:pt x="0" y="658038"/>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2" name="Freeform 11"/>
          <p:cNvSpPr/>
          <p:nvPr/>
        </p:nvSpPr>
        <p:spPr>
          <a:xfrm>
            <a:off x="4326834" y="2395332"/>
            <a:ext cx="3879035" cy="1003858"/>
          </a:xfrm>
          <a:custGeom>
            <a:avLst/>
            <a:gdLst>
              <a:gd name="connsiteX0" fmla="*/ 0 w 3879035"/>
              <a:gd name="connsiteY0" fmla="*/ 0 h 1285104"/>
              <a:gd name="connsiteX1" fmla="*/ 3509321 w 3879035"/>
              <a:gd name="connsiteY1" fmla="*/ 0 h 1285104"/>
              <a:gd name="connsiteX2" fmla="*/ 3879035 w 3879035"/>
              <a:gd name="connsiteY2" fmla="*/ 642552 h 1285104"/>
              <a:gd name="connsiteX3" fmla="*/ 3509321 w 3879035"/>
              <a:gd name="connsiteY3" fmla="*/ 1285104 h 1285104"/>
              <a:gd name="connsiteX4" fmla="*/ 0 w 3879035"/>
              <a:gd name="connsiteY4" fmla="*/ 1285104 h 1285104"/>
              <a:gd name="connsiteX5" fmla="*/ 0 w 3879035"/>
              <a:gd name="connsiteY5" fmla="*/ 1285102 h 1285104"/>
              <a:gd name="connsiteX6" fmla="*/ 369713 w 3879035"/>
              <a:gd name="connsiteY6" fmla="*/ 642552 h 1285104"/>
              <a:gd name="connsiteX7" fmla="*/ 0 w 3879035"/>
              <a:gd name="connsiteY7" fmla="*/ 2 h 1285104"/>
              <a:gd name="connsiteX0" fmla="*/ 0 w 3879035"/>
              <a:gd name="connsiteY0" fmla="*/ 0 h 1285104"/>
              <a:gd name="connsiteX1" fmla="*/ 3509321 w 3879035"/>
              <a:gd name="connsiteY1" fmla="*/ 0 h 1285104"/>
              <a:gd name="connsiteX2" fmla="*/ 3879035 w 3879035"/>
              <a:gd name="connsiteY2" fmla="*/ 642552 h 1285104"/>
              <a:gd name="connsiteX3" fmla="*/ 3509321 w 3879035"/>
              <a:gd name="connsiteY3" fmla="*/ 1285104 h 1285104"/>
              <a:gd name="connsiteX4" fmla="*/ 0 w 3879035"/>
              <a:gd name="connsiteY4" fmla="*/ 1285104 h 1285104"/>
              <a:gd name="connsiteX5" fmla="*/ 0 w 3879035"/>
              <a:gd name="connsiteY5" fmla="*/ 1285102 h 1285104"/>
              <a:gd name="connsiteX6" fmla="*/ 0 w 3879035"/>
              <a:gd name="connsiteY6" fmla="*/ 2 h 1285104"/>
              <a:gd name="connsiteX7" fmla="*/ 0 w 3879035"/>
              <a:gd name="connsiteY7" fmla="*/ 0 h 128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79035" h="1285104">
                <a:moveTo>
                  <a:pt x="0" y="0"/>
                </a:moveTo>
                <a:lnTo>
                  <a:pt x="3509321" y="0"/>
                </a:lnTo>
                <a:lnTo>
                  <a:pt x="3879035" y="642552"/>
                </a:lnTo>
                <a:lnTo>
                  <a:pt x="3509321" y="1285104"/>
                </a:lnTo>
                <a:lnTo>
                  <a:pt x="0" y="1285104"/>
                </a:lnTo>
                <a:lnTo>
                  <a:pt x="0" y="1285102"/>
                </a:lnTo>
                <a:lnTo>
                  <a:pt x="0" y="2"/>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3" name="Freeform 12"/>
          <p:cNvSpPr/>
          <p:nvPr/>
        </p:nvSpPr>
        <p:spPr>
          <a:xfrm>
            <a:off x="817513" y="2395332"/>
            <a:ext cx="3879035" cy="1003858"/>
          </a:xfrm>
          <a:custGeom>
            <a:avLst/>
            <a:gdLst>
              <a:gd name="connsiteX0" fmla="*/ 0 w 3879035"/>
              <a:gd name="connsiteY0" fmla="*/ 0 h 1285104"/>
              <a:gd name="connsiteX1" fmla="*/ 3509321 w 3879035"/>
              <a:gd name="connsiteY1" fmla="*/ 0 h 1285104"/>
              <a:gd name="connsiteX2" fmla="*/ 3879035 w 3879035"/>
              <a:gd name="connsiteY2" fmla="*/ 642552 h 1285104"/>
              <a:gd name="connsiteX3" fmla="*/ 3509321 w 3879035"/>
              <a:gd name="connsiteY3" fmla="*/ 1285104 h 1285104"/>
              <a:gd name="connsiteX4" fmla="*/ 0 w 3879035"/>
              <a:gd name="connsiteY4" fmla="*/ 1285104 h 1285104"/>
              <a:gd name="connsiteX5" fmla="*/ 0 w 3879035"/>
              <a:gd name="connsiteY5" fmla="*/ 1285102 h 1285104"/>
              <a:gd name="connsiteX6" fmla="*/ 369713 w 3879035"/>
              <a:gd name="connsiteY6" fmla="*/ 642552 h 1285104"/>
              <a:gd name="connsiteX7" fmla="*/ 0 w 3879035"/>
              <a:gd name="connsiteY7" fmla="*/ 2 h 128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79035" h="1285104">
                <a:moveTo>
                  <a:pt x="0" y="0"/>
                </a:moveTo>
                <a:lnTo>
                  <a:pt x="3509321" y="0"/>
                </a:lnTo>
                <a:lnTo>
                  <a:pt x="3879035" y="642552"/>
                </a:lnTo>
                <a:lnTo>
                  <a:pt x="3509321" y="1285104"/>
                </a:lnTo>
                <a:lnTo>
                  <a:pt x="0" y="1285104"/>
                </a:lnTo>
                <a:lnTo>
                  <a:pt x="0" y="1285102"/>
                </a:lnTo>
                <a:lnTo>
                  <a:pt x="369713" y="642552"/>
                </a:lnTo>
                <a:lnTo>
                  <a:pt x="0" y="2"/>
                </a:lnTo>
                <a:close/>
              </a:path>
            </a:pathLst>
          </a:custGeom>
          <a:solidFill>
            <a:srgbClr val="2867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400" dirty="0"/>
          </a:p>
        </p:txBody>
      </p:sp>
      <p:sp>
        <p:nvSpPr>
          <p:cNvPr id="14" name="TextBox 13"/>
          <p:cNvSpPr txBox="1"/>
          <p:nvPr/>
        </p:nvSpPr>
        <p:spPr>
          <a:xfrm>
            <a:off x="1160328" y="2468295"/>
            <a:ext cx="690387" cy="830997"/>
          </a:xfrm>
          <a:prstGeom prst="rect">
            <a:avLst/>
          </a:prstGeom>
          <a:noFill/>
        </p:spPr>
        <p:txBody>
          <a:bodyPr wrap="square" lIns="0" tIns="0" rIns="0" bIns="0" rtlCol="0" anchor="ctr">
            <a:spAutoFit/>
          </a:bodyPr>
          <a:lstStyle>
            <a:defPPr>
              <a:defRPr lang="en-US"/>
            </a:defPPr>
            <a:lvl1pPr algn="ctr">
              <a:defRPr sz="5400">
                <a:solidFill>
                  <a:schemeClr val="accent2">
                    <a:lumMod val="75000"/>
                  </a:schemeClr>
                </a:solidFill>
              </a:defRPr>
            </a:lvl1pPr>
          </a:lstStyle>
          <a:p>
            <a:pPr lvl="0"/>
            <a:r>
              <a:rPr lang="en-US" dirty="0" smtClean="0">
                <a:solidFill>
                  <a:schemeClr val="accent2">
                    <a:lumMod val="75000"/>
                  </a:schemeClr>
                </a:solidFill>
              </a:rPr>
              <a:t>1</a:t>
            </a:r>
            <a:endParaRPr lang="en-US" dirty="0">
              <a:solidFill>
                <a:schemeClr val="accent2">
                  <a:lumMod val="75000"/>
                </a:schemeClr>
              </a:solidFill>
            </a:endParaRPr>
          </a:p>
        </p:txBody>
      </p:sp>
      <p:cxnSp>
        <p:nvCxnSpPr>
          <p:cNvPr id="16" name="Straight Connector 15"/>
          <p:cNvCxnSpPr/>
          <p:nvPr/>
        </p:nvCxnSpPr>
        <p:spPr>
          <a:xfrm>
            <a:off x="1835940" y="2478401"/>
            <a:ext cx="0" cy="7481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646180" y="2468295"/>
            <a:ext cx="770970" cy="830997"/>
          </a:xfrm>
          <a:prstGeom prst="rect">
            <a:avLst/>
          </a:prstGeom>
          <a:noFill/>
        </p:spPr>
        <p:txBody>
          <a:bodyPr wrap="square" lIns="0" tIns="0" rIns="0" bIns="0" rtlCol="0" anchor="ctr">
            <a:spAutoFit/>
          </a:bodyPr>
          <a:lstStyle/>
          <a:p>
            <a:pPr algn="ctr"/>
            <a:r>
              <a:rPr lang="en-US" sz="5400" dirty="0" smtClean="0">
                <a:solidFill>
                  <a:schemeClr val="accent3">
                    <a:lumMod val="75000"/>
                  </a:schemeClr>
                </a:solidFill>
              </a:rPr>
              <a:t>2</a:t>
            </a:r>
            <a:endParaRPr lang="en-US" sz="5400" dirty="0">
              <a:solidFill>
                <a:schemeClr val="accent3">
                  <a:lumMod val="75000"/>
                </a:schemeClr>
              </a:solidFill>
            </a:endParaRPr>
          </a:p>
        </p:txBody>
      </p:sp>
      <p:cxnSp>
        <p:nvCxnSpPr>
          <p:cNvPr id="19" name="Straight Connector 18"/>
          <p:cNvCxnSpPr/>
          <p:nvPr/>
        </p:nvCxnSpPr>
        <p:spPr>
          <a:xfrm>
            <a:off x="5411900" y="2478401"/>
            <a:ext cx="0" cy="748168"/>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8122669" y="2468295"/>
            <a:ext cx="770970" cy="830997"/>
          </a:xfrm>
          <a:prstGeom prst="rect">
            <a:avLst/>
          </a:prstGeom>
          <a:noFill/>
        </p:spPr>
        <p:txBody>
          <a:bodyPr wrap="square" lIns="0" tIns="0" rIns="0" bIns="0" rtlCol="0" anchor="ctr">
            <a:spAutoFit/>
          </a:bodyPr>
          <a:lstStyle/>
          <a:p>
            <a:pPr algn="ctr"/>
            <a:r>
              <a:rPr lang="en-US" sz="5400" dirty="0" smtClean="0">
                <a:solidFill>
                  <a:schemeClr val="accent6">
                    <a:lumMod val="75000"/>
                  </a:schemeClr>
                </a:solidFill>
              </a:rPr>
              <a:t>3</a:t>
            </a:r>
            <a:endParaRPr lang="en-US" sz="5400" dirty="0">
              <a:solidFill>
                <a:schemeClr val="accent6">
                  <a:lumMod val="75000"/>
                </a:schemeClr>
              </a:solidFill>
            </a:endParaRPr>
          </a:p>
        </p:txBody>
      </p:sp>
      <p:cxnSp>
        <p:nvCxnSpPr>
          <p:cNvPr id="22" name="Straight Connector 21"/>
          <p:cNvCxnSpPr/>
          <p:nvPr/>
        </p:nvCxnSpPr>
        <p:spPr>
          <a:xfrm>
            <a:off x="8888389" y="2449462"/>
            <a:ext cx="0" cy="748168"/>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817513" y="3856972"/>
            <a:ext cx="690387" cy="830997"/>
          </a:xfrm>
          <a:prstGeom prst="rect">
            <a:avLst/>
          </a:prstGeom>
          <a:noFill/>
        </p:spPr>
        <p:txBody>
          <a:bodyPr wrap="square" lIns="0" tIns="0" rIns="0" bIns="0" rtlCol="0" anchor="ctr">
            <a:spAutoFit/>
          </a:bodyPr>
          <a:lstStyle/>
          <a:p>
            <a:pPr algn="ctr"/>
            <a:r>
              <a:rPr lang="en-US" sz="5400" dirty="0" smtClean="0">
                <a:solidFill>
                  <a:schemeClr val="accent6">
                    <a:lumMod val="75000"/>
                  </a:schemeClr>
                </a:solidFill>
              </a:rPr>
              <a:t>6</a:t>
            </a:r>
            <a:endParaRPr lang="en-US" sz="5400" dirty="0">
              <a:solidFill>
                <a:schemeClr val="accent6">
                  <a:lumMod val="75000"/>
                </a:schemeClr>
              </a:solidFill>
            </a:endParaRPr>
          </a:p>
        </p:txBody>
      </p:sp>
      <p:cxnSp>
        <p:nvCxnSpPr>
          <p:cNvPr id="25" name="Straight Connector 24"/>
          <p:cNvCxnSpPr/>
          <p:nvPr/>
        </p:nvCxnSpPr>
        <p:spPr>
          <a:xfrm>
            <a:off x="1562317" y="3904790"/>
            <a:ext cx="0" cy="748168"/>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196753" y="3856972"/>
            <a:ext cx="770970" cy="830997"/>
          </a:xfrm>
          <a:prstGeom prst="rect">
            <a:avLst/>
          </a:prstGeom>
          <a:noFill/>
        </p:spPr>
        <p:txBody>
          <a:bodyPr wrap="square" lIns="0" tIns="0" rIns="0" bIns="0" rtlCol="0" anchor="ctr">
            <a:spAutoFit/>
          </a:bodyPr>
          <a:lstStyle/>
          <a:p>
            <a:pPr algn="ctr"/>
            <a:r>
              <a:rPr lang="en-US" sz="5400" dirty="0" smtClean="0">
                <a:solidFill>
                  <a:schemeClr val="accent3">
                    <a:lumMod val="75000"/>
                  </a:schemeClr>
                </a:solidFill>
              </a:rPr>
              <a:t>5</a:t>
            </a:r>
            <a:endParaRPr lang="en-US" sz="5400" dirty="0">
              <a:solidFill>
                <a:schemeClr val="accent3">
                  <a:lumMod val="75000"/>
                </a:schemeClr>
              </a:solidFill>
            </a:endParaRPr>
          </a:p>
        </p:txBody>
      </p:sp>
      <p:cxnSp>
        <p:nvCxnSpPr>
          <p:cNvPr id="28" name="Straight Connector 27"/>
          <p:cNvCxnSpPr/>
          <p:nvPr/>
        </p:nvCxnSpPr>
        <p:spPr>
          <a:xfrm>
            <a:off x="5031665" y="3904790"/>
            <a:ext cx="0" cy="748168"/>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7673242" y="3856972"/>
            <a:ext cx="770970" cy="830997"/>
          </a:xfrm>
          <a:prstGeom prst="rect">
            <a:avLst/>
          </a:prstGeom>
          <a:noFill/>
        </p:spPr>
        <p:txBody>
          <a:bodyPr wrap="square" lIns="0" tIns="0" rIns="0" bIns="0" rtlCol="0" anchor="ctr">
            <a:spAutoFit/>
          </a:bodyPr>
          <a:lstStyle/>
          <a:p>
            <a:pPr algn="ctr"/>
            <a:r>
              <a:rPr lang="en-US" sz="5400" dirty="0" smtClean="0">
                <a:solidFill>
                  <a:schemeClr val="accent2">
                    <a:lumMod val="75000"/>
                  </a:schemeClr>
                </a:solidFill>
              </a:rPr>
              <a:t>4</a:t>
            </a:r>
            <a:endParaRPr lang="en-US" sz="5400" dirty="0">
              <a:solidFill>
                <a:schemeClr val="accent2">
                  <a:lumMod val="75000"/>
                </a:schemeClr>
              </a:solidFill>
            </a:endParaRPr>
          </a:p>
        </p:txBody>
      </p:sp>
      <p:cxnSp>
        <p:nvCxnSpPr>
          <p:cNvPr id="31" name="Straight Connector 30"/>
          <p:cNvCxnSpPr/>
          <p:nvPr/>
        </p:nvCxnSpPr>
        <p:spPr>
          <a:xfrm>
            <a:off x="8508154" y="3904790"/>
            <a:ext cx="0" cy="7481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146132" y="5309068"/>
            <a:ext cx="690387" cy="830997"/>
          </a:xfrm>
          <a:prstGeom prst="rect">
            <a:avLst/>
          </a:prstGeom>
          <a:noFill/>
        </p:spPr>
        <p:txBody>
          <a:bodyPr wrap="square" lIns="0" tIns="0" rIns="0" bIns="0" rtlCol="0" anchor="ctr">
            <a:spAutoFit/>
          </a:bodyPr>
          <a:lstStyle/>
          <a:p>
            <a:pPr algn="ctr"/>
            <a:r>
              <a:rPr lang="en-US" sz="5400" dirty="0" smtClean="0">
                <a:solidFill>
                  <a:schemeClr val="accent2">
                    <a:lumMod val="75000"/>
                  </a:schemeClr>
                </a:solidFill>
              </a:rPr>
              <a:t>7</a:t>
            </a:r>
            <a:endParaRPr lang="en-US" sz="5400" dirty="0">
              <a:solidFill>
                <a:schemeClr val="accent2">
                  <a:lumMod val="75000"/>
                </a:schemeClr>
              </a:solidFill>
            </a:endParaRPr>
          </a:p>
        </p:txBody>
      </p:sp>
      <p:cxnSp>
        <p:nvCxnSpPr>
          <p:cNvPr id="34" name="Straight Connector 33"/>
          <p:cNvCxnSpPr/>
          <p:nvPr/>
        </p:nvCxnSpPr>
        <p:spPr>
          <a:xfrm>
            <a:off x="1831104" y="5370582"/>
            <a:ext cx="0" cy="7481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4631984" y="5309068"/>
            <a:ext cx="770970" cy="830997"/>
          </a:xfrm>
          <a:prstGeom prst="rect">
            <a:avLst/>
          </a:prstGeom>
          <a:noFill/>
        </p:spPr>
        <p:txBody>
          <a:bodyPr wrap="square" lIns="0" tIns="0" rIns="0" bIns="0" rtlCol="0" anchor="ctr">
            <a:spAutoFit/>
          </a:bodyPr>
          <a:lstStyle/>
          <a:p>
            <a:pPr algn="ctr"/>
            <a:r>
              <a:rPr lang="en-US" sz="5400" dirty="0" smtClean="0">
                <a:solidFill>
                  <a:schemeClr val="accent3">
                    <a:lumMod val="75000"/>
                  </a:schemeClr>
                </a:solidFill>
              </a:rPr>
              <a:t>8</a:t>
            </a:r>
            <a:endParaRPr lang="en-US" sz="5400" dirty="0">
              <a:solidFill>
                <a:schemeClr val="accent3">
                  <a:lumMod val="75000"/>
                </a:schemeClr>
              </a:solidFill>
            </a:endParaRPr>
          </a:p>
        </p:txBody>
      </p:sp>
      <p:cxnSp>
        <p:nvCxnSpPr>
          <p:cNvPr id="37" name="Straight Connector 36"/>
          <p:cNvCxnSpPr/>
          <p:nvPr/>
        </p:nvCxnSpPr>
        <p:spPr>
          <a:xfrm>
            <a:off x="5407064" y="5370582"/>
            <a:ext cx="0" cy="748168"/>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108473" y="5323402"/>
            <a:ext cx="770970" cy="830997"/>
          </a:xfrm>
          <a:prstGeom prst="rect">
            <a:avLst/>
          </a:prstGeom>
          <a:noFill/>
        </p:spPr>
        <p:txBody>
          <a:bodyPr wrap="square" lIns="0" tIns="0" rIns="0" bIns="0" rtlCol="0" anchor="ctr">
            <a:spAutoFit/>
          </a:bodyPr>
          <a:lstStyle/>
          <a:p>
            <a:pPr algn="ctr"/>
            <a:r>
              <a:rPr lang="en-US" sz="5400" dirty="0" smtClean="0">
                <a:solidFill>
                  <a:schemeClr val="accent6">
                    <a:lumMod val="75000"/>
                  </a:schemeClr>
                </a:solidFill>
              </a:rPr>
              <a:t>9</a:t>
            </a:r>
            <a:endParaRPr lang="en-US" sz="5400" dirty="0">
              <a:solidFill>
                <a:schemeClr val="accent6">
                  <a:lumMod val="75000"/>
                </a:schemeClr>
              </a:solidFill>
            </a:endParaRPr>
          </a:p>
        </p:txBody>
      </p:sp>
      <p:cxnSp>
        <p:nvCxnSpPr>
          <p:cNvPr id="40" name="Straight Connector 39"/>
          <p:cNvCxnSpPr/>
          <p:nvPr/>
        </p:nvCxnSpPr>
        <p:spPr>
          <a:xfrm>
            <a:off x="8883553" y="5370582"/>
            <a:ext cx="0" cy="748168"/>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44" name="Text Placeholder 43"/>
          <p:cNvSpPr>
            <a:spLocks noGrp="1"/>
          </p:cNvSpPr>
          <p:nvPr>
            <p:ph type="body" sz="quarter" idx="13" hasCustomPrompt="1"/>
          </p:nvPr>
        </p:nvSpPr>
        <p:spPr>
          <a:xfrm>
            <a:off x="2000698" y="2478400"/>
            <a:ext cx="2103120" cy="748168"/>
          </a:xfrm>
          <a:effectLst/>
        </p:spPr>
        <p:txBody>
          <a:bodyPr>
            <a:noAutofit/>
          </a:bodyPr>
          <a:lstStyle>
            <a:lvl1pPr marL="0" indent="0" algn="ctr">
              <a:buNone/>
              <a:defRPr sz="2000" b="1">
                <a:effectLst/>
              </a:defRPr>
            </a:lvl1pPr>
            <a:lvl2pPr marL="0" indent="0">
              <a:buNone/>
              <a:defRPr sz="1400"/>
            </a:lvl2pPr>
            <a:lvl3pPr marL="0" indent="0">
              <a:buNone/>
              <a:defRPr sz="1400"/>
            </a:lvl3pPr>
            <a:lvl4pPr marL="0" indent="0">
              <a:buNone/>
              <a:defRPr sz="1400"/>
            </a:lvl4pPr>
            <a:lvl5pPr marL="0" indent="0">
              <a:buNone/>
              <a:defRPr sz="1400"/>
            </a:lvl5pPr>
            <a:lvl6pPr marL="0" indent="0">
              <a:buNone/>
              <a:defRPr sz="1400"/>
            </a:lvl6pPr>
            <a:lvl7pPr marL="0" indent="0">
              <a:buNone/>
              <a:defRPr sz="1400"/>
            </a:lvl7pPr>
            <a:lvl8pPr marL="0" indent="0">
              <a:buNone/>
              <a:defRPr sz="1400"/>
            </a:lvl8pPr>
            <a:lvl9pPr marL="0" indent="0">
              <a:buNone/>
              <a:defRPr sz="1400"/>
            </a:lvl9pPr>
          </a:lstStyle>
          <a:p>
            <a:pPr lvl="0"/>
            <a:r>
              <a:rPr lang="en-US" dirty="0" smtClean="0"/>
              <a:t>Add process step here</a:t>
            </a:r>
          </a:p>
        </p:txBody>
      </p:sp>
      <p:sp>
        <p:nvSpPr>
          <p:cNvPr id="46" name="Text Placeholder 43"/>
          <p:cNvSpPr>
            <a:spLocks noGrp="1"/>
          </p:cNvSpPr>
          <p:nvPr>
            <p:ph type="body" sz="quarter" idx="14" hasCustomPrompt="1"/>
          </p:nvPr>
        </p:nvSpPr>
        <p:spPr>
          <a:xfrm>
            <a:off x="5576659" y="2478400"/>
            <a:ext cx="2103120" cy="748168"/>
          </a:xfrm>
          <a:effectLst/>
        </p:spPr>
        <p:txBody>
          <a:bodyPr vert="horz" lIns="91440" tIns="45720" rIns="91440" bIns="45720" rtlCol="0" anchor="ctr">
            <a:noAutofit/>
          </a:bodyPr>
          <a:lstStyle>
            <a:lvl1pPr marL="0" indent="0" algn="ctr">
              <a:buNone/>
              <a:defRPr lang="en-US" sz="2000" b="1" smtClean="0">
                <a:effectLst/>
              </a:defRPr>
            </a:lvl1pPr>
          </a:lstStyle>
          <a:p>
            <a:pPr marL="342900" lvl="0" indent="-342900" algn="ctr"/>
            <a:r>
              <a:rPr lang="en-US" dirty="0" smtClean="0"/>
              <a:t>Add process step here</a:t>
            </a:r>
          </a:p>
        </p:txBody>
      </p:sp>
      <p:sp>
        <p:nvSpPr>
          <p:cNvPr id="47" name="Text Placeholder 43"/>
          <p:cNvSpPr>
            <a:spLocks noGrp="1"/>
          </p:cNvSpPr>
          <p:nvPr>
            <p:ph type="body" sz="quarter" idx="15" hasCustomPrompt="1"/>
          </p:nvPr>
        </p:nvSpPr>
        <p:spPr>
          <a:xfrm>
            <a:off x="9053148" y="2449461"/>
            <a:ext cx="2103120" cy="748168"/>
          </a:xfrm>
          <a:effectLst/>
        </p:spPr>
        <p:txBody>
          <a:bodyPr vert="horz" lIns="91440" tIns="45720" rIns="91440" bIns="45720" rtlCol="0" anchor="ctr">
            <a:noAutofit/>
          </a:bodyPr>
          <a:lstStyle>
            <a:lvl1pPr marL="0" indent="0" algn="ctr">
              <a:buNone/>
              <a:defRPr lang="en-US" sz="2000" b="1" smtClean="0">
                <a:effectLst/>
              </a:defRPr>
            </a:lvl1pPr>
          </a:lstStyle>
          <a:p>
            <a:pPr marL="342900" lvl="0" indent="-342900" algn="ctr"/>
            <a:r>
              <a:rPr lang="en-US" dirty="0" smtClean="0"/>
              <a:t>Add process step here</a:t>
            </a:r>
          </a:p>
        </p:txBody>
      </p:sp>
      <p:sp>
        <p:nvSpPr>
          <p:cNvPr id="48" name="Text Placeholder 43"/>
          <p:cNvSpPr>
            <a:spLocks noGrp="1"/>
          </p:cNvSpPr>
          <p:nvPr>
            <p:ph type="body" sz="quarter" idx="16" hasCustomPrompt="1"/>
          </p:nvPr>
        </p:nvSpPr>
        <p:spPr>
          <a:xfrm>
            <a:off x="8672914" y="3904788"/>
            <a:ext cx="2103120" cy="748168"/>
          </a:xfrm>
          <a:effectLst/>
        </p:spPr>
        <p:txBody>
          <a:bodyPr vert="horz" lIns="91440" tIns="45720" rIns="91440" bIns="45720" rtlCol="0" anchor="ctr">
            <a:noAutofit/>
          </a:bodyPr>
          <a:lstStyle>
            <a:lvl1pPr algn="ctr">
              <a:defRPr lang="en-US" sz="2000" b="1" smtClean="0">
                <a:effectLst/>
              </a:defRPr>
            </a:lvl1pPr>
          </a:lstStyle>
          <a:p>
            <a:pPr marL="0" lvl="0" indent="0" algn="ctr">
              <a:buNone/>
            </a:pPr>
            <a:r>
              <a:rPr lang="en-US" dirty="0" smtClean="0"/>
              <a:t>Add process step here</a:t>
            </a:r>
          </a:p>
        </p:txBody>
      </p:sp>
      <p:sp>
        <p:nvSpPr>
          <p:cNvPr id="49" name="Text Placeholder 43"/>
          <p:cNvSpPr>
            <a:spLocks noGrp="1"/>
          </p:cNvSpPr>
          <p:nvPr>
            <p:ph type="body" sz="quarter" idx="17" hasCustomPrompt="1"/>
          </p:nvPr>
        </p:nvSpPr>
        <p:spPr>
          <a:xfrm>
            <a:off x="5196424" y="3904788"/>
            <a:ext cx="2103120" cy="748168"/>
          </a:xfrm>
          <a:effectLst/>
        </p:spPr>
        <p:txBody>
          <a:bodyPr vert="horz" lIns="91440" tIns="45720" rIns="91440" bIns="45720" rtlCol="0" anchor="ctr">
            <a:noAutofit/>
          </a:bodyPr>
          <a:lstStyle>
            <a:lvl1pPr marL="0" indent="0" algn="ctr">
              <a:buNone/>
              <a:defRPr lang="en-US" sz="2000" b="1" dirty="0" smtClean="0">
                <a:effectLst/>
              </a:defRPr>
            </a:lvl1pPr>
          </a:lstStyle>
          <a:p>
            <a:pPr marL="342900" lvl="0" indent="-342900" algn="ctr"/>
            <a:r>
              <a:rPr lang="en-US" dirty="0" smtClean="0"/>
              <a:t>Add process step here</a:t>
            </a:r>
          </a:p>
        </p:txBody>
      </p:sp>
      <p:sp>
        <p:nvSpPr>
          <p:cNvPr id="50" name="Text Placeholder 43"/>
          <p:cNvSpPr>
            <a:spLocks noGrp="1"/>
          </p:cNvSpPr>
          <p:nvPr>
            <p:ph type="body" sz="quarter" idx="18" hasCustomPrompt="1"/>
          </p:nvPr>
        </p:nvSpPr>
        <p:spPr>
          <a:xfrm>
            <a:off x="1757490" y="3925759"/>
            <a:ext cx="2103120" cy="748168"/>
          </a:xfrm>
          <a:effectLst/>
        </p:spPr>
        <p:txBody>
          <a:bodyPr>
            <a:noAutofit/>
          </a:bodyPr>
          <a:lstStyle>
            <a:lvl1pPr marL="0" indent="0" algn="ctr">
              <a:buFont typeface="Arial" panose="020B0604020202020204" pitchFamily="34" charset="0"/>
              <a:buNone/>
              <a:defRPr sz="2000" b="1">
                <a:effectLst/>
              </a:defRPr>
            </a:lvl1pPr>
            <a:lvl2pPr marL="0" indent="0">
              <a:buNone/>
              <a:defRPr sz="1400"/>
            </a:lvl2pPr>
            <a:lvl3pPr marL="0" indent="0">
              <a:buNone/>
              <a:defRPr sz="1400"/>
            </a:lvl3pPr>
            <a:lvl4pPr marL="0" indent="0">
              <a:buNone/>
              <a:defRPr sz="1400"/>
            </a:lvl4pPr>
            <a:lvl5pPr marL="0" indent="0">
              <a:buNone/>
              <a:defRPr sz="1400"/>
            </a:lvl5pPr>
            <a:lvl6pPr marL="0" indent="0">
              <a:buNone/>
              <a:defRPr sz="1400"/>
            </a:lvl6pPr>
            <a:lvl7pPr marL="0" indent="0">
              <a:buNone/>
              <a:defRPr sz="1400"/>
            </a:lvl7pPr>
            <a:lvl8pPr marL="0" indent="0">
              <a:buNone/>
              <a:defRPr sz="1400"/>
            </a:lvl8pPr>
            <a:lvl9pPr marL="0" indent="0">
              <a:buNone/>
              <a:defRPr sz="1400"/>
            </a:lvl9pPr>
          </a:lstStyle>
          <a:p>
            <a:pPr lvl="0"/>
            <a:r>
              <a:rPr lang="en-US" dirty="0" smtClean="0"/>
              <a:t>Add process step here</a:t>
            </a:r>
          </a:p>
        </p:txBody>
      </p:sp>
      <p:sp>
        <p:nvSpPr>
          <p:cNvPr id="51" name="Text Placeholder 43"/>
          <p:cNvSpPr>
            <a:spLocks noGrp="1"/>
          </p:cNvSpPr>
          <p:nvPr>
            <p:ph type="body" sz="quarter" idx="19" hasCustomPrompt="1"/>
          </p:nvPr>
        </p:nvSpPr>
        <p:spPr>
          <a:xfrm>
            <a:off x="1995862" y="5370581"/>
            <a:ext cx="2103120" cy="748168"/>
          </a:xfrm>
          <a:effectLst/>
        </p:spPr>
        <p:txBody>
          <a:bodyPr vert="horz" lIns="91440" tIns="45720" rIns="91440" bIns="45720" rtlCol="0" anchor="ctr">
            <a:noAutofit/>
          </a:bodyPr>
          <a:lstStyle>
            <a:lvl1pPr marL="0" indent="0" algn="ctr">
              <a:buNone/>
              <a:defRPr lang="en-US" sz="2000" b="1" dirty="0" smtClean="0">
                <a:effectLst/>
              </a:defRPr>
            </a:lvl1pPr>
          </a:lstStyle>
          <a:p>
            <a:pPr marL="342900" lvl="0" indent="-342900" algn="ctr"/>
            <a:r>
              <a:rPr lang="en-US" dirty="0" smtClean="0"/>
              <a:t>Add process step here</a:t>
            </a:r>
          </a:p>
        </p:txBody>
      </p:sp>
      <p:sp>
        <p:nvSpPr>
          <p:cNvPr id="52" name="Text Placeholder 43"/>
          <p:cNvSpPr>
            <a:spLocks noGrp="1"/>
          </p:cNvSpPr>
          <p:nvPr>
            <p:ph type="body" sz="quarter" idx="20" hasCustomPrompt="1"/>
          </p:nvPr>
        </p:nvSpPr>
        <p:spPr>
          <a:xfrm>
            <a:off x="5571823" y="5370581"/>
            <a:ext cx="2103120" cy="748168"/>
          </a:xfrm>
          <a:effectLst/>
        </p:spPr>
        <p:txBody>
          <a:bodyPr vert="horz" lIns="91440" tIns="45720" rIns="91440" bIns="45720" rtlCol="0" anchor="ctr">
            <a:noAutofit/>
          </a:bodyPr>
          <a:lstStyle>
            <a:lvl1pPr marL="0" indent="0" algn="ctr">
              <a:buNone/>
              <a:defRPr lang="en-US" sz="2000" b="1" dirty="0" smtClean="0">
                <a:effectLst/>
              </a:defRPr>
            </a:lvl1pPr>
          </a:lstStyle>
          <a:p>
            <a:pPr marL="342900" lvl="0" indent="-342900" algn="ctr"/>
            <a:r>
              <a:rPr lang="en-US" dirty="0" smtClean="0"/>
              <a:t>Add process step here</a:t>
            </a:r>
          </a:p>
        </p:txBody>
      </p:sp>
      <p:sp>
        <p:nvSpPr>
          <p:cNvPr id="53" name="Text Placeholder 43"/>
          <p:cNvSpPr>
            <a:spLocks noGrp="1"/>
          </p:cNvSpPr>
          <p:nvPr>
            <p:ph type="body" sz="quarter" idx="21" hasCustomPrompt="1"/>
          </p:nvPr>
        </p:nvSpPr>
        <p:spPr>
          <a:xfrm>
            <a:off x="9048312" y="5370581"/>
            <a:ext cx="2103120" cy="748168"/>
          </a:xfrm>
          <a:effectLst/>
        </p:spPr>
        <p:txBody>
          <a:bodyPr vert="horz" lIns="91440" tIns="45720" rIns="91440" bIns="45720" rtlCol="0" anchor="ctr">
            <a:noAutofit/>
          </a:bodyPr>
          <a:lstStyle>
            <a:lvl1pPr marL="0" indent="0" algn="ctr">
              <a:buNone/>
              <a:defRPr lang="en-US" sz="2000" b="1" dirty="0" smtClean="0">
                <a:effectLst/>
              </a:defRPr>
            </a:lvl1pPr>
          </a:lstStyle>
          <a:p>
            <a:pPr marL="342900" lvl="0" indent="-342900" algn="ctr"/>
            <a:r>
              <a:rPr lang="en-US" dirty="0" smtClean="0"/>
              <a:t>Add process step here</a:t>
            </a:r>
          </a:p>
        </p:txBody>
      </p:sp>
      <p:sp>
        <p:nvSpPr>
          <p:cNvPr id="41" name="Freeform 6"/>
          <p:cNvSpPr/>
          <p:nvPr userDrawn="1"/>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42" name="Title 1"/>
          <p:cNvSpPr>
            <a:spLocks noGrp="1"/>
          </p:cNvSpPr>
          <p:nvPr>
            <p:ph type="title"/>
          </p:nvPr>
        </p:nvSpPr>
        <p:spPr>
          <a:xfrm>
            <a:off x="810000" y="447188"/>
            <a:ext cx="10571998" cy="970450"/>
          </a:xfrm>
        </p:spPr>
        <p:txBody>
          <a:bodyPr/>
          <a:lstStyle>
            <a:lvl1pPr>
              <a:defRPr sz="5400" b="0"/>
            </a:lvl1pPr>
          </a:lstStyle>
          <a:p>
            <a:r>
              <a:rPr lang="en-US" smtClean="0"/>
              <a:t>Click to edit Master title style</a:t>
            </a:r>
            <a:endParaRPr lang="en-US" dirty="0"/>
          </a:p>
        </p:txBody>
      </p:sp>
    </p:spTree>
    <p:extLst>
      <p:ext uri="{BB962C8B-B14F-4D97-AF65-F5344CB8AC3E}">
        <p14:creationId xmlns:p14="http://schemas.microsoft.com/office/powerpoint/2010/main" val="359590514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10/28/2019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51514" y="447188"/>
            <a:ext cx="11288972" cy="970450"/>
          </a:xfrm>
        </p:spPr>
        <p:txBody>
          <a:bodyPr/>
          <a:lstStyle>
            <a:lvl1pPr>
              <a:defRPr sz="5400" b="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1514" y="2235478"/>
            <a:ext cx="5544359" cy="3638763"/>
          </a:xfrm>
          <a:noFill/>
          <a:ln>
            <a:noFill/>
          </a:ln>
        </p:spPr>
        <p:style>
          <a:lnRef idx="0">
            <a:scrgbClr r="0" g="0" b="0"/>
          </a:lnRef>
          <a:fillRef idx="0">
            <a:scrgbClr r="0" g="0" b="0"/>
          </a:fillRef>
          <a:effectRef idx="0">
            <a:scrgbClr r="0" g="0" b="0"/>
          </a:effectRef>
          <a:fontRef idx="minor">
            <a:schemeClr val="dk1"/>
          </a:fontRef>
        </p:style>
        <p:txBody>
          <a:bodyPr>
            <a:normAutofit/>
          </a:bodyPr>
          <a:lstStyle>
            <a:lvl1pPr marL="548640" indent="-548640">
              <a:spcBef>
                <a:spcPts val="0"/>
              </a:spcBef>
              <a:defRPr lang="en-US" sz="2800" b="0" kern="1200" dirty="0" smtClean="0">
                <a:solidFill>
                  <a:schemeClr val="bg1"/>
                </a:solidFill>
                <a:effectLst/>
                <a:latin typeface="+mn-lt"/>
                <a:ea typeface="+mn-ea"/>
                <a:cs typeface="+mn-cs"/>
              </a:defRPr>
            </a:lvl1pPr>
            <a:lvl2pPr>
              <a:defRPr sz="2800"/>
            </a:lvl2pPr>
            <a:lvl3pPr>
              <a:defRPr sz="2800"/>
            </a:lvl3pPr>
            <a:lvl4pPr>
              <a:defRPr sz="2800"/>
            </a:lvl4pPr>
            <a:lvl5pPr>
              <a:defRPr sz="2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87415" y="2222287"/>
            <a:ext cx="5553071" cy="3638764"/>
          </a:xfrm>
          <a:noFill/>
          <a:ln>
            <a:noFill/>
          </a:ln>
        </p:spPr>
        <p:style>
          <a:lnRef idx="0">
            <a:scrgbClr r="0" g="0" b="0"/>
          </a:lnRef>
          <a:fillRef idx="0">
            <a:scrgbClr r="0" g="0" b="0"/>
          </a:fillRef>
          <a:effectRef idx="0">
            <a:scrgbClr r="0" g="0" b="0"/>
          </a:effectRef>
          <a:fontRef idx="minor">
            <a:schemeClr val="dk1"/>
          </a:fontRef>
        </p:style>
        <p:txBody>
          <a:bodyPr>
            <a:normAutofit/>
          </a:bodyPr>
          <a:lstStyle>
            <a:lvl1pPr marL="2286000" indent="-457200">
              <a:defRPr lang="en-US" sz="2800" b="0" kern="1200" dirty="0">
                <a:solidFill>
                  <a:schemeClr val="bg1"/>
                </a:solidFill>
                <a:effectLst/>
                <a:latin typeface="+mn-lt"/>
                <a:ea typeface="+mn-ea"/>
                <a:cs typeface="+mn-cs"/>
              </a:defRPr>
            </a:lvl1pPr>
            <a:lvl2pPr marL="342900" indent="-342900">
              <a:defRPr lang="en-US" sz="2800" kern="1200" dirty="0" smtClean="0">
                <a:solidFill>
                  <a:schemeClr val="dk1"/>
                </a:solidFill>
                <a:latin typeface="+mn-lt"/>
                <a:ea typeface="+mn-ea"/>
                <a:cs typeface="+mn-cs"/>
              </a:defRPr>
            </a:lvl2pPr>
            <a:lvl3pPr marL="342900" indent="-342900">
              <a:defRPr lang="en-US" sz="2800" kern="1200" dirty="0" smtClean="0">
                <a:solidFill>
                  <a:schemeClr val="dk1"/>
                </a:solidFill>
                <a:latin typeface="+mn-lt"/>
                <a:ea typeface="+mn-ea"/>
                <a:cs typeface="+mn-cs"/>
              </a:defRPr>
            </a:lvl3pPr>
            <a:lvl4pPr marL="342900" indent="-342900">
              <a:defRPr lang="en-US" sz="2800" kern="1200" dirty="0" smtClean="0">
                <a:solidFill>
                  <a:schemeClr val="dk1"/>
                </a:solidFill>
                <a:latin typeface="+mn-lt"/>
                <a:ea typeface="+mn-ea"/>
                <a:cs typeface="+mn-cs"/>
              </a:defRPr>
            </a:lvl4pPr>
            <a:lvl5pPr marL="342900" indent="-342900">
              <a:defRPr lang="en-US" sz="2800" kern="1200" dirty="0">
                <a:solidFill>
                  <a:schemeClr val="dk1"/>
                </a:solidFill>
                <a:latin typeface="+mn-lt"/>
                <a:ea typeface="+mn-ea"/>
                <a:cs typeface="+mn-cs"/>
              </a:defRPr>
            </a:lvl5pPr>
          </a:lstStyle>
          <a:p>
            <a:pPr marL="548640" lvl="0" indent="-548640" algn="l" defTabSz="457200" rtl="0" eaLnBrk="1" latinLnBrk="0" hangingPunct="1">
              <a:spcBef>
                <a:spcPts val="0"/>
              </a:spcBef>
              <a:spcAft>
                <a:spcPts val="600"/>
              </a:spcAft>
              <a:buClr>
                <a:schemeClr val="accent1"/>
              </a:buClr>
              <a:buFont typeface="Wingdings 2" charset="2"/>
              <a:buChar char=""/>
            </a:pPr>
            <a:r>
              <a:rPr lang="en-US" dirty="0" smtClean="0"/>
              <a:t>Click to edit Master text styles</a:t>
            </a:r>
          </a:p>
          <a:p>
            <a:pPr marL="742950" lvl="1" indent="-285750" algn="l" defTabSz="457200" rtl="0" eaLnBrk="1" latinLnBrk="0" hangingPunct="1">
              <a:spcBef>
                <a:spcPct val="20000"/>
              </a:spcBef>
              <a:spcAft>
                <a:spcPts val="600"/>
              </a:spcAft>
              <a:buClr>
                <a:schemeClr val="accent1"/>
              </a:buClr>
              <a:buFont typeface="Wingdings 2" charset="2"/>
              <a:buChar char=""/>
            </a:pPr>
            <a:r>
              <a:rPr lang="en-US" dirty="0" smtClean="0"/>
              <a:t>Second level</a:t>
            </a:r>
          </a:p>
          <a:p>
            <a:pPr marL="1143000" lvl="2" indent="-228600" algn="l" defTabSz="457200" rtl="0" eaLnBrk="1" latinLnBrk="0" hangingPunct="1">
              <a:spcBef>
                <a:spcPct val="20000"/>
              </a:spcBef>
              <a:spcAft>
                <a:spcPts val="600"/>
              </a:spcAft>
              <a:buClr>
                <a:schemeClr val="accent1"/>
              </a:buClr>
              <a:buFont typeface="Wingdings 2" charset="2"/>
              <a:buChar char=""/>
            </a:pPr>
            <a:r>
              <a:rPr lang="en-US" dirty="0" smtClean="0"/>
              <a:t>Third level</a:t>
            </a:r>
          </a:p>
          <a:p>
            <a:pPr marL="1600200" lvl="3" indent="-228600" algn="l" defTabSz="457200" rtl="0" eaLnBrk="1" latinLnBrk="0" hangingPunct="1">
              <a:spcBef>
                <a:spcPct val="20000"/>
              </a:spcBef>
              <a:spcAft>
                <a:spcPts val="600"/>
              </a:spcAft>
              <a:buClr>
                <a:schemeClr val="accent1"/>
              </a:buClr>
              <a:buFont typeface="Wingdings 2" charset="2"/>
              <a:buChar char=""/>
            </a:pPr>
            <a:r>
              <a:rPr lang="en-US" dirty="0" smtClean="0"/>
              <a:t>Fourth level</a:t>
            </a:r>
          </a:p>
          <a:p>
            <a:pPr marL="2057400" lvl="4" indent="-228600" algn="l" defTabSz="457200" rtl="0" eaLnBrk="1" latinLnBrk="0" hangingPunct="1">
              <a:spcBef>
                <a:spcPct val="20000"/>
              </a:spcBef>
              <a:spcAft>
                <a:spcPts val="600"/>
              </a:spcAft>
              <a:buClr>
                <a:schemeClr val="accent1"/>
              </a:buClr>
              <a:buFont typeface="Wingdings 2" charset="2"/>
              <a:buChar char=""/>
            </a:pPr>
            <a:r>
              <a:rPr lang="en-US" dirty="0" smtClean="0"/>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10/28/2019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10/28/2019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10/28/2019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10/28/2019</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67" r:id="rId3"/>
    <p:sldLayoutId id="2147483668" r:id="rId4"/>
    <p:sldLayoutId id="2147483669" r:id="rId5"/>
    <p:sldLayoutId id="2147483651" r:id="rId6"/>
    <p:sldLayoutId id="2147483652" r:id="rId7"/>
    <p:sldLayoutId id="2147483653" r:id="rId8"/>
    <p:sldLayoutId id="2147483654" r:id="rId9"/>
    <p:sldLayoutId id="2147483655" r:id="rId10"/>
    <p:sldLayoutId id="2147483656" r:id="rId11"/>
    <p:sldLayoutId id="2147483663" r:id="rId12"/>
    <p:sldLayoutId id="2147483657" r:id="rId13"/>
    <p:sldLayoutId id="2147483666" r:id="rId14"/>
    <p:sldLayoutId id="2147483661" r:id="rId15"/>
    <p:sldLayoutId id="2147483658" r:id="rId16"/>
    <p:sldLayoutId id="2147483659" r:id="rId17"/>
  </p:sldLayoutIdLst>
  <p:timing>
    <p:tnLst>
      <p:par>
        <p:cTn id="1" dur="indefinite" restart="never" nodeType="tmRoot"/>
      </p:par>
    </p:tnLst>
  </p:timing>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dkaikkonen@sbctc.edu" TargetMode="External"/><Relationship Id="rId2" Type="http://schemas.openxmlformats.org/officeDocument/2006/relationships/hyperlink" Target="mailto:asells@sbctc.edu"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creativecommons.org/licenses/by/4.0/deed.ast"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7748" y="1449147"/>
            <a:ext cx="11479695" cy="2971051"/>
          </a:xfrm>
        </p:spPr>
        <p:txBody>
          <a:bodyPr/>
          <a:lstStyle/>
          <a:p>
            <a:r>
              <a:rPr lang="en-US" sz="3600" dirty="0" smtClean="0"/>
              <a:t>DOES QUALITY IN ONLINE COURSE DESIGN MATTER?</a:t>
            </a:r>
            <a:r>
              <a:rPr lang="en-US" dirty="0" smtClean="0"/>
              <a:t/>
            </a:r>
            <a:br>
              <a:rPr lang="en-US" dirty="0" smtClean="0"/>
            </a:br>
            <a:r>
              <a:rPr lang="en-US" sz="2800" b="0" dirty="0"/>
              <a:t>The Relationship Between Quality Assurance &amp; Student </a:t>
            </a:r>
            <a:r>
              <a:rPr lang="en-US" sz="2800" b="0" dirty="0" smtClean="0"/>
              <a:t>Grades</a:t>
            </a:r>
            <a:endParaRPr lang="en-US" dirty="0"/>
          </a:p>
        </p:txBody>
      </p:sp>
      <p:sp>
        <p:nvSpPr>
          <p:cNvPr id="3" name="Subtitle 2"/>
          <p:cNvSpPr>
            <a:spLocks noGrp="1"/>
          </p:cNvSpPr>
          <p:nvPr>
            <p:ph type="subTitle" idx="1"/>
          </p:nvPr>
        </p:nvSpPr>
        <p:spPr>
          <a:xfrm>
            <a:off x="367748" y="5464098"/>
            <a:ext cx="9134061" cy="1234875"/>
          </a:xfrm>
        </p:spPr>
        <p:txBody>
          <a:bodyPr>
            <a:normAutofit fontScale="85000" lnSpcReduction="20000"/>
          </a:bodyPr>
          <a:lstStyle/>
          <a:p>
            <a:pPr>
              <a:lnSpc>
                <a:spcPct val="110000"/>
              </a:lnSpc>
              <a:spcBef>
                <a:spcPts val="0"/>
              </a:spcBef>
            </a:pPr>
            <a:r>
              <a:rPr lang="en-US" sz="2400" dirty="0" smtClean="0">
                <a:solidFill>
                  <a:schemeClr val="accent1">
                    <a:lumMod val="75000"/>
                  </a:schemeClr>
                </a:solidFill>
              </a:rPr>
              <a:t>Alissa Sells - SBCTC Educational Technology &amp; Open Education </a:t>
            </a:r>
          </a:p>
          <a:p>
            <a:r>
              <a:rPr lang="en-US" sz="2400" dirty="0" smtClean="0">
                <a:solidFill>
                  <a:schemeClr val="accent1">
                    <a:lumMod val="75000"/>
                  </a:schemeClr>
                </a:solidFill>
              </a:rPr>
              <a:t>Darby Kaikkonen - SBCTC Research</a:t>
            </a:r>
          </a:p>
          <a:p>
            <a:r>
              <a:rPr lang="en-US" sz="2400" dirty="0" smtClean="0">
                <a:solidFill>
                  <a:schemeClr val="accent1">
                    <a:lumMod val="75000"/>
                  </a:schemeClr>
                </a:solidFill>
              </a:rPr>
              <a:t>10.29.19</a:t>
            </a:r>
          </a:p>
          <a:p>
            <a:endParaRPr lang="en-US" dirty="0" smtClean="0">
              <a:solidFill>
                <a:schemeClr val="accent1">
                  <a:lumMod val="75000"/>
                </a:schemeClr>
              </a:solidFill>
            </a:endParaRPr>
          </a:p>
          <a:p>
            <a:endParaRPr lang="en-US" dirty="0">
              <a:solidFill>
                <a:schemeClr val="accent1">
                  <a:lumMod val="75000"/>
                </a:schemeClr>
              </a:solidFill>
            </a:endParaRPr>
          </a:p>
        </p:txBody>
      </p:sp>
      <p:pic>
        <p:nvPicPr>
          <p:cNvPr id="6" name="Picture 5" descr="WAshington State Board for Community &amp; Technical Colleges startbusrt logo&#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65123" y="5331886"/>
            <a:ext cx="3282320" cy="1169274"/>
          </a:xfrm>
          <a:prstGeom prst="rect">
            <a:avLst/>
          </a:prstGeom>
        </p:spPr>
      </p:pic>
    </p:spTree>
    <p:extLst>
      <p:ext uri="{BB962C8B-B14F-4D97-AF65-F5344CB8AC3E}">
        <p14:creationId xmlns:p14="http://schemas.microsoft.com/office/powerpoint/2010/main" val="1877199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Library </a:t>
            </a:r>
            <a:r>
              <a:rPr lang="en-US" dirty="0" smtClean="0"/>
              <a:t>Access</a:t>
            </a:r>
            <a:endParaRPr lang="en-US" dirty="0"/>
          </a:p>
        </p:txBody>
      </p:sp>
      <p:graphicFrame>
        <p:nvGraphicFramePr>
          <p:cNvPr id="11" name="Content Placeholder 10" descr="5 related research studies"/>
          <p:cNvGraphicFramePr>
            <a:graphicFrameLocks noGrp="1"/>
          </p:cNvGraphicFramePr>
          <p:nvPr>
            <p:ph idx="1"/>
            <p:extLst>
              <p:ext uri="{D42A27DB-BD31-4B8C-83A1-F6EECF244321}">
                <p14:modId xmlns:p14="http://schemas.microsoft.com/office/powerpoint/2010/main" val="1811177638"/>
              </p:ext>
            </p:extLst>
          </p:nvPr>
        </p:nvGraphicFramePr>
        <p:xfrm>
          <a:off x="282378" y="1990165"/>
          <a:ext cx="11627244" cy="47967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012641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smtClean="0"/>
              <a:t>7</a:t>
            </a:r>
            <a:r>
              <a:rPr lang="en-US" dirty="0" smtClean="0"/>
              <a:t> Editors</a:t>
            </a:r>
            <a:endParaRPr lang="en-US" dirty="0"/>
          </a:p>
        </p:txBody>
      </p:sp>
      <p:sp>
        <p:nvSpPr>
          <p:cNvPr id="3" name="Content Placeholder 2"/>
          <p:cNvSpPr>
            <a:spLocks noGrp="1"/>
          </p:cNvSpPr>
          <p:nvPr>
            <p:ph idx="1"/>
          </p:nvPr>
        </p:nvSpPr>
        <p:spPr/>
        <p:txBody>
          <a:bodyPr/>
          <a:lstStyle/>
          <a:p>
            <a:r>
              <a:rPr lang="en-US" dirty="0" smtClean="0"/>
              <a:t>Feedback provided by my supervisor, &amp; my research partner</a:t>
            </a:r>
            <a:r>
              <a:rPr lang="en-US" dirty="0" smtClean="0"/>
              <a:t>.</a:t>
            </a:r>
          </a:p>
          <a:p>
            <a:r>
              <a:rPr lang="en-US" dirty="0" smtClean="0"/>
              <a:t>Feedback provided by Kay Shattuck &amp; Barbra Burch</a:t>
            </a:r>
          </a:p>
        </p:txBody>
      </p:sp>
    </p:spTree>
    <p:extLst>
      <p:ext uri="{BB962C8B-B14F-4D97-AF65-F5344CB8AC3E}">
        <p14:creationId xmlns:p14="http://schemas.microsoft.com/office/powerpoint/2010/main" val="216627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 Time &amp; 9 Patience</a:t>
            </a:r>
            <a:endParaRPr lang="en-US" dirty="0"/>
          </a:p>
        </p:txBody>
      </p:sp>
      <p:sp>
        <p:nvSpPr>
          <p:cNvPr id="3" name="Content Placeholder 2"/>
          <p:cNvSpPr>
            <a:spLocks noGrp="1"/>
          </p:cNvSpPr>
          <p:nvPr>
            <p:ph idx="1"/>
          </p:nvPr>
        </p:nvSpPr>
        <p:spPr>
          <a:xfrm>
            <a:off x="451514" y="2490915"/>
            <a:ext cx="11288972" cy="3945389"/>
          </a:xfrm>
        </p:spPr>
        <p:txBody>
          <a:bodyPr/>
          <a:lstStyle/>
          <a:p>
            <a:r>
              <a:rPr lang="en-US" dirty="0" smtClean="0"/>
              <a:t>This has been a 2 year process and we’re not quite finished.</a:t>
            </a:r>
          </a:p>
          <a:p>
            <a:r>
              <a:rPr lang="en-US" dirty="0" smtClean="0"/>
              <a:t>Still to do…final content draft, journal formatting, 2 page brief, journal submission.</a:t>
            </a:r>
            <a:endParaRPr lang="en-US" dirty="0"/>
          </a:p>
        </p:txBody>
      </p:sp>
    </p:spTree>
    <p:extLst>
      <p:ext uri="{BB962C8B-B14F-4D97-AF65-F5344CB8AC3E}">
        <p14:creationId xmlns:p14="http://schemas.microsoft.com/office/powerpoint/2010/main" val="14158136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Assumptions</a:t>
            </a:r>
            <a:endParaRPr lang="en-US" dirty="0"/>
          </a:p>
        </p:txBody>
      </p:sp>
      <p:sp>
        <p:nvSpPr>
          <p:cNvPr id="3" name="Content Placeholder 2"/>
          <p:cNvSpPr>
            <a:spLocks noGrp="1"/>
          </p:cNvSpPr>
          <p:nvPr>
            <p:ph idx="1"/>
          </p:nvPr>
        </p:nvSpPr>
        <p:spPr>
          <a:xfrm>
            <a:off x="451514" y="2461097"/>
            <a:ext cx="11385990" cy="3945389"/>
          </a:xfrm>
        </p:spPr>
        <p:txBody>
          <a:bodyPr>
            <a:noAutofit/>
          </a:bodyPr>
          <a:lstStyle/>
          <a:p>
            <a:pPr lvl="0"/>
            <a:r>
              <a:rPr lang="en-US" sz="3200" dirty="0" smtClean="0"/>
              <a:t>We had the data we needed.</a:t>
            </a:r>
          </a:p>
          <a:p>
            <a:pPr lvl="0"/>
            <a:r>
              <a:rPr lang="en-US" sz="3200" dirty="0" smtClean="0"/>
              <a:t>Faculty would be willing to have their course included in the study.</a:t>
            </a:r>
          </a:p>
          <a:p>
            <a:pPr lvl="0"/>
            <a:r>
              <a:rPr lang="en-US" sz="3200" dirty="0" smtClean="0"/>
              <a:t>Faculty made changes to their course after completing QM’s APPQMR workshop and continued to make changes to their course until official course certification was achieved.</a:t>
            </a:r>
            <a:endParaRPr lang="en-US" sz="3200" dirty="0"/>
          </a:p>
        </p:txBody>
      </p:sp>
    </p:spTree>
    <p:extLst>
      <p:ext uri="{BB962C8B-B14F-4D97-AF65-F5344CB8AC3E}">
        <p14:creationId xmlns:p14="http://schemas.microsoft.com/office/powerpoint/2010/main" val="32880151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810" y="447188"/>
            <a:ext cx="11439938" cy="970450"/>
          </a:xfrm>
        </p:spPr>
        <p:txBody>
          <a:bodyPr/>
          <a:lstStyle/>
          <a:p>
            <a:r>
              <a:rPr lang="en-US" dirty="0"/>
              <a:t>L</a:t>
            </a:r>
            <a:r>
              <a:rPr lang="en-US" dirty="0" smtClean="0"/>
              <a:t>imitations</a:t>
            </a:r>
            <a:endParaRPr lang="en-US" dirty="0"/>
          </a:p>
        </p:txBody>
      </p:sp>
      <p:sp>
        <p:nvSpPr>
          <p:cNvPr id="3" name="Content Placeholder 2"/>
          <p:cNvSpPr>
            <a:spLocks noGrp="1"/>
          </p:cNvSpPr>
          <p:nvPr>
            <p:ph sz="half" idx="1"/>
          </p:nvPr>
        </p:nvSpPr>
        <p:spPr>
          <a:xfrm>
            <a:off x="685802" y="2475906"/>
            <a:ext cx="5635486" cy="4143555"/>
          </a:xfrm>
        </p:spPr>
        <p:txBody>
          <a:bodyPr anchor="t">
            <a:normAutofit/>
          </a:bodyPr>
          <a:lstStyle/>
          <a:p>
            <a:pPr marL="548640" indent="-548640">
              <a:spcBef>
                <a:spcPts val="0"/>
              </a:spcBef>
              <a:spcAft>
                <a:spcPts val="1800"/>
              </a:spcAft>
            </a:pPr>
            <a:r>
              <a:rPr lang="en-US" sz="2800" dirty="0"/>
              <a:t>Small sample size.</a:t>
            </a:r>
          </a:p>
          <a:p>
            <a:pPr marL="548640" indent="-548640">
              <a:spcBef>
                <a:spcPts val="0"/>
              </a:spcBef>
              <a:spcAft>
                <a:spcPts val="1800"/>
              </a:spcAft>
            </a:pPr>
            <a:r>
              <a:rPr lang="en-US" sz="2800" dirty="0" smtClean="0"/>
              <a:t>Does not measure every possible factor that might influence grades.</a:t>
            </a:r>
          </a:p>
          <a:p>
            <a:pPr marL="548640" indent="-548640">
              <a:spcBef>
                <a:spcPts val="0"/>
              </a:spcBef>
              <a:spcAft>
                <a:spcPts val="1800"/>
              </a:spcAft>
            </a:pPr>
            <a:r>
              <a:rPr lang="en-US" sz="2800" dirty="0" smtClean="0"/>
              <a:t>Before and after data is compiled from different student sets.</a:t>
            </a:r>
          </a:p>
        </p:txBody>
      </p:sp>
      <p:sp>
        <p:nvSpPr>
          <p:cNvPr id="8" name="Content Placeholder 7"/>
          <p:cNvSpPr>
            <a:spLocks noGrp="1"/>
          </p:cNvSpPr>
          <p:nvPr>
            <p:ph sz="half" idx="2"/>
          </p:nvPr>
        </p:nvSpPr>
        <p:spPr>
          <a:xfrm>
            <a:off x="6187415" y="2475906"/>
            <a:ext cx="5610333" cy="4143555"/>
          </a:xfrm>
        </p:spPr>
        <p:txBody>
          <a:bodyPr anchor="t">
            <a:noAutofit/>
          </a:bodyPr>
          <a:lstStyle/>
          <a:p>
            <a:pPr marL="548640" indent="-548640">
              <a:spcBef>
                <a:spcPts val="0"/>
              </a:spcBef>
              <a:spcAft>
                <a:spcPts val="1200"/>
              </a:spcAft>
            </a:pPr>
            <a:r>
              <a:rPr lang="en-US" sz="2800" dirty="0" smtClean="0"/>
              <a:t>SBCTC </a:t>
            </a:r>
            <a:r>
              <a:rPr lang="en-US" sz="2800" dirty="0"/>
              <a:t>system data may not be generalizable to other community and technical college students.</a:t>
            </a:r>
          </a:p>
          <a:p>
            <a:pPr marL="548640" indent="-548640">
              <a:spcBef>
                <a:spcPts val="0"/>
              </a:spcBef>
              <a:spcAft>
                <a:spcPts val="1200"/>
              </a:spcAft>
            </a:pPr>
            <a:r>
              <a:rPr lang="en-US" sz="2800" dirty="0" smtClean="0"/>
              <a:t>No </a:t>
            </a:r>
            <a:r>
              <a:rPr lang="en-US" sz="2800" dirty="0"/>
              <a:t>faculty demographics were collected.</a:t>
            </a:r>
          </a:p>
          <a:p>
            <a:pPr marL="548640" indent="-548640">
              <a:spcBef>
                <a:spcPts val="0"/>
              </a:spcBef>
              <a:spcAft>
                <a:spcPts val="1200"/>
              </a:spcAft>
            </a:pPr>
            <a:r>
              <a:rPr lang="en-US" sz="2800" dirty="0"/>
              <a:t>No record of specific changes made to courses</a:t>
            </a:r>
            <a:r>
              <a:rPr lang="en-US" sz="2800" dirty="0" smtClean="0"/>
              <a:t>.</a:t>
            </a:r>
            <a:endParaRPr lang="en-US" sz="2800" dirty="0"/>
          </a:p>
        </p:txBody>
      </p:sp>
    </p:spTree>
    <p:extLst>
      <p:ext uri="{BB962C8B-B14F-4D97-AF65-F5344CB8AC3E}">
        <p14:creationId xmlns:p14="http://schemas.microsoft.com/office/powerpoint/2010/main" val="26424634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040" y="447188"/>
            <a:ext cx="10934958" cy="970450"/>
          </a:xfrm>
        </p:spPr>
        <p:txBody>
          <a:bodyPr/>
          <a:lstStyle/>
          <a:p>
            <a:r>
              <a:rPr lang="en-US" dirty="0" smtClean="0"/>
              <a:t>Methodology - MEASUREMENT</a:t>
            </a:r>
            <a:endParaRPr lang="en-US" dirty="0"/>
          </a:p>
        </p:txBody>
      </p:sp>
      <p:sp>
        <p:nvSpPr>
          <p:cNvPr id="3" name="Content Placeholder 2"/>
          <p:cNvSpPr>
            <a:spLocks noGrp="1"/>
          </p:cNvSpPr>
          <p:nvPr>
            <p:ph sz="half" idx="1"/>
          </p:nvPr>
        </p:nvSpPr>
        <p:spPr>
          <a:xfrm>
            <a:off x="518159" y="2503698"/>
            <a:ext cx="5019041" cy="3638763"/>
          </a:xfrm>
        </p:spPr>
        <p:txBody>
          <a:bodyPr>
            <a:normAutofit/>
          </a:bodyPr>
          <a:lstStyle/>
          <a:p>
            <a:pPr marL="0" indent="0">
              <a:buNone/>
            </a:pPr>
            <a:r>
              <a:rPr lang="en-US" dirty="0" smtClean="0"/>
              <a:t>Compared the average before and average after course GPAs for each of the three measurement periods.</a:t>
            </a:r>
          </a:p>
        </p:txBody>
      </p:sp>
      <p:graphicFrame>
        <p:nvGraphicFramePr>
          <p:cNvPr id="7" name="Content Placeholder 6" descr="before and after arrows"/>
          <p:cNvGraphicFramePr>
            <a:graphicFrameLocks noGrp="1"/>
          </p:cNvGraphicFramePr>
          <p:nvPr>
            <p:ph sz="half" idx="2"/>
            <p:extLst>
              <p:ext uri="{D42A27DB-BD31-4B8C-83A1-F6EECF244321}">
                <p14:modId xmlns:p14="http://schemas.microsoft.com/office/powerpoint/2010/main" val="3020853361"/>
              </p:ext>
            </p:extLst>
          </p:nvPr>
        </p:nvGraphicFramePr>
        <p:xfrm>
          <a:off x="5242560" y="2042160"/>
          <a:ext cx="6634479" cy="45618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140224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 - TESTING</a:t>
            </a:r>
            <a:endParaRPr lang="en-US" dirty="0"/>
          </a:p>
        </p:txBody>
      </p:sp>
      <p:graphicFrame>
        <p:nvGraphicFramePr>
          <p:cNvPr id="7" name="Content Placeholder 6" descr="list of testing methods used in this study and possible explanatory influences measured"/>
          <p:cNvGraphicFramePr>
            <a:graphicFrameLocks noGrp="1"/>
          </p:cNvGraphicFramePr>
          <p:nvPr>
            <p:ph idx="1"/>
            <p:extLst>
              <p:ext uri="{D42A27DB-BD31-4B8C-83A1-F6EECF244321}">
                <p14:modId xmlns:p14="http://schemas.microsoft.com/office/powerpoint/2010/main" val="232094516"/>
              </p:ext>
            </p:extLst>
          </p:nvPr>
        </p:nvGraphicFramePr>
        <p:xfrm>
          <a:off x="450850" y="2460625"/>
          <a:ext cx="11290300" cy="3946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252481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graphicFrame>
        <p:nvGraphicFramePr>
          <p:cNvPr id="4" name="Content Placeholder 3" descr="before and after comparisons; no significant differences found in the first two measurements"/>
          <p:cNvGraphicFramePr>
            <a:graphicFrameLocks noGrp="1"/>
          </p:cNvGraphicFramePr>
          <p:nvPr>
            <p:ph sz="half" idx="1"/>
            <p:extLst>
              <p:ext uri="{D42A27DB-BD31-4B8C-83A1-F6EECF244321}">
                <p14:modId xmlns:p14="http://schemas.microsoft.com/office/powerpoint/2010/main" val="2672911510"/>
              </p:ext>
            </p:extLst>
          </p:nvPr>
        </p:nvGraphicFramePr>
        <p:xfrm>
          <a:off x="582309" y="2265680"/>
          <a:ext cx="10853377" cy="2407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5"/>
          <p:cNvSpPr>
            <a:spLocks noGrp="1"/>
          </p:cNvSpPr>
          <p:nvPr>
            <p:ph sz="half" idx="2"/>
          </p:nvPr>
        </p:nvSpPr>
        <p:spPr>
          <a:xfrm>
            <a:off x="582309" y="4754880"/>
            <a:ext cx="11415366" cy="2011680"/>
          </a:xfrm>
        </p:spPr>
        <p:txBody>
          <a:bodyPr>
            <a:normAutofit/>
          </a:bodyPr>
          <a:lstStyle/>
          <a:p>
            <a:pPr marL="548640" indent="-548640">
              <a:lnSpc>
                <a:spcPct val="90000"/>
              </a:lnSpc>
              <a:spcBef>
                <a:spcPts val="0"/>
              </a:spcBef>
              <a:spcAft>
                <a:spcPts val="1200"/>
              </a:spcAft>
            </a:pPr>
            <a:r>
              <a:rPr lang="en-US" sz="2400" dirty="0" smtClean="0"/>
              <a:t>ANOVA: Only the before APPQMR training and after official course certification showed a statistically significant increase. (.24%)</a:t>
            </a:r>
          </a:p>
          <a:p>
            <a:pPr marL="548640" indent="-548640">
              <a:lnSpc>
                <a:spcPct val="90000"/>
              </a:lnSpc>
              <a:spcBef>
                <a:spcPts val="0"/>
              </a:spcBef>
              <a:spcAft>
                <a:spcPts val="1200"/>
              </a:spcAft>
            </a:pPr>
            <a:r>
              <a:rPr lang="en-US" sz="2400" dirty="0" smtClean="0"/>
              <a:t>GAP ANALYSIS: </a:t>
            </a:r>
            <a:r>
              <a:rPr lang="en-US" sz="2400" dirty="0"/>
              <a:t>Revealed possible areas for additional study related to specific student populations</a:t>
            </a:r>
            <a:r>
              <a:rPr lang="en-US" sz="2400" dirty="0" smtClean="0"/>
              <a:t>.</a:t>
            </a:r>
            <a:endParaRPr lang="en-US" sz="2400" dirty="0"/>
          </a:p>
        </p:txBody>
      </p:sp>
    </p:spTree>
    <p:extLst>
      <p:ext uri="{BB962C8B-B14F-4D97-AF65-F5344CB8AC3E}">
        <p14:creationId xmlns:p14="http://schemas.microsoft.com/office/powerpoint/2010/main" val="7767143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Areas for further study…</a:t>
            </a:r>
            <a:endParaRPr lang="en-US" dirty="0"/>
          </a:p>
        </p:txBody>
      </p:sp>
      <p:sp>
        <p:nvSpPr>
          <p:cNvPr id="3" name="Content Placeholder 2"/>
          <p:cNvSpPr>
            <a:spLocks noGrp="1"/>
          </p:cNvSpPr>
          <p:nvPr>
            <p:ph idx="1"/>
          </p:nvPr>
        </p:nvSpPr>
        <p:spPr/>
        <p:txBody>
          <a:bodyPr>
            <a:normAutofit/>
          </a:bodyPr>
          <a:lstStyle/>
          <a:p>
            <a:r>
              <a:rPr lang="en-US" dirty="0" smtClean="0"/>
              <a:t>What </a:t>
            </a:r>
            <a:r>
              <a:rPr lang="en-US" dirty="0"/>
              <a:t>is the effect of faculty QM training and the QM course certification process on targeted demographic groups such as students of color, students with disabilities, or by age or gender</a:t>
            </a:r>
            <a:r>
              <a:rPr lang="en-US" dirty="0" smtClean="0"/>
              <a:t>?</a:t>
            </a:r>
            <a:endParaRPr lang="en-US" dirty="0"/>
          </a:p>
        </p:txBody>
      </p:sp>
    </p:spTree>
    <p:extLst>
      <p:ext uri="{BB962C8B-B14F-4D97-AF65-F5344CB8AC3E}">
        <p14:creationId xmlns:p14="http://schemas.microsoft.com/office/powerpoint/2010/main" val="27938937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things to look at…</a:t>
            </a:r>
            <a:endParaRPr lang="en-US" dirty="0"/>
          </a:p>
        </p:txBody>
      </p:sp>
      <p:sp>
        <p:nvSpPr>
          <p:cNvPr id="3" name="Content Placeholder 2"/>
          <p:cNvSpPr>
            <a:spLocks noGrp="1"/>
          </p:cNvSpPr>
          <p:nvPr>
            <p:ph idx="1"/>
          </p:nvPr>
        </p:nvSpPr>
        <p:spPr/>
        <p:txBody>
          <a:bodyPr>
            <a:normAutofit/>
          </a:bodyPr>
          <a:lstStyle/>
          <a:p>
            <a:pPr marL="548640" lvl="0" indent="-548640"/>
            <a:r>
              <a:rPr lang="en-US" dirty="0" smtClean="0"/>
              <a:t>Changes in course withdraw rates.</a:t>
            </a:r>
          </a:p>
          <a:p>
            <a:pPr marL="548640" lvl="0" indent="-548640"/>
            <a:r>
              <a:rPr lang="en-US" dirty="0" smtClean="0"/>
              <a:t>Changes in course completion rates.</a:t>
            </a:r>
          </a:p>
          <a:p>
            <a:pPr marL="548640" lvl="0" indent="-548640"/>
            <a:r>
              <a:rPr lang="en-US" dirty="0" smtClean="0"/>
              <a:t>Increases in passing grades.</a:t>
            </a:r>
          </a:p>
        </p:txBody>
      </p:sp>
    </p:spTree>
    <p:extLst>
      <p:ext uri="{BB962C8B-B14F-4D97-AF65-F5344CB8AC3E}">
        <p14:creationId xmlns:p14="http://schemas.microsoft.com/office/powerpoint/2010/main" val="5708481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a:t>
            </a:r>
            <a:r>
              <a:rPr lang="en-US" dirty="0" smtClean="0"/>
              <a:t>Objectives</a:t>
            </a:r>
            <a:endParaRPr lang="en-US" dirty="0"/>
          </a:p>
        </p:txBody>
      </p:sp>
      <p:sp>
        <p:nvSpPr>
          <p:cNvPr id="3" name="Content Placeholder 2"/>
          <p:cNvSpPr>
            <a:spLocks noGrp="1"/>
          </p:cNvSpPr>
          <p:nvPr>
            <p:ph idx="1"/>
          </p:nvPr>
        </p:nvSpPr>
        <p:spPr>
          <a:xfrm>
            <a:off x="451514" y="2461097"/>
            <a:ext cx="11288972" cy="4176371"/>
          </a:xfrm>
        </p:spPr>
        <p:txBody>
          <a:bodyPr>
            <a:normAutofit/>
          </a:bodyPr>
          <a:lstStyle/>
          <a:p>
            <a:pPr>
              <a:spcBef>
                <a:spcPts val="0"/>
              </a:spcBef>
              <a:spcAft>
                <a:spcPts val="1800"/>
              </a:spcAft>
            </a:pPr>
            <a:r>
              <a:rPr lang="en-US" dirty="0" smtClean="0"/>
              <a:t>List 3 limitations of this study.</a:t>
            </a:r>
          </a:p>
          <a:p>
            <a:pPr>
              <a:spcBef>
                <a:spcPts val="0"/>
              </a:spcBef>
              <a:spcAft>
                <a:spcPts val="1800"/>
              </a:spcAft>
            </a:pPr>
            <a:r>
              <a:rPr lang="en-US" dirty="0" smtClean="0"/>
              <a:t>Name 2 confounding/explanatory variables that were controlled for in this study. </a:t>
            </a:r>
          </a:p>
          <a:p>
            <a:pPr>
              <a:spcBef>
                <a:spcPts val="0"/>
              </a:spcBef>
              <a:spcAft>
                <a:spcPts val="1800"/>
              </a:spcAft>
            </a:pPr>
            <a:r>
              <a:rPr lang="en-US" dirty="0" smtClean="0"/>
              <a:t>Identify components required to conduct similar quality assurance research on your campus.</a:t>
            </a:r>
          </a:p>
        </p:txBody>
      </p:sp>
    </p:spTree>
    <p:extLst>
      <p:ext uri="{BB962C8B-B14F-4D97-AF65-F5344CB8AC3E}">
        <p14:creationId xmlns:p14="http://schemas.microsoft.com/office/powerpoint/2010/main" val="12107836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fontScale="92500"/>
          </a:bodyPr>
          <a:lstStyle/>
          <a:p>
            <a:r>
              <a:rPr lang="en-US" dirty="0" smtClean="0"/>
              <a:t>The </a:t>
            </a:r>
            <a:r>
              <a:rPr lang="en-US" b="1" dirty="0" smtClean="0">
                <a:solidFill>
                  <a:srgbClr val="0070C0"/>
                </a:solidFill>
              </a:rPr>
              <a:t>quality assurance process</a:t>
            </a:r>
            <a:r>
              <a:rPr lang="en-US" dirty="0" smtClean="0"/>
              <a:t> of training combined with course certification appears to contribute to increases in student grades more so than just training or course certification alone.</a:t>
            </a:r>
          </a:p>
          <a:p>
            <a:r>
              <a:rPr lang="en-US" dirty="0" smtClean="0"/>
              <a:t>There is </a:t>
            </a:r>
            <a:r>
              <a:rPr lang="en-US" b="1" dirty="0" smtClean="0">
                <a:solidFill>
                  <a:srgbClr val="0070C0"/>
                </a:solidFill>
              </a:rPr>
              <a:t>room for further study </a:t>
            </a:r>
            <a:r>
              <a:rPr lang="en-US" dirty="0" smtClean="0"/>
              <a:t>on the effectiveness of the Quality Matters program in general and in relation to specific student populations.</a:t>
            </a:r>
            <a:endParaRPr lang="en-US" dirty="0"/>
          </a:p>
        </p:txBody>
      </p:sp>
      <p:sp>
        <p:nvSpPr>
          <p:cNvPr id="4" name="Slide Number Placeholder 3"/>
          <p:cNvSpPr>
            <a:spLocks noGrp="1"/>
          </p:cNvSpPr>
          <p:nvPr>
            <p:ph type="sldNum" sz="quarter" idx="12"/>
          </p:nvPr>
        </p:nvSpPr>
        <p:spPr/>
        <p:txBody>
          <a:bodyPr/>
          <a:lstStyle/>
          <a:p>
            <a:fld id="{DEE5BC03-7CE3-4FE3-BC0A-0ACCA8AC1F24}" type="slidenum">
              <a:rPr lang="en-US" smtClean="0"/>
              <a:pPr/>
              <a:t>20</a:t>
            </a:fld>
            <a:endParaRPr lang="en-US" dirty="0"/>
          </a:p>
        </p:txBody>
      </p:sp>
    </p:spTree>
    <p:extLst>
      <p:ext uri="{BB962C8B-B14F-4D97-AF65-F5344CB8AC3E}">
        <p14:creationId xmlns:p14="http://schemas.microsoft.com/office/powerpoint/2010/main" val="6102104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Impact</a:t>
            </a:r>
            <a:endParaRPr lang="en-US" dirty="0"/>
          </a:p>
        </p:txBody>
      </p:sp>
      <p:sp>
        <p:nvSpPr>
          <p:cNvPr id="3" name="Content Placeholder 2"/>
          <p:cNvSpPr>
            <a:spLocks noGrp="1"/>
          </p:cNvSpPr>
          <p:nvPr>
            <p:ph idx="1"/>
          </p:nvPr>
        </p:nvSpPr>
        <p:spPr>
          <a:xfrm>
            <a:off x="451514" y="2461097"/>
            <a:ext cx="11288972" cy="4234343"/>
          </a:xfrm>
        </p:spPr>
        <p:txBody>
          <a:bodyPr>
            <a:normAutofit fontScale="85000" lnSpcReduction="10000"/>
          </a:bodyPr>
          <a:lstStyle/>
          <a:p>
            <a:r>
              <a:rPr lang="en-US" dirty="0" smtClean="0"/>
              <a:t>To date our system has focused primarily on the training aspects of QM implementation and our recent findings support the importance of expanding that process to include course certification.</a:t>
            </a:r>
          </a:p>
          <a:p>
            <a:r>
              <a:rPr lang="en-US" dirty="0" smtClean="0"/>
              <a:t>QM subscribers focused solely on the training aspects of quality assurance may need to re-evaluate and consider how to incorporate the course review process into their quality assurance program.</a:t>
            </a:r>
            <a:endParaRPr lang="en-US" dirty="0" smtClean="0"/>
          </a:p>
        </p:txBody>
      </p:sp>
    </p:spTree>
    <p:extLst>
      <p:ext uri="{BB962C8B-B14F-4D97-AF65-F5344CB8AC3E}">
        <p14:creationId xmlns:p14="http://schemas.microsoft.com/office/powerpoint/2010/main" val="29987948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Review</a:t>
            </a:r>
            <a:endParaRPr lang="en-US" dirty="0"/>
          </a:p>
        </p:txBody>
      </p:sp>
      <p:sp>
        <p:nvSpPr>
          <p:cNvPr id="3" name="Content Placeholder 2"/>
          <p:cNvSpPr>
            <a:spLocks noGrp="1"/>
          </p:cNvSpPr>
          <p:nvPr>
            <p:ph idx="1"/>
          </p:nvPr>
        </p:nvSpPr>
        <p:spPr>
          <a:xfrm>
            <a:off x="451514" y="2461097"/>
            <a:ext cx="11288972" cy="4176371"/>
          </a:xfrm>
        </p:spPr>
        <p:txBody>
          <a:bodyPr>
            <a:normAutofit/>
          </a:bodyPr>
          <a:lstStyle/>
          <a:p>
            <a:pPr>
              <a:spcBef>
                <a:spcPts val="0"/>
              </a:spcBef>
              <a:spcAft>
                <a:spcPts val="1800"/>
              </a:spcAft>
            </a:pPr>
            <a:r>
              <a:rPr lang="en-US" dirty="0" smtClean="0"/>
              <a:t>Who can list </a:t>
            </a:r>
            <a:r>
              <a:rPr lang="en-US" dirty="0" smtClean="0"/>
              <a:t>3 limitations of this </a:t>
            </a:r>
            <a:r>
              <a:rPr lang="en-US" dirty="0" smtClean="0"/>
              <a:t>study?</a:t>
            </a:r>
            <a:endParaRPr lang="en-US" dirty="0" smtClean="0"/>
          </a:p>
          <a:p>
            <a:pPr>
              <a:spcBef>
                <a:spcPts val="0"/>
              </a:spcBef>
              <a:spcAft>
                <a:spcPts val="1800"/>
              </a:spcAft>
            </a:pPr>
            <a:r>
              <a:rPr lang="en-US" dirty="0" smtClean="0"/>
              <a:t>Who can name 2 </a:t>
            </a:r>
            <a:r>
              <a:rPr lang="en-US" dirty="0" smtClean="0"/>
              <a:t>confounding/explanatory variables that were controlled for in this </a:t>
            </a:r>
            <a:r>
              <a:rPr lang="en-US" dirty="0" smtClean="0"/>
              <a:t>study? </a:t>
            </a:r>
            <a:endParaRPr lang="en-US" dirty="0" smtClean="0"/>
          </a:p>
          <a:p>
            <a:pPr>
              <a:spcBef>
                <a:spcPts val="0"/>
              </a:spcBef>
              <a:spcAft>
                <a:spcPts val="1800"/>
              </a:spcAft>
            </a:pPr>
            <a:r>
              <a:rPr lang="en-US" dirty="0" smtClean="0"/>
              <a:t>Who can identify 3 of the 9 components </a:t>
            </a:r>
            <a:r>
              <a:rPr lang="en-US" dirty="0" smtClean="0"/>
              <a:t>required to conduct similar quality assurance research on your </a:t>
            </a:r>
            <a:r>
              <a:rPr lang="en-US" dirty="0" smtClean="0"/>
              <a:t>campus?</a:t>
            </a:r>
            <a:endParaRPr lang="en-US" dirty="0" smtClean="0"/>
          </a:p>
        </p:txBody>
      </p:sp>
    </p:spTree>
    <p:extLst>
      <p:ext uri="{BB962C8B-B14F-4D97-AF65-F5344CB8AC3E}">
        <p14:creationId xmlns:p14="http://schemas.microsoft.com/office/powerpoint/2010/main" val="7993239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a:t>
            </a:r>
            <a:r>
              <a:rPr lang="en-US" dirty="0" smtClean="0"/>
              <a:t>Us</a:t>
            </a:r>
            <a:endParaRPr lang="en-US" dirty="0"/>
          </a:p>
        </p:txBody>
      </p:sp>
      <p:sp>
        <p:nvSpPr>
          <p:cNvPr id="3" name="Content Placeholder 2"/>
          <p:cNvSpPr>
            <a:spLocks noGrp="1"/>
          </p:cNvSpPr>
          <p:nvPr>
            <p:ph sz="half" idx="1"/>
          </p:nvPr>
        </p:nvSpPr>
        <p:spPr>
          <a:xfrm>
            <a:off x="546451" y="2602642"/>
            <a:ext cx="5549548" cy="3272436"/>
          </a:xfrm>
        </p:spPr>
        <p:txBody>
          <a:bodyPr anchor="t">
            <a:noAutofit/>
          </a:bodyPr>
          <a:lstStyle/>
          <a:p>
            <a:pPr marL="0" indent="0" algn="ctr">
              <a:lnSpc>
                <a:spcPct val="100000"/>
              </a:lnSpc>
              <a:spcBef>
                <a:spcPts val="0"/>
              </a:spcBef>
              <a:buNone/>
            </a:pPr>
            <a:r>
              <a:rPr lang="fi-FI" sz="4000" b="1" dirty="0">
                <a:solidFill>
                  <a:srgbClr val="0070C0"/>
                </a:solidFill>
              </a:rPr>
              <a:t>Alissa </a:t>
            </a:r>
            <a:r>
              <a:rPr lang="fi-FI" sz="4000" b="1" dirty="0" smtClean="0">
                <a:solidFill>
                  <a:srgbClr val="0070C0"/>
                </a:solidFill>
              </a:rPr>
              <a:t>Sells</a:t>
            </a:r>
          </a:p>
          <a:p>
            <a:pPr marL="0" indent="0" algn="ctr">
              <a:lnSpc>
                <a:spcPct val="100000"/>
              </a:lnSpc>
              <a:spcBef>
                <a:spcPts val="0"/>
              </a:spcBef>
              <a:spcAft>
                <a:spcPts val="0"/>
              </a:spcAft>
              <a:buNone/>
            </a:pPr>
            <a:r>
              <a:rPr lang="fi-FI" sz="2000" dirty="0" smtClean="0">
                <a:solidFill>
                  <a:schemeClr val="bg1"/>
                </a:solidFill>
              </a:rPr>
              <a:t>Program Administrator </a:t>
            </a:r>
            <a:br>
              <a:rPr lang="fi-FI" sz="2000" dirty="0" smtClean="0">
                <a:solidFill>
                  <a:schemeClr val="bg1"/>
                </a:solidFill>
              </a:rPr>
            </a:br>
            <a:r>
              <a:rPr lang="fi-FI" sz="2000" dirty="0" smtClean="0">
                <a:solidFill>
                  <a:schemeClr val="bg1"/>
                </a:solidFill>
              </a:rPr>
              <a:t>System Lead QMC</a:t>
            </a:r>
            <a:endParaRPr lang="fi-FI" sz="2000" dirty="0">
              <a:solidFill>
                <a:schemeClr val="bg1"/>
              </a:solidFill>
            </a:endParaRPr>
          </a:p>
          <a:p>
            <a:pPr marL="0" indent="0" algn="ctr">
              <a:lnSpc>
                <a:spcPct val="100000"/>
              </a:lnSpc>
              <a:spcBef>
                <a:spcPts val="0"/>
              </a:spcBef>
              <a:spcAft>
                <a:spcPts val="1200"/>
              </a:spcAft>
              <a:buNone/>
            </a:pPr>
            <a:endParaRPr lang="fi-FI" sz="2800" dirty="0" smtClean="0">
              <a:solidFill>
                <a:schemeClr val="bg1"/>
              </a:solidFill>
              <a:hlinkClick r:id="rId2"/>
            </a:endParaRPr>
          </a:p>
          <a:p>
            <a:pPr marL="0" indent="0" algn="ctr">
              <a:lnSpc>
                <a:spcPct val="100000"/>
              </a:lnSpc>
              <a:spcBef>
                <a:spcPts val="0"/>
              </a:spcBef>
              <a:spcAft>
                <a:spcPts val="1200"/>
              </a:spcAft>
              <a:buNone/>
            </a:pPr>
            <a:r>
              <a:rPr lang="fi-FI" sz="2800" dirty="0" smtClean="0">
                <a:solidFill>
                  <a:schemeClr val="bg1"/>
                </a:solidFill>
                <a:hlinkClick r:id="rId2"/>
              </a:rPr>
              <a:t>asells@sbctc.edu</a:t>
            </a:r>
            <a:r>
              <a:rPr lang="fi-FI" sz="2800" dirty="0" smtClean="0">
                <a:solidFill>
                  <a:schemeClr val="bg1"/>
                </a:solidFill>
              </a:rPr>
              <a:t> </a:t>
            </a:r>
            <a:endParaRPr lang="fi-FI" sz="2800" dirty="0">
              <a:solidFill>
                <a:schemeClr val="bg1"/>
              </a:solidFill>
            </a:endParaRPr>
          </a:p>
          <a:p>
            <a:pPr marL="0" indent="0" algn="ctr">
              <a:lnSpc>
                <a:spcPct val="100000"/>
              </a:lnSpc>
              <a:spcBef>
                <a:spcPts val="0"/>
              </a:spcBef>
              <a:spcAft>
                <a:spcPts val="1200"/>
              </a:spcAft>
              <a:buNone/>
            </a:pPr>
            <a:r>
              <a:rPr lang="fi-FI" sz="2800" dirty="0">
                <a:solidFill>
                  <a:schemeClr val="bg1"/>
                </a:solidFill>
              </a:rPr>
              <a:t>425.239.0456</a:t>
            </a:r>
          </a:p>
          <a:p>
            <a:pPr marL="0" indent="0" algn="ctr">
              <a:lnSpc>
                <a:spcPct val="100000"/>
              </a:lnSpc>
              <a:spcBef>
                <a:spcPts val="0"/>
              </a:spcBef>
              <a:spcAft>
                <a:spcPts val="1200"/>
              </a:spcAft>
              <a:buNone/>
            </a:pPr>
            <a:r>
              <a:rPr lang="fi-FI" sz="2800" dirty="0">
                <a:solidFill>
                  <a:schemeClr val="bg1"/>
                </a:solidFill>
              </a:rPr>
              <a:t>@WAeLearning</a:t>
            </a:r>
          </a:p>
        </p:txBody>
      </p:sp>
      <p:sp>
        <p:nvSpPr>
          <p:cNvPr id="5" name="Content Placeholder 4"/>
          <p:cNvSpPr>
            <a:spLocks noGrp="1"/>
          </p:cNvSpPr>
          <p:nvPr>
            <p:ph sz="half" idx="2"/>
          </p:nvPr>
        </p:nvSpPr>
        <p:spPr>
          <a:xfrm>
            <a:off x="6006546" y="2602641"/>
            <a:ext cx="5691609" cy="3272437"/>
          </a:xfrm>
        </p:spPr>
        <p:txBody>
          <a:bodyPr anchor="t">
            <a:normAutofit/>
          </a:bodyPr>
          <a:lstStyle/>
          <a:p>
            <a:pPr marL="0" indent="0" algn="ctr">
              <a:lnSpc>
                <a:spcPct val="100000"/>
              </a:lnSpc>
              <a:spcBef>
                <a:spcPts val="0"/>
              </a:spcBef>
              <a:buNone/>
            </a:pPr>
            <a:r>
              <a:rPr lang="en-US" sz="4000" b="1" dirty="0">
                <a:solidFill>
                  <a:srgbClr val="0070C0"/>
                </a:solidFill>
              </a:rPr>
              <a:t>Darby </a:t>
            </a:r>
            <a:r>
              <a:rPr lang="en-US" sz="4000" b="1" dirty="0" smtClean="0">
                <a:solidFill>
                  <a:srgbClr val="0070C0"/>
                </a:solidFill>
              </a:rPr>
              <a:t>Kaikkonen</a:t>
            </a:r>
          </a:p>
          <a:p>
            <a:pPr marL="0" indent="0" algn="ctr">
              <a:spcBef>
                <a:spcPts val="0"/>
              </a:spcBef>
              <a:spcAft>
                <a:spcPts val="1200"/>
              </a:spcAft>
              <a:buNone/>
            </a:pPr>
            <a:r>
              <a:rPr lang="en-US" sz="2000" dirty="0">
                <a:solidFill>
                  <a:schemeClr val="bg1"/>
                </a:solidFill>
              </a:rPr>
              <a:t>Policy Research </a:t>
            </a:r>
            <a:r>
              <a:rPr lang="en-US" sz="2000" dirty="0" smtClean="0">
                <a:solidFill>
                  <a:schemeClr val="bg1"/>
                </a:solidFill>
              </a:rPr>
              <a:t>Director</a:t>
            </a:r>
            <a:br>
              <a:rPr lang="en-US" sz="2000" dirty="0" smtClean="0">
                <a:solidFill>
                  <a:schemeClr val="bg1"/>
                </a:solidFill>
              </a:rPr>
            </a:br>
            <a:endParaRPr lang="en-US" sz="2000" dirty="0" smtClean="0">
              <a:solidFill>
                <a:schemeClr val="bg1"/>
              </a:solidFill>
            </a:endParaRPr>
          </a:p>
          <a:p>
            <a:pPr marL="0" indent="0" algn="ctr">
              <a:lnSpc>
                <a:spcPct val="100000"/>
              </a:lnSpc>
              <a:spcBef>
                <a:spcPts val="0"/>
              </a:spcBef>
              <a:spcAft>
                <a:spcPts val="1200"/>
              </a:spcAft>
              <a:buNone/>
            </a:pPr>
            <a:r>
              <a:rPr lang="en-US" sz="2800" dirty="0" smtClean="0">
                <a:solidFill>
                  <a:schemeClr val="bg1"/>
                </a:solidFill>
                <a:hlinkClick r:id="rId3"/>
              </a:rPr>
              <a:t/>
            </a:r>
            <a:br>
              <a:rPr lang="en-US" sz="2800" dirty="0" smtClean="0">
                <a:solidFill>
                  <a:schemeClr val="bg1"/>
                </a:solidFill>
                <a:hlinkClick r:id="rId3"/>
              </a:rPr>
            </a:br>
            <a:r>
              <a:rPr lang="en-US" sz="2800" dirty="0" smtClean="0">
                <a:solidFill>
                  <a:schemeClr val="bg1"/>
                </a:solidFill>
                <a:hlinkClick r:id="rId3"/>
              </a:rPr>
              <a:t>dkaikkonen@sbctc.edu</a:t>
            </a:r>
            <a:endParaRPr lang="en-US" sz="2800" dirty="0" smtClean="0">
              <a:solidFill>
                <a:schemeClr val="bg1"/>
              </a:solidFill>
            </a:endParaRPr>
          </a:p>
          <a:p>
            <a:pPr marL="0" indent="0" algn="ctr">
              <a:lnSpc>
                <a:spcPct val="100000"/>
              </a:lnSpc>
              <a:spcBef>
                <a:spcPts val="0"/>
              </a:spcBef>
              <a:spcAft>
                <a:spcPts val="1200"/>
              </a:spcAft>
              <a:buNone/>
            </a:pPr>
            <a:r>
              <a:rPr lang="en-US" sz="2800" dirty="0" smtClean="0">
                <a:solidFill>
                  <a:schemeClr val="bg1"/>
                </a:solidFill>
              </a:rPr>
              <a:t>360.704.1019</a:t>
            </a:r>
            <a:endParaRPr lang="en-US" sz="2800" dirty="0">
              <a:solidFill>
                <a:schemeClr val="bg1"/>
              </a:solidFill>
            </a:endParaRPr>
          </a:p>
        </p:txBody>
      </p:sp>
    </p:spTree>
    <p:extLst>
      <p:ext uri="{BB962C8B-B14F-4D97-AF65-F5344CB8AC3E}">
        <p14:creationId xmlns:p14="http://schemas.microsoft.com/office/powerpoint/2010/main" val="35991060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600" dirty="0" smtClean="0"/>
              <a:t>Thank you!</a:t>
            </a:r>
            <a:endParaRPr lang="en-US" sz="6600" dirty="0"/>
          </a:p>
        </p:txBody>
      </p:sp>
      <p:sp>
        <p:nvSpPr>
          <p:cNvPr id="3" name="Text Placeholder 2"/>
          <p:cNvSpPr>
            <a:spLocks noGrp="1"/>
          </p:cNvSpPr>
          <p:nvPr>
            <p:ph type="body" idx="1"/>
          </p:nvPr>
        </p:nvSpPr>
        <p:spPr>
          <a:xfrm>
            <a:off x="810000" y="5281201"/>
            <a:ext cx="10561418" cy="1119599"/>
          </a:xfrm>
          <a:noFill/>
          <a:ln>
            <a:noFill/>
          </a:ln>
        </p:spPr>
        <p:style>
          <a:lnRef idx="0">
            <a:scrgbClr r="0" g="0" b="0"/>
          </a:lnRef>
          <a:fillRef idx="0">
            <a:scrgbClr r="0" g="0" b="0"/>
          </a:fillRef>
          <a:effectRef idx="0">
            <a:scrgbClr r="0" g="0" b="0"/>
          </a:effectRef>
          <a:fontRef idx="minor">
            <a:schemeClr val="dk1"/>
          </a:fontRef>
        </p:style>
        <p:txBody>
          <a:bodyPr/>
          <a:lstStyle/>
          <a:p>
            <a:pPr algn="ctr"/>
            <a:r>
              <a:rPr lang="en-US" dirty="0">
                <a:solidFill>
                  <a:schemeClr val="accent1">
                    <a:lumMod val="75000"/>
                  </a:schemeClr>
                </a:solidFill>
              </a:rPr>
              <a:t>Unless otherwise specified, the content in this presentation is licensed under a </a:t>
            </a:r>
            <a:r>
              <a:rPr lang="en-US" b="1" dirty="0">
                <a:solidFill>
                  <a:schemeClr val="accent1">
                    <a:lumMod val="75000"/>
                  </a:schemeClr>
                </a:solidFill>
                <a:hlinkClick r:id="rId2"/>
              </a:rPr>
              <a:t>Creative Commons Attribution 4.0 International</a:t>
            </a:r>
            <a:r>
              <a:rPr lang="en-US" dirty="0">
                <a:solidFill>
                  <a:schemeClr val="accent1">
                    <a:lumMod val="75000"/>
                  </a:schemeClr>
                </a:solidFill>
              </a:rPr>
              <a:t> License. </a:t>
            </a:r>
          </a:p>
          <a:p>
            <a:pPr algn="ctr"/>
            <a:endParaRPr lang="en-US" dirty="0">
              <a:solidFill>
                <a:schemeClr val="accent1">
                  <a:lumMod val="75000"/>
                </a:schemeClr>
              </a:solidFill>
            </a:endParaRPr>
          </a:p>
        </p:txBody>
      </p:sp>
      <p:pic>
        <p:nvPicPr>
          <p:cNvPr id="6" name="Picture 5" descr="Creative Commons CC BY logo&#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80770" y="6075729"/>
            <a:ext cx="1117460" cy="393651"/>
          </a:xfrm>
          <a:prstGeom prst="rect">
            <a:avLst/>
          </a:prstGeom>
        </p:spPr>
      </p:pic>
    </p:spTree>
    <p:extLst>
      <p:ext uri="{BB962C8B-B14F-4D97-AF65-F5344CB8AC3E}">
        <p14:creationId xmlns:p14="http://schemas.microsoft.com/office/powerpoint/2010/main" val="3302751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SBCTC QM Implementation</a:t>
            </a:r>
            <a:endParaRPr lang="en-US" dirty="0"/>
          </a:p>
        </p:txBody>
      </p:sp>
      <p:graphicFrame>
        <p:nvGraphicFramePr>
          <p:cNvPr id="4" name="Content Placeholder 3" descr="Subscrition, Training &amp; Course Review implementation&#10;"/>
          <p:cNvGraphicFramePr>
            <a:graphicFrameLocks noGrp="1"/>
          </p:cNvGraphicFramePr>
          <p:nvPr>
            <p:ph idx="1"/>
            <p:extLst>
              <p:ext uri="{D42A27DB-BD31-4B8C-83A1-F6EECF244321}">
                <p14:modId xmlns:p14="http://schemas.microsoft.com/office/powerpoint/2010/main" val="1527175184"/>
              </p:ext>
            </p:extLst>
          </p:nvPr>
        </p:nvGraphicFramePr>
        <p:xfrm>
          <a:off x="894080" y="2123440"/>
          <a:ext cx="10552430" cy="448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05851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995862" y="2478400"/>
            <a:ext cx="2103120" cy="748168"/>
          </a:xfrm>
        </p:spPr>
        <p:txBody>
          <a:bodyPr/>
          <a:lstStyle/>
          <a:p>
            <a:r>
              <a:rPr lang="en-US" sz="2400" dirty="0" smtClean="0"/>
              <a:t>Research </a:t>
            </a:r>
            <a:br>
              <a:rPr lang="en-US" sz="2400" dirty="0" smtClean="0"/>
            </a:br>
            <a:r>
              <a:rPr lang="en-US" sz="2400" dirty="0" smtClean="0"/>
              <a:t>Question</a:t>
            </a:r>
            <a:endParaRPr lang="en-US" sz="2400" dirty="0"/>
          </a:p>
        </p:txBody>
      </p:sp>
      <p:sp>
        <p:nvSpPr>
          <p:cNvPr id="3" name="Text Placeholder 2"/>
          <p:cNvSpPr>
            <a:spLocks noGrp="1"/>
          </p:cNvSpPr>
          <p:nvPr>
            <p:ph type="body" sz="quarter" idx="14"/>
          </p:nvPr>
        </p:nvSpPr>
        <p:spPr>
          <a:xfrm>
            <a:off x="5571823" y="2478400"/>
            <a:ext cx="2103120" cy="748168"/>
          </a:xfrm>
        </p:spPr>
        <p:txBody>
          <a:bodyPr/>
          <a:lstStyle/>
          <a:p>
            <a:r>
              <a:rPr lang="en-US" sz="2400" dirty="0" smtClean="0"/>
              <a:t>Research </a:t>
            </a:r>
            <a:br>
              <a:rPr lang="en-US" sz="2400" dirty="0" smtClean="0"/>
            </a:br>
            <a:r>
              <a:rPr lang="en-US" sz="2400" dirty="0" smtClean="0"/>
              <a:t>Partner</a:t>
            </a:r>
            <a:endParaRPr lang="en-US" sz="2400" dirty="0"/>
          </a:p>
        </p:txBody>
      </p:sp>
      <p:sp>
        <p:nvSpPr>
          <p:cNvPr id="4" name="Text Placeholder 3"/>
          <p:cNvSpPr>
            <a:spLocks noGrp="1"/>
          </p:cNvSpPr>
          <p:nvPr>
            <p:ph type="body" sz="quarter" idx="15"/>
          </p:nvPr>
        </p:nvSpPr>
        <p:spPr/>
        <p:txBody>
          <a:bodyPr/>
          <a:lstStyle/>
          <a:p>
            <a:r>
              <a:rPr lang="en-US" sz="2400" dirty="0" smtClean="0"/>
              <a:t>Data</a:t>
            </a:r>
            <a:endParaRPr lang="en-US" sz="2400" dirty="0"/>
          </a:p>
        </p:txBody>
      </p:sp>
      <p:sp>
        <p:nvSpPr>
          <p:cNvPr id="5" name="Text Placeholder 4"/>
          <p:cNvSpPr>
            <a:spLocks noGrp="1"/>
          </p:cNvSpPr>
          <p:nvPr>
            <p:ph type="body" sz="quarter" idx="16"/>
          </p:nvPr>
        </p:nvSpPr>
        <p:spPr/>
        <p:txBody>
          <a:bodyPr/>
          <a:lstStyle/>
          <a:p>
            <a:pPr marL="0" indent="0">
              <a:buNone/>
            </a:pPr>
            <a:r>
              <a:rPr lang="en-US" sz="2400" dirty="0" smtClean="0"/>
              <a:t>Library Access</a:t>
            </a:r>
            <a:endParaRPr lang="en-US" sz="2400" dirty="0"/>
          </a:p>
        </p:txBody>
      </p:sp>
      <p:sp>
        <p:nvSpPr>
          <p:cNvPr id="6" name="Text Placeholder 5"/>
          <p:cNvSpPr>
            <a:spLocks noGrp="1"/>
          </p:cNvSpPr>
          <p:nvPr>
            <p:ph type="body" sz="quarter" idx="17"/>
          </p:nvPr>
        </p:nvSpPr>
        <p:spPr>
          <a:xfrm>
            <a:off x="5191588" y="3904788"/>
            <a:ext cx="2103120" cy="748168"/>
          </a:xfrm>
        </p:spPr>
        <p:txBody>
          <a:bodyPr/>
          <a:lstStyle/>
          <a:p>
            <a:r>
              <a:rPr lang="en-US" sz="2400" dirty="0" smtClean="0"/>
              <a:t>Participant Consent</a:t>
            </a:r>
            <a:endParaRPr lang="en-US" sz="2400" dirty="0"/>
          </a:p>
        </p:txBody>
      </p:sp>
      <p:sp>
        <p:nvSpPr>
          <p:cNvPr id="7" name="Text Placeholder 6"/>
          <p:cNvSpPr>
            <a:spLocks noGrp="1"/>
          </p:cNvSpPr>
          <p:nvPr>
            <p:ph type="body" sz="quarter" idx="18"/>
          </p:nvPr>
        </p:nvSpPr>
        <p:spPr>
          <a:xfrm>
            <a:off x="1752654" y="3925759"/>
            <a:ext cx="2103120" cy="748168"/>
          </a:xfrm>
        </p:spPr>
        <p:txBody>
          <a:bodyPr/>
          <a:lstStyle/>
          <a:p>
            <a:r>
              <a:rPr lang="en-US" sz="2400" dirty="0" smtClean="0"/>
              <a:t>Permission </a:t>
            </a:r>
            <a:endParaRPr lang="en-US" sz="2400" dirty="0"/>
          </a:p>
        </p:txBody>
      </p:sp>
      <p:sp>
        <p:nvSpPr>
          <p:cNvPr id="8" name="Text Placeholder 7"/>
          <p:cNvSpPr>
            <a:spLocks noGrp="1"/>
          </p:cNvSpPr>
          <p:nvPr>
            <p:ph type="body" sz="quarter" idx="19"/>
          </p:nvPr>
        </p:nvSpPr>
        <p:spPr>
          <a:xfrm>
            <a:off x="1991026" y="5370581"/>
            <a:ext cx="2103120" cy="748168"/>
          </a:xfrm>
        </p:spPr>
        <p:txBody>
          <a:bodyPr/>
          <a:lstStyle/>
          <a:p>
            <a:r>
              <a:rPr lang="en-US" sz="2400" dirty="0" smtClean="0"/>
              <a:t>Editors</a:t>
            </a:r>
            <a:endParaRPr lang="en-US" sz="2400" dirty="0"/>
          </a:p>
        </p:txBody>
      </p:sp>
      <p:sp>
        <p:nvSpPr>
          <p:cNvPr id="9" name="Text Placeholder 8"/>
          <p:cNvSpPr>
            <a:spLocks noGrp="1"/>
          </p:cNvSpPr>
          <p:nvPr>
            <p:ph type="body" sz="quarter" idx="20"/>
          </p:nvPr>
        </p:nvSpPr>
        <p:spPr/>
        <p:txBody>
          <a:bodyPr/>
          <a:lstStyle/>
          <a:p>
            <a:r>
              <a:rPr lang="en-US" sz="2400" dirty="0" smtClean="0"/>
              <a:t>Time</a:t>
            </a:r>
            <a:endParaRPr lang="en-US" sz="2400" dirty="0"/>
          </a:p>
        </p:txBody>
      </p:sp>
      <p:sp>
        <p:nvSpPr>
          <p:cNvPr id="10" name="Text Placeholder 9"/>
          <p:cNvSpPr>
            <a:spLocks noGrp="1"/>
          </p:cNvSpPr>
          <p:nvPr>
            <p:ph type="body" sz="quarter" idx="21"/>
          </p:nvPr>
        </p:nvSpPr>
        <p:spPr/>
        <p:txBody>
          <a:bodyPr/>
          <a:lstStyle/>
          <a:p>
            <a:r>
              <a:rPr lang="en-US" sz="2400" dirty="0" smtClean="0"/>
              <a:t>Patience</a:t>
            </a:r>
            <a:endParaRPr lang="en-US" sz="2400" dirty="0"/>
          </a:p>
        </p:txBody>
      </p:sp>
      <p:sp>
        <p:nvSpPr>
          <p:cNvPr id="11" name="Title 10"/>
          <p:cNvSpPr>
            <a:spLocks noGrp="1"/>
          </p:cNvSpPr>
          <p:nvPr>
            <p:ph type="title"/>
          </p:nvPr>
        </p:nvSpPr>
        <p:spPr/>
        <p:txBody>
          <a:bodyPr/>
          <a:lstStyle/>
          <a:p>
            <a:r>
              <a:rPr lang="en-US" dirty="0" smtClean="0"/>
              <a:t>Project Components</a:t>
            </a:r>
            <a:endParaRPr lang="en-US" dirty="0"/>
          </a:p>
        </p:txBody>
      </p:sp>
    </p:spTree>
    <p:extLst>
      <p:ext uri="{BB962C8B-B14F-4D97-AF65-F5344CB8AC3E}">
        <p14:creationId xmlns:p14="http://schemas.microsoft.com/office/powerpoint/2010/main" val="9402431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893" y="447188"/>
            <a:ext cx="10987105" cy="970450"/>
          </a:xfrm>
        </p:spPr>
        <p:txBody>
          <a:bodyPr anchor="ctr"/>
          <a:lstStyle/>
          <a:p>
            <a:r>
              <a:rPr lang="en-US" sz="5400" b="0" dirty="0" smtClean="0"/>
              <a:t>1 Research Questions</a:t>
            </a:r>
            <a:endParaRPr lang="en-US" sz="5400" b="0" dirty="0"/>
          </a:p>
        </p:txBody>
      </p:sp>
      <p:graphicFrame>
        <p:nvGraphicFramePr>
          <p:cNvPr id="5" name="Content Placeholder 4" descr="list of mean student course GPA comparisons made in this study"/>
          <p:cNvGraphicFramePr>
            <a:graphicFrameLocks noGrp="1"/>
          </p:cNvGraphicFramePr>
          <p:nvPr>
            <p:ph sz="half" idx="2"/>
            <p:extLst>
              <p:ext uri="{D42A27DB-BD31-4B8C-83A1-F6EECF244321}">
                <p14:modId xmlns:p14="http://schemas.microsoft.com/office/powerpoint/2010/main" val="1706679413"/>
              </p:ext>
            </p:extLst>
          </p:nvPr>
        </p:nvGraphicFramePr>
        <p:xfrm>
          <a:off x="3728721" y="1998617"/>
          <a:ext cx="8053976" cy="47156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5"/>
          <p:cNvSpPr>
            <a:spLocks noGrp="1"/>
          </p:cNvSpPr>
          <p:nvPr>
            <p:ph sz="half" idx="1"/>
          </p:nvPr>
        </p:nvSpPr>
        <p:spPr>
          <a:xfrm>
            <a:off x="394893" y="2390781"/>
            <a:ext cx="3568960" cy="3638763"/>
          </a:xfrm>
        </p:spPr>
        <p:txBody>
          <a:bodyPr>
            <a:normAutofit/>
          </a:bodyPr>
          <a:lstStyle/>
          <a:p>
            <a:pPr marL="0" indent="0">
              <a:spcBef>
                <a:spcPts val="0"/>
              </a:spcBef>
              <a:spcAft>
                <a:spcPts val="0"/>
              </a:spcAft>
              <a:buNone/>
            </a:pPr>
            <a:r>
              <a:rPr lang="en-US" sz="4400" dirty="0" smtClean="0"/>
              <a:t>What is the relationship between…</a:t>
            </a:r>
            <a:endParaRPr lang="en-US" sz="4400" dirty="0"/>
          </a:p>
        </p:txBody>
      </p:sp>
    </p:spTree>
    <p:extLst>
      <p:ext uri="{BB962C8B-B14F-4D97-AF65-F5344CB8AC3E}">
        <p14:creationId xmlns:p14="http://schemas.microsoft.com/office/powerpoint/2010/main" val="28519700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Research Partner</a:t>
            </a:r>
            <a:endParaRPr lang="en-US" dirty="0"/>
          </a:p>
        </p:txBody>
      </p:sp>
      <p:graphicFrame>
        <p:nvGraphicFramePr>
          <p:cNvPr id="4" name="Content Placeholder 3" descr="SBCTC research partners"/>
          <p:cNvGraphicFramePr>
            <a:graphicFrameLocks noGrp="1"/>
          </p:cNvGraphicFramePr>
          <p:nvPr>
            <p:ph idx="1"/>
            <p:extLst>
              <p:ext uri="{D42A27DB-BD31-4B8C-83A1-F6EECF244321}">
                <p14:modId xmlns:p14="http://schemas.microsoft.com/office/powerpoint/2010/main" val="2171773203"/>
              </p:ext>
            </p:extLst>
          </p:nvPr>
        </p:nvGraphicFramePr>
        <p:xfrm>
          <a:off x="265354" y="1678815"/>
          <a:ext cx="11661289" cy="51791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971864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626" y="447188"/>
            <a:ext cx="11449878" cy="970450"/>
          </a:xfrm>
        </p:spPr>
        <p:txBody>
          <a:bodyPr/>
          <a:lstStyle/>
          <a:p>
            <a:r>
              <a:rPr lang="en-US" dirty="0" smtClean="0"/>
              <a:t>3 Data (2008 – 2018)</a:t>
            </a:r>
            <a:endParaRPr lang="en-US" dirty="0"/>
          </a:p>
        </p:txBody>
      </p:sp>
      <p:graphicFrame>
        <p:nvGraphicFramePr>
          <p:cNvPr id="4" name="Content Placeholder 3" descr="list of data sources filtered in this study using Excel; finsla saple size around 46"/>
          <p:cNvGraphicFramePr>
            <a:graphicFrameLocks noGrp="1"/>
          </p:cNvGraphicFramePr>
          <p:nvPr>
            <p:ph sz="half" idx="1"/>
            <p:extLst>
              <p:ext uri="{D42A27DB-BD31-4B8C-83A1-F6EECF244321}">
                <p14:modId xmlns:p14="http://schemas.microsoft.com/office/powerpoint/2010/main" val="2210064957"/>
              </p:ext>
            </p:extLst>
          </p:nvPr>
        </p:nvGraphicFramePr>
        <p:xfrm>
          <a:off x="159026" y="2266122"/>
          <a:ext cx="5105401" cy="44726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4"/>
          <p:cNvSpPr>
            <a:spLocks noGrp="1"/>
          </p:cNvSpPr>
          <p:nvPr>
            <p:ph sz="half" idx="2"/>
          </p:nvPr>
        </p:nvSpPr>
        <p:spPr>
          <a:xfrm>
            <a:off x="5536097" y="2027583"/>
            <a:ext cx="6370982" cy="4711148"/>
          </a:xfrm>
        </p:spPr>
        <p:txBody>
          <a:bodyPr>
            <a:noAutofit/>
          </a:bodyPr>
          <a:lstStyle/>
          <a:p>
            <a:pPr marL="457200" indent="-457200" defTabSz="914400">
              <a:lnSpc>
                <a:spcPct val="90000"/>
              </a:lnSpc>
              <a:spcBef>
                <a:spcPts val="0"/>
              </a:spcBef>
              <a:spcAft>
                <a:spcPts val="1800"/>
              </a:spcAft>
              <a:buClrTx/>
              <a:defRPr/>
            </a:pPr>
            <a:r>
              <a:rPr lang="en-US" sz="2400" dirty="0"/>
              <a:t>138 officially certified QM </a:t>
            </a:r>
            <a:r>
              <a:rPr lang="en-US" sz="2400" dirty="0" smtClean="0"/>
              <a:t>courses</a:t>
            </a:r>
          </a:p>
          <a:p>
            <a:pPr marL="457200" indent="-457200">
              <a:lnSpc>
                <a:spcPct val="90000"/>
              </a:lnSpc>
              <a:spcBef>
                <a:spcPts val="0"/>
              </a:spcBef>
              <a:spcAft>
                <a:spcPts val="1800"/>
              </a:spcAft>
            </a:pPr>
            <a:r>
              <a:rPr lang="en-US" sz="2400" dirty="0" smtClean="0"/>
              <a:t>Excludes </a:t>
            </a:r>
            <a:r>
              <a:rPr lang="en-US" sz="2400" dirty="0"/>
              <a:t>33 faculty without verifiable APPQMR training records, no training, or informal QM </a:t>
            </a:r>
            <a:r>
              <a:rPr lang="en-US" sz="2400" dirty="0" smtClean="0"/>
              <a:t>training</a:t>
            </a:r>
          </a:p>
          <a:p>
            <a:pPr marL="457200" indent="-457200">
              <a:lnSpc>
                <a:spcPct val="90000"/>
              </a:lnSpc>
              <a:spcBef>
                <a:spcPts val="0"/>
              </a:spcBef>
              <a:spcAft>
                <a:spcPts val="1800"/>
              </a:spcAft>
            </a:pPr>
            <a:r>
              <a:rPr lang="en-US" sz="2400" dirty="0" smtClean="0"/>
              <a:t>Excludes </a:t>
            </a:r>
            <a:r>
              <a:rPr lang="en-US" sz="2400" dirty="0"/>
              <a:t>52 recertifications, non HE rubric reviews, and additional certified courses from the same </a:t>
            </a:r>
            <a:r>
              <a:rPr lang="en-US" sz="2400" dirty="0" smtClean="0"/>
              <a:t>faculty</a:t>
            </a:r>
          </a:p>
          <a:p>
            <a:pPr marL="457200" indent="-457200">
              <a:lnSpc>
                <a:spcPct val="90000"/>
              </a:lnSpc>
              <a:spcBef>
                <a:spcPts val="0"/>
              </a:spcBef>
              <a:spcAft>
                <a:spcPts val="1800"/>
              </a:spcAft>
            </a:pPr>
            <a:r>
              <a:rPr lang="en-US" sz="2400" dirty="0" smtClean="0"/>
              <a:t>Excludes </a:t>
            </a:r>
            <a:r>
              <a:rPr lang="en-US" sz="2400" dirty="0"/>
              <a:t>+/-7 faculty who did not have course data for a full year before and after training and before and after course </a:t>
            </a:r>
            <a:r>
              <a:rPr lang="en-US" sz="2400" dirty="0" smtClean="0"/>
              <a:t>certification</a:t>
            </a:r>
            <a:endParaRPr lang="en-US" sz="2400" dirty="0"/>
          </a:p>
        </p:txBody>
      </p:sp>
    </p:spTree>
    <p:extLst>
      <p:ext uri="{BB962C8B-B14F-4D97-AF65-F5344CB8AC3E}">
        <p14:creationId xmlns:p14="http://schemas.microsoft.com/office/powerpoint/2010/main" val="10679553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Permission</a:t>
            </a:r>
            <a:endParaRPr lang="en-US" dirty="0"/>
          </a:p>
        </p:txBody>
      </p:sp>
      <p:sp>
        <p:nvSpPr>
          <p:cNvPr id="3" name="Content Placeholder 2"/>
          <p:cNvSpPr>
            <a:spLocks noGrp="1"/>
          </p:cNvSpPr>
          <p:nvPr>
            <p:ph idx="1"/>
          </p:nvPr>
        </p:nvSpPr>
        <p:spPr>
          <a:xfrm>
            <a:off x="451514" y="2461097"/>
            <a:ext cx="11740486" cy="3842883"/>
          </a:xfrm>
        </p:spPr>
        <p:txBody>
          <a:bodyPr/>
          <a:lstStyle/>
          <a:p>
            <a:r>
              <a:rPr lang="en-US" dirty="0" smtClean="0"/>
              <a:t>No permission to conduct research was required.</a:t>
            </a:r>
          </a:p>
          <a:p>
            <a:r>
              <a:rPr lang="en-US" dirty="0" smtClean="0"/>
              <a:t>System </a:t>
            </a:r>
            <a:r>
              <a:rPr lang="en-US" dirty="0"/>
              <a:t>data collected quarterly for policy research analysis, accountability reporting, and research and evaluation of educational programs </a:t>
            </a:r>
          </a:p>
        </p:txBody>
      </p:sp>
    </p:spTree>
    <p:extLst>
      <p:ext uri="{BB962C8B-B14F-4D97-AF65-F5344CB8AC3E}">
        <p14:creationId xmlns:p14="http://schemas.microsoft.com/office/powerpoint/2010/main" val="7438982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Consent</a:t>
            </a:r>
            <a:endParaRPr lang="en-US" dirty="0"/>
          </a:p>
        </p:txBody>
      </p:sp>
      <p:sp>
        <p:nvSpPr>
          <p:cNvPr id="3" name="Content Placeholder 2"/>
          <p:cNvSpPr>
            <a:spLocks noGrp="1"/>
          </p:cNvSpPr>
          <p:nvPr>
            <p:ph idx="1"/>
          </p:nvPr>
        </p:nvSpPr>
        <p:spPr/>
        <p:txBody>
          <a:bodyPr/>
          <a:lstStyle/>
          <a:p>
            <a:r>
              <a:rPr lang="en-US" dirty="0" smtClean="0"/>
              <a:t>Consent was not required.</a:t>
            </a:r>
          </a:p>
          <a:p>
            <a:r>
              <a:rPr lang="en-US" dirty="0" smtClean="0"/>
              <a:t>Faculty were informed of their possible inclusion in the study by email.</a:t>
            </a:r>
            <a:endParaRPr lang="en-US" dirty="0"/>
          </a:p>
        </p:txBody>
      </p:sp>
    </p:spTree>
    <p:extLst>
      <p:ext uri="{BB962C8B-B14F-4D97-AF65-F5344CB8AC3E}">
        <p14:creationId xmlns:p14="http://schemas.microsoft.com/office/powerpoint/2010/main" val="28337153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Custom 9">
      <a:dk1>
        <a:srgbClr val="3F3F3F"/>
      </a:dk1>
      <a:lt1>
        <a:sysClr val="window" lastClr="FFFFFF"/>
      </a:lt1>
      <a:dk2>
        <a:srgbClr val="FFFFFF"/>
      </a:dk2>
      <a:lt2>
        <a:srgbClr val="DBEFF9"/>
      </a:lt2>
      <a:accent1>
        <a:srgbClr val="595959"/>
      </a:accent1>
      <a:accent2>
        <a:srgbClr val="235B8D"/>
      </a:accent2>
      <a:accent3>
        <a:srgbClr val="0BD0D9"/>
      </a:accent3>
      <a:accent4>
        <a:srgbClr val="10CF9B"/>
      </a:accent4>
      <a:accent5>
        <a:srgbClr val="7CCA62"/>
      </a:accent5>
      <a:accent6>
        <a:srgbClr val="A5C249"/>
      </a:accent6>
      <a:hlink>
        <a:srgbClr val="000000"/>
      </a:hlink>
      <a:folHlink>
        <a:srgbClr val="990099"/>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98D1675B-7325-48AD-994B-0DEF3379A98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TM03457503[[fn=Quotable]]</Template>
  <TotalTime>462</TotalTime>
  <Words>2166</Words>
  <Application>Microsoft Office PowerPoint</Application>
  <PresentationFormat>Widescreen</PresentationFormat>
  <Paragraphs>239</Paragraphs>
  <Slides>24</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Calibri</vt:lpstr>
      <vt:lpstr>Century Gothic</vt:lpstr>
      <vt:lpstr>Corbel</vt:lpstr>
      <vt:lpstr>Courier New</vt:lpstr>
      <vt:lpstr>Franklin Gothic Book</vt:lpstr>
      <vt:lpstr>Franklin Gothic Demi</vt:lpstr>
      <vt:lpstr>Wingdings 2</vt:lpstr>
      <vt:lpstr>Quotable</vt:lpstr>
      <vt:lpstr>DOES QUALITY IN ONLINE COURSE DESIGN MATTER? The Relationship Between Quality Assurance &amp; Student Grades</vt:lpstr>
      <vt:lpstr>Session Objectives</vt:lpstr>
      <vt:lpstr>SBCTC QM Implementation</vt:lpstr>
      <vt:lpstr>Project Components</vt:lpstr>
      <vt:lpstr>1 Research Questions</vt:lpstr>
      <vt:lpstr>2 Research Partner</vt:lpstr>
      <vt:lpstr>3 Data (2008 – 2018)</vt:lpstr>
      <vt:lpstr>4 Permission</vt:lpstr>
      <vt:lpstr>5 Consent</vt:lpstr>
      <vt:lpstr>6 Library Access</vt:lpstr>
      <vt:lpstr>7 Editors</vt:lpstr>
      <vt:lpstr>8 Time &amp; 9 Patience</vt:lpstr>
      <vt:lpstr>Assumptions</vt:lpstr>
      <vt:lpstr>Limitations</vt:lpstr>
      <vt:lpstr>Methodology - MEASUREMENT</vt:lpstr>
      <vt:lpstr>Methodology - TESTING</vt:lpstr>
      <vt:lpstr>Results</vt:lpstr>
      <vt:lpstr>Areas for further study…</vt:lpstr>
      <vt:lpstr>Other things to look at…</vt:lpstr>
      <vt:lpstr>Summary</vt:lpstr>
      <vt:lpstr>Potential Impact</vt:lpstr>
      <vt:lpstr>Let’s Review</vt:lpstr>
      <vt:lpstr>Contact Us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Alissa Sells</dc:creator>
  <cp:lastModifiedBy>Alissa Sells</cp:lastModifiedBy>
  <cp:revision>60</cp:revision>
  <dcterms:created xsi:type="dcterms:W3CDTF">2014-04-18T00:36:11Z</dcterms:created>
  <dcterms:modified xsi:type="dcterms:W3CDTF">2019-10-29T07:16:01Z</dcterms:modified>
</cp:coreProperties>
</file>