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659" r:id="rId1"/>
  </p:sldMasterIdLst>
  <p:notesMasterIdLst>
    <p:notesMasterId r:id="rId31"/>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Lst>
  <p:sldSz cx="12192000" cy="6858000"/>
  <p:notesSz cx="6858000" cy="9144000"/>
  <p:embeddedFontLst>
    <p:embeddedFont>
      <p:font typeface="Calibri" panose="020F0502020204030204" pitchFamily="34" charset="0"/>
      <p:regular r:id="rId32"/>
      <p:bold r:id="rId33"/>
      <p:italic r:id="rId34"/>
      <p:boldItalic r:id="rId35"/>
    </p:embeddedFont>
    <p:embeddedFont>
      <p:font typeface="Open Sans" panose="020B0606030504020204" pitchFamily="34" charset="0"/>
      <p:regular r:id="rId36"/>
      <p:bold r:id="rId37"/>
      <p:italic r:id="rId38"/>
      <p:boldItalic r:id="rId39"/>
    </p:embeddedFont>
    <p:embeddedFont>
      <p:font typeface="Oswald" pitchFamily="2" charset="77"/>
      <p:regular r:id="rId40"/>
      <p:bold r:id="rId41"/>
    </p:embeddedFont>
    <p:embeddedFont>
      <p:font typeface="Roboto Condensed" panose="02000000000000000000" pitchFamily="2" charset="0"/>
      <p:regular r:id="rId42"/>
      <p:bold r:id="rId43"/>
      <p:italic r:id="rId44"/>
      <p:boldItalic r:id="rId4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74"/>
  </p:normalViewPr>
  <p:slideViewPr>
    <p:cSldViewPr snapToGrid="0" snapToObjects="1">
      <p:cViewPr varScale="1">
        <p:scale>
          <a:sx n="124" d="100"/>
          <a:sy n="124" d="100"/>
        </p:scale>
        <p:origin x="640" y="1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8.fntdata"/><Relationship Id="rId21" Type="http://schemas.openxmlformats.org/officeDocument/2006/relationships/slide" Target="slides/slide20.xml"/><Relationship Id="rId34" Type="http://schemas.openxmlformats.org/officeDocument/2006/relationships/font" Target="fonts/font3.fntdata"/><Relationship Id="rId42" Type="http://schemas.openxmlformats.org/officeDocument/2006/relationships/font" Target="fonts/font11.fntdata"/><Relationship Id="rId47"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1.fntdata"/><Relationship Id="rId37" Type="http://schemas.openxmlformats.org/officeDocument/2006/relationships/font" Target="fonts/font6.fntdata"/><Relationship Id="rId40" Type="http://schemas.openxmlformats.org/officeDocument/2006/relationships/font" Target="fonts/font9.fntdata"/><Relationship Id="rId45" Type="http://schemas.openxmlformats.org/officeDocument/2006/relationships/font" Target="fonts/font14.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5.fntdata"/><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4" Type="http://schemas.openxmlformats.org/officeDocument/2006/relationships/font" Target="fonts/font13.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4.fntdata"/><Relationship Id="rId43" Type="http://schemas.openxmlformats.org/officeDocument/2006/relationships/font" Target="fonts/font12.fntdata"/><Relationship Id="rId48"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2.fntdata"/><Relationship Id="rId38" Type="http://schemas.openxmlformats.org/officeDocument/2006/relationships/font" Target="fonts/font7.fntdata"/><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font" Target="fonts/font10.fntdata"/><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91425" rIns="91425" bIns="91425" anchor="t" anchorCtr="0"/>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91425" rIns="91425" bIns="91425" anchor="t" anchorCtr="0"/>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t" anchorCtr="0"/>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91425" rIns="91425" bIns="91425" anchor="b" anchorCtr="0"/>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3:notes"/>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g43920e9d97_3_23: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a:t>Examples of students: who might take an online course.</a:t>
            </a:r>
            <a:endParaRPr/>
          </a:p>
          <a:p>
            <a:pPr marL="0" lvl="0" indent="0" algn="l" rtl="0">
              <a:spcBef>
                <a:spcPts val="0"/>
              </a:spcBef>
              <a:spcAft>
                <a:spcPts val="0"/>
              </a:spcAft>
              <a:buNone/>
            </a:pPr>
            <a:r>
              <a:rPr lang="en-US"/>
              <a:t>Blind student take US Govt, Econ, Psych</a:t>
            </a:r>
            <a:endParaRPr/>
          </a:p>
          <a:p>
            <a:pPr marL="0" lvl="0" indent="0" algn="l" rtl="0">
              <a:spcBef>
                <a:spcPts val="0"/>
              </a:spcBef>
              <a:spcAft>
                <a:spcPts val="0"/>
              </a:spcAft>
              <a:buNone/>
            </a:pPr>
            <a:r>
              <a:rPr lang="en-US"/>
              <a:t>Deaf student Spanish, us govt, english</a:t>
            </a:r>
            <a:endParaRPr/>
          </a:p>
          <a:p>
            <a:pPr marL="0" lvl="0" indent="0" algn="l" rtl="0">
              <a:spcBef>
                <a:spcPts val="0"/>
              </a:spcBef>
              <a:spcAft>
                <a:spcPts val="0"/>
              </a:spcAft>
              <a:buNone/>
            </a:pPr>
            <a:r>
              <a:rPr lang="en-US"/>
              <a:t>student losing hearing taking ASL</a:t>
            </a:r>
            <a:endParaRPr/>
          </a:p>
          <a:p>
            <a:pPr marL="0" lvl="0" indent="0" algn="l" rtl="0">
              <a:spcBef>
                <a:spcPts val="0"/>
              </a:spcBef>
              <a:spcAft>
                <a:spcPts val="0"/>
              </a:spcAft>
              <a:buNone/>
            </a:pPr>
            <a:r>
              <a:rPr lang="en-US"/>
              <a:t>Our own material needs to be accessible for deaf teacher</a:t>
            </a:r>
            <a:endParaRPr/>
          </a:p>
        </p:txBody>
      </p:sp>
      <p:sp>
        <p:nvSpPr>
          <p:cNvPr id="157" name="Google Shape;157;g43920e9d97_3_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g43920e9d97_3_33: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a:t>Laura - check their website</a:t>
            </a:r>
            <a:endParaRPr/>
          </a:p>
        </p:txBody>
      </p:sp>
      <p:sp>
        <p:nvSpPr>
          <p:cNvPr id="163" name="Google Shape;163;g43920e9d97_3_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g43920e9d97_3_46: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g43920e9d97_3_4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g43920e9d97_3_0: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a:t>Laura</a:t>
            </a:r>
            <a:endParaRPr/>
          </a:p>
        </p:txBody>
      </p:sp>
      <p:sp>
        <p:nvSpPr>
          <p:cNvPr id="175" name="Google Shape;175;g43920e9d97_3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g43920e9d97_3_5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5" name="Google Shape;185;g43920e9d97_3_53: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Laura Alt text or caption depending on your graphic</a:t>
            </a:r>
            <a:endParaRPr/>
          </a:p>
        </p:txBody>
      </p:sp>
      <p:sp>
        <p:nvSpPr>
          <p:cNvPr id="186" name="Google Shape;186;g43920e9d97_3_53: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g446ff5be72_0_2: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a:t>Laura</a:t>
            </a:r>
            <a:endParaRPr/>
          </a:p>
          <a:p>
            <a:pPr marL="0" lvl="0" indent="0" algn="l" rtl="0">
              <a:spcBef>
                <a:spcPts val="0"/>
              </a:spcBef>
              <a:spcAft>
                <a:spcPts val="0"/>
              </a:spcAft>
              <a:buNone/>
            </a:pPr>
            <a:r>
              <a:rPr lang="en-US"/>
              <a:t>keep to PP layouts example arrow pointing to added text box - screen reader not going to know how to read it</a:t>
            </a:r>
            <a:endParaRPr/>
          </a:p>
          <a:p>
            <a:pPr marL="0" lvl="0" indent="0" algn="l" rtl="0">
              <a:spcBef>
                <a:spcPts val="0"/>
              </a:spcBef>
              <a:spcAft>
                <a:spcPts val="0"/>
              </a:spcAft>
              <a:buNone/>
            </a:pPr>
            <a:r>
              <a:rPr lang="en-US"/>
              <a:t>For example, imagine using a word-processing program to type a block of text with a title. To distinguish the title from the text, a user might enlarge the font and make it bold. Those changes are visual clues that those words should be considered separately from the text that follows. But those visual changes on a website mean nothing to screen-reader programs without embedded codes that tell software that certain words are meant to be a header. Without such coding, screen readers only see an undifferentiated block of text. </a:t>
            </a:r>
            <a:endParaRPr/>
          </a:p>
        </p:txBody>
      </p:sp>
      <p:sp>
        <p:nvSpPr>
          <p:cNvPr id="191" name="Google Shape;191;g446ff5be72_0_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g4459342661_0_13: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a:t>Laura</a:t>
            </a:r>
            <a:endParaRPr/>
          </a:p>
          <a:p>
            <a:pPr marL="0" lvl="0" indent="0" algn="l" rtl="0">
              <a:spcBef>
                <a:spcPts val="0"/>
              </a:spcBef>
              <a:spcAft>
                <a:spcPts val="0"/>
              </a:spcAft>
              <a:buNone/>
            </a:pPr>
            <a:r>
              <a:rPr lang="en-US"/>
              <a:t>keep to PP layouts example arrow pointing to added text box - screen reader not going to know how to read it</a:t>
            </a:r>
            <a:endParaRPr/>
          </a:p>
        </p:txBody>
      </p:sp>
      <p:sp>
        <p:nvSpPr>
          <p:cNvPr id="198" name="Google Shape;198;g4459342661_0_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g4459342661_0_0: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a:t>Laura - check their website</a:t>
            </a:r>
            <a:endParaRPr/>
          </a:p>
        </p:txBody>
      </p:sp>
      <p:sp>
        <p:nvSpPr>
          <p:cNvPr id="204" name="Google Shape;204;g4459342661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Google Shape;209;g43920e9d97_3_17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0" name="Google Shape;210;g43920e9d97_3_176: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11" name="Google Shape;211;g43920e9d97_3_17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Google Shape;217;g43920e9d97_3_6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8" name="Google Shape;218;g43920e9d97_3_61: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19" name="Google Shape;219;g43920e9d97_3_6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g43920e9d97_0_6: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g43920e9d97_0_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g43920e9d97_3_1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4" name="Google Shape;224;g43920e9d97_3_110: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in a word or docs if heading are used ALL Caps are ok and the font that changes it to all caps - will read correctly</a:t>
            </a:r>
            <a:endParaRPr/>
          </a:p>
          <a:p>
            <a:pPr marL="0" lvl="0" indent="0" algn="l" rtl="0">
              <a:spcBef>
                <a:spcPts val="0"/>
              </a:spcBef>
              <a:spcAft>
                <a:spcPts val="0"/>
              </a:spcAft>
              <a:buNone/>
            </a:pPr>
            <a:r>
              <a:rPr lang="en-US"/>
              <a:t>Large font gets distorted when students use the magnifier</a:t>
            </a:r>
            <a:endParaRPr/>
          </a:p>
        </p:txBody>
      </p:sp>
      <p:sp>
        <p:nvSpPr>
          <p:cNvPr id="225" name="Google Shape;225;g43920e9d97_3_11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g43920e9d97_3_6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1" name="Google Shape;231;g43920e9d97_3_68: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32" name="Google Shape;232;g43920e9d97_3_68: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g43920e9d97_3_1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7" name="Google Shape;237;g43920e9d97_3_117: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38" name="Google Shape;238;g43920e9d97_3_11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g43920e9d97_3_15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5" name="Google Shape;245;g43920e9d97_3_153: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46" name="Google Shape;246;g43920e9d97_3_153: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
        <p:cNvGrpSpPr/>
        <p:nvPr/>
      </p:nvGrpSpPr>
      <p:grpSpPr>
        <a:xfrm>
          <a:off x="0" y="0"/>
          <a:ext cx="0" cy="0"/>
          <a:chOff x="0" y="0"/>
          <a:chExt cx="0" cy="0"/>
        </a:xfrm>
      </p:grpSpPr>
      <p:sp>
        <p:nvSpPr>
          <p:cNvPr id="254" name="Google Shape;254;g43920e9d97_3_7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5" name="Google Shape;255;g43920e9d97_3_75: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56" name="Google Shape;256;g43920e9d97_3_75: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Google Shape;260;g43081e2b99_0_10: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a:t>Laura</a:t>
            </a:r>
            <a:endParaRPr/>
          </a:p>
          <a:p>
            <a:pPr marL="0" lvl="0" indent="0" algn="l" rtl="0">
              <a:spcBef>
                <a:spcPts val="0"/>
              </a:spcBef>
              <a:spcAft>
                <a:spcPts val="0"/>
              </a:spcAft>
              <a:buClr>
                <a:schemeClr val="dk1"/>
              </a:buClr>
              <a:buSzPts val="1100"/>
              <a:buFont typeface="Arial"/>
              <a:buNone/>
            </a:pPr>
            <a:r>
              <a:rPr lang="en-US"/>
              <a:t>Images present a similar problem. An accessible website would include a specially coded image description. Without that coding, a screen reader will only spit out a file name, such as </a:t>
            </a:r>
            <a:endParaRPr/>
          </a:p>
          <a:p>
            <a:pPr marL="0" lvl="0" indent="0" algn="l" rtl="0">
              <a:spcBef>
                <a:spcPts val="0"/>
              </a:spcBef>
              <a:spcAft>
                <a:spcPts val="0"/>
              </a:spcAft>
              <a:buNone/>
            </a:pPr>
            <a:r>
              <a:rPr lang="en-US"/>
              <a:t>"school_123.jpg."</a:t>
            </a:r>
            <a:endParaRPr/>
          </a:p>
        </p:txBody>
      </p:sp>
      <p:sp>
        <p:nvSpPr>
          <p:cNvPr id="261" name="Google Shape;261;g43081e2b99_0_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Google Shape;267;g43920e9d97_3_1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8" name="Google Shape;268;g43920e9d97_3_124: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69" name="Google Shape;269;g43920e9d97_3_124: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g43081e2b99_1_2: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g43081e2b99_1_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283" name="Google Shape;283;g433763522a_0_0: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g433763522a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g43920e9d97_3_92: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g43920e9d97_3_9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g43920e9d97_0_17: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g43920e9d97_0_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p4:notes"/>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Google Shape;123;g43081e2b99_0_0: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a:t>kim</a:t>
            </a:r>
            <a:endParaRPr/>
          </a:p>
        </p:txBody>
      </p:sp>
      <p:sp>
        <p:nvSpPr>
          <p:cNvPr id="124" name="Google Shape;124;g43081e2b99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g43920e9d97_3_184: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g43920e9d97_3_18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g43920e9d97_3_166: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g43920e9d97_3_16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g446ff5be72_0_16: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g446ff5be72_0_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g43920e9d97_3_14: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g43920e9d97_3_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5"/>
        <p:cNvGrpSpPr/>
        <p:nvPr/>
      </p:nvGrpSpPr>
      <p:grpSpPr>
        <a:xfrm>
          <a:off x="0" y="0"/>
          <a:ext cx="0" cy="0"/>
          <a:chOff x="0" y="0"/>
          <a:chExt cx="0" cy="0"/>
        </a:xfrm>
      </p:grpSpPr>
      <p:sp>
        <p:nvSpPr>
          <p:cNvPr id="16" name="Google Shape;16;p2"/>
          <p:cNvSpPr txBox="1">
            <a:spLocks noGrp="1"/>
          </p:cNvSpPr>
          <p:nvPr>
            <p:ph type="title"/>
          </p:nvPr>
        </p:nvSpPr>
        <p:spPr>
          <a:xfrm>
            <a:off x="838200" y="365125"/>
            <a:ext cx="10515600" cy="1325563"/>
          </a:xfrm>
          <a:prstGeom prst="rect">
            <a:avLst/>
          </a:prstGeom>
          <a:noFill/>
          <a:ln>
            <a:noFill/>
          </a:ln>
        </p:spPr>
        <p:txBody>
          <a:bodyPr spcFirstLastPara="1" wrap="square" lIns="91425" tIns="91425" rIns="91425" bIns="91425" anchor="ctr" anchorCtr="0"/>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7" name="Google Shape;17;p2"/>
          <p:cNvSpPr txBox="1">
            <a:spLocks noGrp="1"/>
          </p:cNvSpPr>
          <p:nvPr>
            <p:ph type="body" idx="1"/>
          </p:nvPr>
        </p:nvSpPr>
        <p:spPr>
          <a:xfrm>
            <a:off x="838200" y="1825625"/>
            <a:ext cx="10515600" cy="4351338"/>
          </a:xfrm>
          <a:prstGeom prst="rect">
            <a:avLst/>
          </a:prstGeom>
          <a:noFill/>
          <a:ln>
            <a:noFill/>
          </a:ln>
        </p:spPr>
        <p:txBody>
          <a:bodyPr spcFirstLastPara="1" wrap="square" lIns="91425" tIns="91425" rIns="91425" bIns="91425"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8" name="Google Shape;18;p2"/>
          <p:cNvSpPr txBox="1">
            <a:spLocks noGrp="1"/>
          </p:cNvSpPr>
          <p:nvPr>
            <p:ph type="dt" idx="10"/>
          </p:nvPr>
        </p:nvSpPr>
        <p:spPr>
          <a:xfrm>
            <a:off x="838200" y="6356350"/>
            <a:ext cx="2743200" cy="365125"/>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9" name="Google Shape;19;p2"/>
          <p:cNvSpPr txBox="1">
            <a:spLocks noGrp="1"/>
          </p:cNvSpPr>
          <p:nvPr>
            <p:ph type="ftr" idx="11"/>
          </p:nvPr>
        </p:nvSpPr>
        <p:spPr>
          <a:xfrm>
            <a:off x="4038600" y="6356350"/>
            <a:ext cx="4114800" cy="365125"/>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0" name="Google Shape;20;p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11"/>
          <p:cNvSpPr txBox="1">
            <a:spLocks noGrp="1"/>
          </p:cNvSpPr>
          <p:nvPr>
            <p:ph type="title"/>
          </p:nvPr>
        </p:nvSpPr>
        <p:spPr>
          <a:xfrm>
            <a:off x="838200" y="365125"/>
            <a:ext cx="10515600" cy="1325563"/>
          </a:xfrm>
          <a:prstGeom prst="rect">
            <a:avLst/>
          </a:prstGeom>
          <a:noFill/>
          <a:ln>
            <a:noFill/>
          </a:ln>
        </p:spPr>
        <p:txBody>
          <a:bodyPr spcFirstLastPara="1" wrap="square" lIns="91425" tIns="91425" rIns="91425" bIns="91425" anchor="ctr" anchorCtr="0"/>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4" name="Google Shape;74;p11"/>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91425" rIns="91425" bIns="91425"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5" name="Google Shape;75;p11"/>
          <p:cNvSpPr txBox="1">
            <a:spLocks noGrp="1"/>
          </p:cNvSpPr>
          <p:nvPr>
            <p:ph type="dt" idx="10"/>
          </p:nvPr>
        </p:nvSpPr>
        <p:spPr>
          <a:xfrm>
            <a:off x="838200" y="6356350"/>
            <a:ext cx="2743200" cy="365125"/>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76" name="Google Shape;76;p11"/>
          <p:cNvSpPr txBox="1">
            <a:spLocks noGrp="1"/>
          </p:cNvSpPr>
          <p:nvPr>
            <p:ph type="ftr" idx="11"/>
          </p:nvPr>
        </p:nvSpPr>
        <p:spPr>
          <a:xfrm>
            <a:off x="4038600" y="6356350"/>
            <a:ext cx="4114800" cy="365125"/>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77" name="Google Shape;77;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12"/>
          <p:cNvSpPr txBox="1">
            <a:spLocks noGrp="1"/>
          </p:cNvSpPr>
          <p:nvPr>
            <p:ph type="title"/>
          </p:nvPr>
        </p:nvSpPr>
        <p:spPr>
          <a:xfrm rot="5400000">
            <a:off x="7133431" y="1956594"/>
            <a:ext cx="5811838" cy="2628900"/>
          </a:xfrm>
          <a:prstGeom prst="rect">
            <a:avLst/>
          </a:prstGeom>
          <a:noFill/>
          <a:ln>
            <a:noFill/>
          </a:ln>
        </p:spPr>
        <p:txBody>
          <a:bodyPr spcFirstLastPara="1" wrap="square" lIns="91425" tIns="91425" rIns="91425" bIns="91425" anchor="ctr" anchorCtr="0"/>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80" name="Google Shape;80;p12"/>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91425" rIns="91425" bIns="91425"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1" name="Google Shape;81;p12"/>
          <p:cNvSpPr txBox="1">
            <a:spLocks noGrp="1"/>
          </p:cNvSpPr>
          <p:nvPr>
            <p:ph type="dt" idx="10"/>
          </p:nvPr>
        </p:nvSpPr>
        <p:spPr>
          <a:xfrm>
            <a:off x="838200" y="6356350"/>
            <a:ext cx="2743200" cy="365125"/>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2" name="Google Shape;82;p12"/>
          <p:cNvSpPr txBox="1">
            <a:spLocks noGrp="1"/>
          </p:cNvSpPr>
          <p:nvPr>
            <p:ph type="ftr" idx="11"/>
          </p:nvPr>
        </p:nvSpPr>
        <p:spPr>
          <a:xfrm>
            <a:off x="4038600" y="6356350"/>
            <a:ext cx="4114800" cy="365125"/>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3" name="Google Shape;83;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1"/>
        <p:cNvGrpSpPr/>
        <p:nvPr/>
      </p:nvGrpSpPr>
      <p:grpSpPr>
        <a:xfrm>
          <a:off x="0" y="0"/>
          <a:ext cx="0" cy="0"/>
          <a:chOff x="0" y="0"/>
          <a:chExt cx="0" cy="0"/>
        </a:xfrm>
      </p:grpSpPr>
      <p:sp>
        <p:nvSpPr>
          <p:cNvPr id="22" name="Google Shape;22;p3"/>
          <p:cNvSpPr txBox="1">
            <a:spLocks noGrp="1"/>
          </p:cNvSpPr>
          <p:nvPr>
            <p:ph type="ctrTitle"/>
          </p:nvPr>
        </p:nvSpPr>
        <p:spPr>
          <a:xfrm>
            <a:off x="1524000" y="1122363"/>
            <a:ext cx="9144000" cy="2387600"/>
          </a:xfrm>
          <a:prstGeom prst="rect">
            <a:avLst/>
          </a:prstGeom>
          <a:noFill/>
          <a:ln>
            <a:noFill/>
          </a:ln>
        </p:spPr>
        <p:txBody>
          <a:bodyPr spcFirstLastPara="1" wrap="square" lIns="91425" tIns="91425" rIns="91425" bIns="91425" anchor="b" anchorCtr="0"/>
          <a:lstStyle>
            <a:lvl1pPr marR="0" lvl="0" algn="ctr" rtl="0">
              <a:lnSpc>
                <a:spcPct val="90000"/>
              </a:lnSpc>
              <a:spcBef>
                <a:spcPts val="0"/>
              </a:spcBef>
              <a:spcAft>
                <a:spcPts val="0"/>
              </a:spcAft>
              <a:buClr>
                <a:schemeClr val="dk1"/>
              </a:buClr>
              <a:buSzPts val="6000"/>
              <a:buFont typeface="Calibri"/>
              <a:buNone/>
              <a:defRPr sz="60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3" name="Google Shape;23;p3"/>
          <p:cNvSpPr txBox="1">
            <a:spLocks noGrp="1"/>
          </p:cNvSpPr>
          <p:nvPr>
            <p:ph type="subTitle" idx="1"/>
          </p:nvPr>
        </p:nvSpPr>
        <p:spPr>
          <a:xfrm>
            <a:off x="1524000" y="3602038"/>
            <a:ext cx="9144000" cy="1655762"/>
          </a:xfrm>
          <a:prstGeom prst="rect">
            <a:avLst/>
          </a:prstGeom>
          <a:noFill/>
          <a:ln>
            <a:noFill/>
          </a:ln>
        </p:spPr>
        <p:txBody>
          <a:bodyPr spcFirstLastPara="1" wrap="square" lIns="91425" tIns="91425" rIns="91425" bIns="91425" anchor="t" anchorCtr="0"/>
          <a:lstStyle>
            <a:lvl1pPr marR="0" lvl="0" algn="ctr" rtl="0">
              <a:lnSpc>
                <a:spcPct val="90000"/>
              </a:lnSpc>
              <a:spcBef>
                <a:spcPts val="10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1pPr>
            <a:lvl2pPr marR="0" lvl="1" algn="ctr"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2pPr>
            <a:lvl3pPr marR="0" lvl="2" algn="ctr"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3pPr>
            <a:lvl4pPr marR="0" lvl="3"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4pPr>
            <a:lvl5pPr marR="0" lvl="4"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5pPr>
            <a:lvl6pPr marR="0" lvl="5"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6pPr>
            <a:lvl7pPr marR="0" lvl="6"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7pPr>
            <a:lvl8pPr marR="0" lvl="7"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8pPr>
            <a:lvl9pPr marR="0" lvl="8"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9pPr>
          </a:lstStyle>
          <a:p>
            <a:endParaRPr/>
          </a:p>
        </p:txBody>
      </p:sp>
      <p:sp>
        <p:nvSpPr>
          <p:cNvPr id="24" name="Google Shape;24;p3"/>
          <p:cNvSpPr txBox="1">
            <a:spLocks noGrp="1"/>
          </p:cNvSpPr>
          <p:nvPr>
            <p:ph type="dt" idx="10"/>
          </p:nvPr>
        </p:nvSpPr>
        <p:spPr>
          <a:xfrm>
            <a:off x="838200" y="6356350"/>
            <a:ext cx="2743200" cy="365125"/>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5" name="Google Shape;25;p3"/>
          <p:cNvSpPr txBox="1">
            <a:spLocks noGrp="1"/>
          </p:cNvSpPr>
          <p:nvPr>
            <p:ph type="ftr" idx="11"/>
          </p:nvPr>
        </p:nvSpPr>
        <p:spPr>
          <a:xfrm>
            <a:off x="4038600" y="6356350"/>
            <a:ext cx="4114800" cy="365125"/>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6" name="Google Shape;26;p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7"/>
        <p:cNvGrpSpPr/>
        <p:nvPr/>
      </p:nvGrpSpPr>
      <p:grpSpPr>
        <a:xfrm>
          <a:off x="0" y="0"/>
          <a:ext cx="0" cy="0"/>
          <a:chOff x="0" y="0"/>
          <a:chExt cx="0" cy="0"/>
        </a:xfrm>
      </p:grpSpPr>
      <p:sp>
        <p:nvSpPr>
          <p:cNvPr id="28" name="Google Shape;28;p4"/>
          <p:cNvSpPr txBox="1">
            <a:spLocks noGrp="1"/>
          </p:cNvSpPr>
          <p:nvPr>
            <p:ph type="title"/>
          </p:nvPr>
        </p:nvSpPr>
        <p:spPr>
          <a:xfrm>
            <a:off x="831850" y="1709738"/>
            <a:ext cx="10515600" cy="2852737"/>
          </a:xfrm>
          <a:prstGeom prst="rect">
            <a:avLst/>
          </a:prstGeom>
          <a:noFill/>
          <a:ln>
            <a:noFill/>
          </a:ln>
        </p:spPr>
        <p:txBody>
          <a:bodyPr spcFirstLastPara="1" wrap="square" lIns="91425" tIns="91425" rIns="91425" bIns="91425" anchor="b" anchorCtr="0"/>
          <a:lstStyle>
            <a:lvl1pPr marR="0" lvl="0" algn="l" rtl="0">
              <a:lnSpc>
                <a:spcPct val="90000"/>
              </a:lnSpc>
              <a:spcBef>
                <a:spcPts val="0"/>
              </a:spcBef>
              <a:spcAft>
                <a:spcPts val="0"/>
              </a:spcAft>
              <a:buClr>
                <a:schemeClr val="dk1"/>
              </a:buClr>
              <a:buSzPts val="6000"/>
              <a:buFont typeface="Calibri"/>
              <a:buNone/>
              <a:defRPr sz="60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9" name="Google Shape;29;p4"/>
          <p:cNvSpPr txBox="1">
            <a:spLocks noGrp="1"/>
          </p:cNvSpPr>
          <p:nvPr>
            <p:ph type="body" idx="1"/>
          </p:nvPr>
        </p:nvSpPr>
        <p:spPr>
          <a:xfrm>
            <a:off x="831850" y="4589463"/>
            <a:ext cx="10515600" cy="1500187"/>
          </a:xfrm>
          <a:prstGeom prst="rect">
            <a:avLst/>
          </a:prstGeom>
          <a:noFill/>
          <a:ln>
            <a:noFill/>
          </a:ln>
        </p:spPr>
        <p:txBody>
          <a:bodyPr spcFirstLastPara="1" wrap="square" lIns="91425" tIns="91425" rIns="91425" bIns="91425" anchor="t" anchorCtr="0"/>
          <a:lstStyle>
            <a:lvl1pPr marL="457200" marR="0" lvl="0" indent="-228600" algn="l" rtl="0">
              <a:lnSpc>
                <a:spcPct val="90000"/>
              </a:lnSpc>
              <a:spcBef>
                <a:spcPts val="1000"/>
              </a:spcBef>
              <a:spcAft>
                <a:spcPts val="0"/>
              </a:spcAft>
              <a:buClr>
                <a:srgbClr val="888888"/>
              </a:buClr>
              <a:buSzPts val="2400"/>
              <a:buFont typeface="Arial"/>
              <a:buNone/>
              <a:defRPr sz="2400" b="0" i="0" u="none" strike="noStrike" cap="none">
                <a:solidFill>
                  <a:srgbClr val="888888"/>
                </a:solidFill>
                <a:latin typeface="Calibri"/>
                <a:ea typeface="Calibri"/>
                <a:cs typeface="Calibri"/>
                <a:sym typeface="Calibri"/>
              </a:defRPr>
            </a:lvl1pPr>
            <a:lvl2pPr marL="914400" marR="0" lvl="1" indent="-228600" algn="l" rtl="0">
              <a:lnSpc>
                <a:spcPct val="90000"/>
              </a:lnSpc>
              <a:spcBef>
                <a:spcPts val="5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2pPr>
            <a:lvl3pPr marL="1371600" marR="0" lvl="2" indent="-228600" algn="l" rtl="0">
              <a:lnSpc>
                <a:spcPct val="90000"/>
              </a:lnSpc>
              <a:spcBef>
                <a:spcPts val="50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3pPr>
            <a:lvl4pPr marL="1828800" marR="0" lvl="3"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4pPr>
            <a:lvl5pPr marL="2286000" marR="0" lvl="4"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5pPr>
            <a:lvl6pPr marL="2743200" marR="0" lvl="5"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6pPr>
            <a:lvl7pPr marL="3200400" marR="0" lvl="6"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7pPr>
            <a:lvl8pPr marL="3657600" marR="0" lvl="7"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8pPr>
            <a:lvl9pPr marL="4114800" marR="0" lvl="8"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9pPr>
          </a:lstStyle>
          <a:p>
            <a:endParaRPr/>
          </a:p>
        </p:txBody>
      </p:sp>
      <p:sp>
        <p:nvSpPr>
          <p:cNvPr id="30" name="Google Shape;30;p4"/>
          <p:cNvSpPr txBox="1">
            <a:spLocks noGrp="1"/>
          </p:cNvSpPr>
          <p:nvPr>
            <p:ph type="dt" idx="10"/>
          </p:nvPr>
        </p:nvSpPr>
        <p:spPr>
          <a:xfrm>
            <a:off x="838200" y="6356350"/>
            <a:ext cx="2743200" cy="365125"/>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1" name="Google Shape;31;p4"/>
          <p:cNvSpPr txBox="1">
            <a:spLocks noGrp="1"/>
          </p:cNvSpPr>
          <p:nvPr>
            <p:ph type="ftr" idx="11"/>
          </p:nvPr>
        </p:nvSpPr>
        <p:spPr>
          <a:xfrm>
            <a:off x="4038600" y="6356350"/>
            <a:ext cx="4114800" cy="365125"/>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2" name="Google Shape;32;p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3"/>
        <p:cNvGrpSpPr/>
        <p:nvPr/>
      </p:nvGrpSpPr>
      <p:grpSpPr>
        <a:xfrm>
          <a:off x="0" y="0"/>
          <a:ext cx="0" cy="0"/>
          <a:chOff x="0" y="0"/>
          <a:chExt cx="0" cy="0"/>
        </a:xfrm>
      </p:grpSpPr>
      <p:sp>
        <p:nvSpPr>
          <p:cNvPr id="34" name="Google Shape;34;p5"/>
          <p:cNvSpPr txBox="1">
            <a:spLocks noGrp="1"/>
          </p:cNvSpPr>
          <p:nvPr>
            <p:ph type="title"/>
          </p:nvPr>
        </p:nvSpPr>
        <p:spPr>
          <a:xfrm>
            <a:off x="838200" y="365125"/>
            <a:ext cx="10515600" cy="1325563"/>
          </a:xfrm>
          <a:prstGeom prst="rect">
            <a:avLst/>
          </a:prstGeom>
          <a:noFill/>
          <a:ln>
            <a:noFill/>
          </a:ln>
        </p:spPr>
        <p:txBody>
          <a:bodyPr spcFirstLastPara="1" wrap="square" lIns="91425" tIns="91425" rIns="91425" bIns="91425" anchor="ctr" anchorCtr="0"/>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35" name="Google Shape;35;p5"/>
          <p:cNvSpPr txBox="1">
            <a:spLocks noGrp="1"/>
          </p:cNvSpPr>
          <p:nvPr>
            <p:ph type="body" idx="1"/>
          </p:nvPr>
        </p:nvSpPr>
        <p:spPr>
          <a:xfrm>
            <a:off x="838200" y="1825625"/>
            <a:ext cx="5181600" cy="4351338"/>
          </a:xfrm>
          <a:prstGeom prst="rect">
            <a:avLst/>
          </a:prstGeom>
          <a:noFill/>
          <a:ln>
            <a:noFill/>
          </a:ln>
        </p:spPr>
        <p:txBody>
          <a:bodyPr spcFirstLastPara="1" wrap="square" lIns="91425" tIns="91425" rIns="91425" bIns="91425"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6" name="Google Shape;36;p5"/>
          <p:cNvSpPr txBox="1">
            <a:spLocks noGrp="1"/>
          </p:cNvSpPr>
          <p:nvPr>
            <p:ph type="body" idx="2"/>
          </p:nvPr>
        </p:nvSpPr>
        <p:spPr>
          <a:xfrm>
            <a:off x="6172200" y="1825625"/>
            <a:ext cx="5181600" cy="4351338"/>
          </a:xfrm>
          <a:prstGeom prst="rect">
            <a:avLst/>
          </a:prstGeom>
          <a:noFill/>
          <a:ln>
            <a:noFill/>
          </a:ln>
        </p:spPr>
        <p:txBody>
          <a:bodyPr spcFirstLastPara="1" wrap="square" lIns="91425" tIns="91425" rIns="91425" bIns="91425"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7" name="Google Shape;37;p5"/>
          <p:cNvSpPr txBox="1">
            <a:spLocks noGrp="1"/>
          </p:cNvSpPr>
          <p:nvPr>
            <p:ph type="dt" idx="10"/>
          </p:nvPr>
        </p:nvSpPr>
        <p:spPr>
          <a:xfrm>
            <a:off x="838200" y="6356350"/>
            <a:ext cx="2743200" cy="365125"/>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8" name="Google Shape;38;p5"/>
          <p:cNvSpPr txBox="1">
            <a:spLocks noGrp="1"/>
          </p:cNvSpPr>
          <p:nvPr>
            <p:ph type="ftr" idx="11"/>
          </p:nvPr>
        </p:nvSpPr>
        <p:spPr>
          <a:xfrm>
            <a:off x="4038600" y="6356350"/>
            <a:ext cx="4114800" cy="365125"/>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9" name="Google Shape;39;p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0"/>
        <p:cNvGrpSpPr/>
        <p:nvPr/>
      </p:nvGrpSpPr>
      <p:grpSpPr>
        <a:xfrm>
          <a:off x="0" y="0"/>
          <a:ext cx="0" cy="0"/>
          <a:chOff x="0" y="0"/>
          <a:chExt cx="0" cy="0"/>
        </a:xfrm>
      </p:grpSpPr>
      <p:sp>
        <p:nvSpPr>
          <p:cNvPr id="41" name="Google Shape;41;p6"/>
          <p:cNvSpPr txBox="1">
            <a:spLocks noGrp="1"/>
          </p:cNvSpPr>
          <p:nvPr>
            <p:ph type="title"/>
          </p:nvPr>
        </p:nvSpPr>
        <p:spPr>
          <a:xfrm>
            <a:off x="839788" y="365125"/>
            <a:ext cx="10515600" cy="1325563"/>
          </a:xfrm>
          <a:prstGeom prst="rect">
            <a:avLst/>
          </a:prstGeom>
          <a:noFill/>
          <a:ln>
            <a:noFill/>
          </a:ln>
        </p:spPr>
        <p:txBody>
          <a:bodyPr spcFirstLastPara="1" wrap="square" lIns="91425" tIns="91425" rIns="91425" bIns="91425" anchor="ctr" anchorCtr="0"/>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42" name="Google Shape;42;p6"/>
          <p:cNvSpPr txBox="1">
            <a:spLocks noGrp="1"/>
          </p:cNvSpPr>
          <p:nvPr>
            <p:ph type="body" idx="1"/>
          </p:nvPr>
        </p:nvSpPr>
        <p:spPr>
          <a:xfrm>
            <a:off x="839788" y="1681163"/>
            <a:ext cx="5157787" cy="823912"/>
          </a:xfrm>
          <a:prstGeom prst="rect">
            <a:avLst/>
          </a:prstGeom>
          <a:noFill/>
          <a:ln>
            <a:noFill/>
          </a:ln>
        </p:spPr>
        <p:txBody>
          <a:bodyPr spcFirstLastPara="1" wrap="square" lIns="91425" tIns="91425" rIns="91425" bIns="91425" anchor="b" anchorCtr="0"/>
          <a:lstStyle>
            <a:lvl1pPr marL="457200" marR="0" lvl="0" indent="-228600" algn="l" rtl="0">
              <a:lnSpc>
                <a:spcPct val="90000"/>
              </a:lnSpc>
              <a:spcBef>
                <a:spcPts val="1000"/>
              </a:spcBef>
              <a:spcAft>
                <a:spcPts val="0"/>
              </a:spcAft>
              <a:buClr>
                <a:schemeClr val="dk1"/>
              </a:buClr>
              <a:buSzPts val="2400"/>
              <a:buFont typeface="Arial"/>
              <a:buNone/>
              <a:defRPr sz="2400" b="1" i="0" u="none" strike="noStrike" cap="none">
                <a:solidFill>
                  <a:schemeClr val="dk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dk1"/>
              </a:buClr>
              <a:buSzPts val="2000"/>
              <a:buFont typeface="Arial"/>
              <a:buNone/>
              <a:defRPr sz="2000" b="1"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1800"/>
              <a:buFont typeface="Arial"/>
              <a:buNone/>
              <a:defRPr sz="1800" b="1"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43" name="Google Shape;43;p6"/>
          <p:cNvSpPr txBox="1">
            <a:spLocks noGrp="1"/>
          </p:cNvSpPr>
          <p:nvPr>
            <p:ph type="body" idx="2"/>
          </p:nvPr>
        </p:nvSpPr>
        <p:spPr>
          <a:xfrm>
            <a:off x="839788" y="2505075"/>
            <a:ext cx="5157787" cy="3684588"/>
          </a:xfrm>
          <a:prstGeom prst="rect">
            <a:avLst/>
          </a:prstGeom>
          <a:noFill/>
          <a:ln>
            <a:noFill/>
          </a:ln>
        </p:spPr>
        <p:txBody>
          <a:bodyPr spcFirstLastPara="1" wrap="square" lIns="91425" tIns="91425" rIns="91425" bIns="91425"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4" name="Google Shape;44;p6"/>
          <p:cNvSpPr txBox="1">
            <a:spLocks noGrp="1"/>
          </p:cNvSpPr>
          <p:nvPr>
            <p:ph type="body" idx="3"/>
          </p:nvPr>
        </p:nvSpPr>
        <p:spPr>
          <a:xfrm>
            <a:off x="6172200" y="1681163"/>
            <a:ext cx="5183188" cy="823912"/>
          </a:xfrm>
          <a:prstGeom prst="rect">
            <a:avLst/>
          </a:prstGeom>
          <a:noFill/>
          <a:ln>
            <a:noFill/>
          </a:ln>
        </p:spPr>
        <p:txBody>
          <a:bodyPr spcFirstLastPara="1" wrap="square" lIns="91425" tIns="91425" rIns="91425" bIns="91425" anchor="b" anchorCtr="0"/>
          <a:lstStyle>
            <a:lvl1pPr marL="457200" marR="0" lvl="0" indent="-228600" algn="l" rtl="0">
              <a:lnSpc>
                <a:spcPct val="90000"/>
              </a:lnSpc>
              <a:spcBef>
                <a:spcPts val="1000"/>
              </a:spcBef>
              <a:spcAft>
                <a:spcPts val="0"/>
              </a:spcAft>
              <a:buClr>
                <a:schemeClr val="dk1"/>
              </a:buClr>
              <a:buSzPts val="2400"/>
              <a:buFont typeface="Arial"/>
              <a:buNone/>
              <a:defRPr sz="2400" b="1" i="0" u="none" strike="noStrike" cap="none">
                <a:solidFill>
                  <a:schemeClr val="dk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dk1"/>
              </a:buClr>
              <a:buSzPts val="2000"/>
              <a:buFont typeface="Arial"/>
              <a:buNone/>
              <a:defRPr sz="2000" b="1"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1800"/>
              <a:buFont typeface="Arial"/>
              <a:buNone/>
              <a:defRPr sz="1800" b="1"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45" name="Google Shape;45;p6"/>
          <p:cNvSpPr txBox="1">
            <a:spLocks noGrp="1"/>
          </p:cNvSpPr>
          <p:nvPr>
            <p:ph type="body" idx="4"/>
          </p:nvPr>
        </p:nvSpPr>
        <p:spPr>
          <a:xfrm>
            <a:off x="6172200" y="2505075"/>
            <a:ext cx="5183188" cy="3684588"/>
          </a:xfrm>
          <a:prstGeom prst="rect">
            <a:avLst/>
          </a:prstGeom>
          <a:noFill/>
          <a:ln>
            <a:noFill/>
          </a:ln>
        </p:spPr>
        <p:txBody>
          <a:bodyPr spcFirstLastPara="1" wrap="square" lIns="91425" tIns="91425" rIns="91425" bIns="91425"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6" name="Google Shape;46;p6"/>
          <p:cNvSpPr txBox="1">
            <a:spLocks noGrp="1"/>
          </p:cNvSpPr>
          <p:nvPr>
            <p:ph type="dt" idx="10"/>
          </p:nvPr>
        </p:nvSpPr>
        <p:spPr>
          <a:xfrm>
            <a:off x="838200" y="6356350"/>
            <a:ext cx="2743200" cy="365125"/>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7" name="Google Shape;47;p6"/>
          <p:cNvSpPr txBox="1">
            <a:spLocks noGrp="1"/>
          </p:cNvSpPr>
          <p:nvPr>
            <p:ph type="ftr" idx="11"/>
          </p:nvPr>
        </p:nvSpPr>
        <p:spPr>
          <a:xfrm>
            <a:off x="4038600" y="6356350"/>
            <a:ext cx="4114800" cy="365125"/>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8" name="Google Shape;48;p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9"/>
        <p:cNvGrpSpPr/>
        <p:nvPr/>
      </p:nvGrpSpPr>
      <p:grpSpPr>
        <a:xfrm>
          <a:off x="0" y="0"/>
          <a:ext cx="0" cy="0"/>
          <a:chOff x="0" y="0"/>
          <a:chExt cx="0" cy="0"/>
        </a:xfrm>
      </p:grpSpPr>
      <p:sp>
        <p:nvSpPr>
          <p:cNvPr id="50" name="Google Shape;50;p7"/>
          <p:cNvSpPr txBox="1">
            <a:spLocks noGrp="1"/>
          </p:cNvSpPr>
          <p:nvPr>
            <p:ph type="title"/>
          </p:nvPr>
        </p:nvSpPr>
        <p:spPr>
          <a:xfrm>
            <a:off x="838200" y="365125"/>
            <a:ext cx="10515600" cy="1325563"/>
          </a:xfrm>
          <a:prstGeom prst="rect">
            <a:avLst/>
          </a:prstGeom>
          <a:noFill/>
          <a:ln>
            <a:noFill/>
          </a:ln>
        </p:spPr>
        <p:txBody>
          <a:bodyPr spcFirstLastPara="1" wrap="square" lIns="91425" tIns="91425" rIns="91425" bIns="91425" anchor="ctr" anchorCtr="0"/>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51" name="Google Shape;51;p7"/>
          <p:cNvSpPr txBox="1">
            <a:spLocks noGrp="1"/>
          </p:cNvSpPr>
          <p:nvPr>
            <p:ph type="dt" idx="10"/>
          </p:nvPr>
        </p:nvSpPr>
        <p:spPr>
          <a:xfrm>
            <a:off x="838200" y="6356350"/>
            <a:ext cx="2743200" cy="365125"/>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2" name="Google Shape;52;p7"/>
          <p:cNvSpPr txBox="1">
            <a:spLocks noGrp="1"/>
          </p:cNvSpPr>
          <p:nvPr>
            <p:ph type="ftr" idx="11"/>
          </p:nvPr>
        </p:nvSpPr>
        <p:spPr>
          <a:xfrm>
            <a:off x="4038600" y="6356350"/>
            <a:ext cx="4114800" cy="365125"/>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3" name="Google Shape;53;p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8"/>
          <p:cNvSpPr txBox="1">
            <a:spLocks noGrp="1"/>
          </p:cNvSpPr>
          <p:nvPr>
            <p:ph type="dt" idx="10"/>
          </p:nvPr>
        </p:nvSpPr>
        <p:spPr>
          <a:xfrm>
            <a:off x="838200" y="6356350"/>
            <a:ext cx="2743200" cy="365125"/>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6" name="Google Shape;56;p8"/>
          <p:cNvSpPr txBox="1">
            <a:spLocks noGrp="1"/>
          </p:cNvSpPr>
          <p:nvPr>
            <p:ph type="ftr" idx="11"/>
          </p:nvPr>
        </p:nvSpPr>
        <p:spPr>
          <a:xfrm>
            <a:off x="4038600" y="6356350"/>
            <a:ext cx="4114800" cy="365125"/>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7" name="Google Shape;57;p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9"/>
          <p:cNvSpPr txBox="1">
            <a:spLocks noGrp="1"/>
          </p:cNvSpPr>
          <p:nvPr>
            <p:ph type="title"/>
          </p:nvPr>
        </p:nvSpPr>
        <p:spPr>
          <a:xfrm>
            <a:off x="839788" y="457200"/>
            <a:ext cx="3932237" cy="1600200"/>
          </a:xfrm>
          <a:prstGeom prst="rect">
            <a:avLst/>
          </a:prstGeom>
          <a:noFill/>
          <a:ln>
            <a:noFill/>
          </a:ln>
        </p:spPr>
        <p:txBody>
          <a:bodyPr spcFirstLastPara="1" wrap="square" lIns="91425" tIns="91425" rIns="91425" bIns="91425" anchor="b" anchorCtr="0"/>
          <a:lstStyle>
            <a:lvl1pPr marR="0" lvl="0" algn="l" rtl="0">
              <a:lnSpc>
                <a:spcPct val="90000"/>
              </a:lnSpc>
              <a:spcBef>
                <a:spcPts val="0"/>
              </a:spcBef>
              <a:spcAft>
                <a:spcPts val="0"/>
              </a:spcAft>
              <a:buClr>
                <a:schemeClr val="dk1"/>
              </a:buClr>
              <a:buSzPts val="3200"/>
              <a:buFont typeface="Calibri"/>
              <a:buNone/>
              <a:defRPr sz="32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60" name="Google Shape;60;p9"/>
          <p:cNvSpPr txBox="1">
            <a:spLocks noGrp="1"/>
          </p:cNvSpPr>
          <p:nvPr>
            <p:ph type="body" idx="1"/>
          </p:nvPr>
        </p:nvSpPr>
        <p:spPr>
          <a:xfrm>
            <a:off x="5183188" y="987425"/>
            <a:ext cx="6172200" cy="4873625"/>
          </a:xfrm>
          <a:prstGeom prst="rect">
            <a:avLst/>
          </a:prstGeom>
          <a:noFill/>
          <a:ln>
            <a:noFill/>
          </a:ln>
        </p:spPr>
        <p:txBody>
          <a:bodyPr spcFirstLastPara="1" wrap="square" lIns="91425" tIns="91425" rIns="91425" bIns="91425" anchor="t" anchorCtr="0"/>
          <a:lstStyle>
            <a:lvl1pPr marL="457200" marR="0" lvl="0" indent="-431800" algn="l" rtl="0">
              <a:lnSpc>
                <a:spcPct val="90000"/>
              </a:lnSpc>
              <a:spcBef>
                <a:spcPts val="100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lnSpc>
                <a:spcPct val="90000"/>
              </a:lnSpc>
              <a:spcBef>
                <a:spcPts val="5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61" name="Google Shape;61;p9"/>
          <p:cNvSpPr txBox="1">
            <a:spLocks noGrp="1"/>
          </p:cNvSpPr>
          <p:nvPr>
            <p:ph type="body" idx="2"/>
          </p:nvPr>
        </p:nvSpPr>
        <p:spPr>
          <a:xfrm>
            <a:off x="839788" y="2057400"/>
            <a:ext cx="3932237" cy="3811588"/>
          </a:xfrm>
          <a:prstGeom prst="rect">
            <a:avLst/>
          </a:prstGeom>
          <a:noFill/>
          <a:ln>
            <a:noFill/>
          </a:ln>
        </p:spPr>
        <p:txBody>
          <a:bodyPr spcFirstLastPara="1" wrap="square" lIns="91425" tIns="91425" rIns="91425" bIns="91425" anchor="t" anchorCtr="0"/>
          <a:lstStyle>
            <a:lvl1pPr marL="457200" marR="0" lvl="0" indent="-228600" algn="l" rtl="0">
              <a:lnSpc>
                <a:spcPct val="90000"/>
              </a:lnSpc>
              <a:spcBef>
                <a:spcPts val="10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dk1"/>
              </a:buClr>
              <a:buSzPts val="1400"/>
              <a:buFont typeface="Arial"/>
              <a:buNone/>
              <a:defRPr sz="140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9pPr>
          </a:lstStyle>
          <a:p>
            <a:endParaRPr/>
          </a:p>
        </p:txBody>
      </p:sp>
      <p:sp>
        <p:nvSpPr>
          <p:cNvPr id="62" name="Google Shape;62;p9"/>
          <p:cNvSpPr txBox="1">
            <a:spLocks noGrp="1"/>
          </p:cNvSpPr>
          <p:nvPr>
            <p:ph type="dt" idx="10"/>
          </p:nvPr>
        </p:nvSpPr>
        <p:spPr>
          <a:xfrm>
            <a:off x="838200" y="6356350"/>
            <a:ext cx="2743200" cy="365125"/>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63" name="Google Shape;63;p9"/>
          <p:cNvSpPr txBox="1">
            <a:spLocks noGrp="1"/>
          </p:cNvSpPr>
          <p:nvPr>
            <p:ph type="ftr" idx="11"/>
          </p:nvPr>
        </p:nvSpPr>
        <p:spPr>
          <a:xfrm>
            <a:off x="4038600" y="6356350"/>
            <a:ext cx="4114800" cy="365125"/>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64" name="Google Shape;64;p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10"/>
          <p:cNvSpPr txBox="1">
            <a:spLocks noGrp="1"/>
          </p:cNvSpPr>
          <p:nvPr>
            <p:ph type="title"/>
          </p:nvPr>
        </p:nvSpPr>
        <p:spPr>
          <a:xfrm>
            <a:off x="839788" y="457200"/>
            <a:ext cx="3932237" cy="1600200"/>
          </a:xfrm>
          <a:prstGeom prst="rect">
            <a:avLst/>
          </a:prstGeom>
          <a:noFill/>
          <a:ln>
            <a:noFill/>
          </a:ln>
        </p:spPr>
        <p:txBody>
          <a:bodyPr spcFirstLastPara="1" wrap="square" lIns="91425" tIns="91425" rIns="91425" bIns="91425" anchor="b" anchorCtr="0"/>
          <a:lstStyle>
            <a:lvl1pPr marR="0" lvl="0" algn="l" rtl="0">
              <a:lnSpc>
                <a:spcPct val="90000"/>
              </a:lnSpc>
              <a:spcBef>
                <a:spcPts val="0"/>
              </a:spcBef>
              <a:spcAft>
                <a:spcPts val="0"/>
              </a:spcAft>
              <a:buClr>
                <a:schemeClr val="dk1"/>
              </a:buClr>
              <a:buSzPts val="3200"/>
              <a:buFont typeface="Calibri"/>
              <a:buNone/>
              <a:defRPr sz="32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67" name="Google Shape;67;p10"/>
          <p:cNvSpPr>
            <a:spLocks noGrp="1"/>
          </p:cNvSpPr>
          <p:nvPr>
            <p:ph type="pic" idx="2"/>
          </p:nvPr>
        </p:nvSpPr>
        <p:spPr>
          <a:xfrm>
            <a:off x="5183188" y="987425"/>
            <a:ext cx="6172200" cy="4873625"/>
          </a:xfrm>
          <a:prstGeom prst="rect">
            <a:avLst/>
          </a:prstGeom>
          <a:noFill/>
          <a:ln>
            <a:noFill/>
          </a:ln>
        </p:spPr>
        <p:txBody>
          <a:bodyPr spcFirstLastPara="1" wrap="square" lIns="91425" tIns="91425" rIns="91425" bIns="91425" anchor="t" anchorCtr="0"/>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10"/>
          <p:cNvSpPr txBox="1">
            <a:spLocks noGrp="1"/>
          </p:cNvSpPr>
          <p:nvPr>
            <p:ph type="body" idx="1"/>
          </p:nvPr>
        </p:nvSpPr>
        <p:spPr>
          <a:xfrm>
            <a:off x="839788" y="2057400"/>
            <a:ext cx="3932237" cy="3811588"/>
          </a:xfrm>
          <a:prstGeom prst="rect">
            <a:avLst/>
          </a:prstGeom>
          <a:noFill/>
          <a:ln>
            <a:noFill/>
          </a:ln>
        </p:spPr>
        <p:txBody>
          <a:bodyPr spcFirstLastPara="1" wrap="square" lIns="91425" tIns="91425" rIns="91425" bIns="91425" anchor="t" anchorCtr="0"/>
          <a:lstStyle>
            <a:lvl1pPr marL="457200" marR="0" lvl="0" indent="-228600" algn="l" rtl="0">
              <a:lnSpc>
                <a:spcPct val="90000"/>
              </a:lnSpc>
              <a:spcBef>
                <a:spcPts val="10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dk1"/>
              </a:buClr>
              <a:buSzPts val="1400"/>
              <a:buFont typeface="Arial"/>
              <a:buNone/>
              <a:defRPr sz="140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9pPr>
          </a:lstStyle>
          <a:p>
            <a:endParaRPr/>
          </a:p>
        </p:txBody>
      </p:sp>
      <p:sp>
        <p:nvSpPr>
          <p:cNvPr id="69" name="Google Shape;69;p10"/>
          <p:cNvSpPr txBox="1">
            <a:spLocks noGrp="1"/>
          </p:cNvSpPr>
          <p:nvPr>
            <p:ph type="dt" idx="10"/>
          </p:nvPr>
        </p:nvSpPr>
        <p:spPr>
          <a:xfrm>
            <a:off x="838200" y="6356350"/>
            <a:ext cx="2743200" cy="365125"/>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70" name="Google Shape;70;p10"/>
          <p:cNvSpPr txBox="1">
            <a:spLocks noGrp="1"/>
          </p:cNvSpPr>
          <p:nvPr>
            <p:ph type="ftr" idx="11"/>
          </p:nvPr>
        </p:nvSpPr>
        <p:spPr>
          <a:xfrm>
            <a:off x="4038600" y="6356350"/>
            <a:ext cx="4114800" cy="365125"/>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71" name="Google Shape;71;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838200" y="365125"/>
            <a:ext cx="10515600" cy="1325563"/>
          </a:xfrm>
          <a:prstGeom prst="rect">
            <a:avLst/>
          </a:prstGeom>
          <a:noFill/>
          <a:ln>
            <a:noFill/>
          </a:ln>
        </p:spPr>
        <p:txBody>
          <a:bodyPr spcFirstLastPara="1" wrap="square" lIns="91425" tIns="91425" rIns="91425" bIns="91425" anchor="ctr" anchorCtr="0"/>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
          <p:cNvSpPr txBox="1">
            <a:spLocks noGrp="1"/>
          </p:cNvSpPr>
          <p:nvPr>
            <p:ph type="body" idx="1"/>
          </p:nvPr>
        </p:nvSpPr>
        <p:spPr>
          <a:xfrm>
            <a:off x="838200" y="1825625"/>
            <a:ext cx="10515600" cy="4351338"/>
          </a:xfrm>
          <a:prstGeom prst="rect">
            <a:avLst/>
          </a:prstGeom>
          <a:noFill/>
          <a:ln>
            <a:noFill/>
          </a:ln>
        </p:spPr>
        <p:txBody>
          <a:bodyPr spcFirstLastPara="1" wrap="square" lIns="91425" tIns="91425" rIns="91425" bIns="91425"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
          <p:cNvSpPr txBox="1">
            <a:spLocks noGrp="1"/>
          </p:cNvSpPr>
          <p:nvPr>
            <p:ph type="dt" idx="10"/>
          </p:nvPr>
        </p:nvSpPr>
        <p:spPr>
          <a:xfrm>
            <a:off x="838200" y="6356350"/>
            <a:ext cx="2743200" cy="365125"/>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
          <p:cNvSpPr txBox="1">
            <a:spLocks noGrp="1"/>
          </p:cNvSpPr>
          <p:nvPr>
            <p:ph type="ftr" idx="11"/>
          </p:nvPr>
        </p:nvSpPr>
        <p:spPr>
          <a:xfrm>
            <a:off x="4038600" y="6356350"/>
            <a:ext cx="4114800" cy="365125"/>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openxmlformats.org/officeDocument/2006/relationships/image" Target="../media/image16.jpg"/><Relationship Id="rId5" Type="http://schemas.openxmlformats.org/officeDocument/2006/relationships/hyperlink" Target="http://wave.webaim.org/extension/" TargetMode="External"/><Relationship Id="rId4" Type="http://schemas.openxmlformats.org/officeDocument/2006/relationships/hyperlink" Target="http://wave.webaim.org/"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4.xml"/><Relationship Id="rId5" Type="http://schemas.openxmlformats.org/officeDocument/2006/relationships/image" Target="../media/image17.png"/><Relationship Id="rId4" Type="http://schemas.openxmlformats.org/officeDocument/2006/relationships/hyperlink" Target="https://webaim.org/resources/designers/" TargetMode="External"/></Relationships>
</file>

<file path=ppt/slides/_rels/slide13.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2.png"/><Relationship Id="rId7"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4.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5.xml"/><Relationship Id="rId1" Type="http://schemas.openxmlformats.org/officeDocument/2006/relationships/slideLayout" Target="../slideLayouts/slideLayout4.xml"/><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7.xml"/><Relationship Id="rId1" Type="http://schemas.openxmlformats.org/officeDocument/2006/relationships/slideLayout" Target="../slideLayouts/slideLayout4.xml"/><Relationship Id="rId4" Type="http://schemas.openxmlformats.org/officeDocument/2006/relationships/hyperlink" Target="https://support.google.com/docs/answer/6282736?co=GENIE.Platform%3DDesktop&amp;hl=en"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2.xml"/><Relationship Id="rId1" Type="http://schemas.openxmlformats.org/officeDocument/2006/relationships/slideLayout" Target="../slideLayouts/slideLayout4.xml"/><Relationship Id="rId5" Type="http://schemas.openxmlformats.org/officeDocument/2006/relationships/slide" Target="slide22.xml"/><Relationship Id="rId4" Type="http://schemas.openxmlformats.org/officeDocument/2006/relationships/hyperlink" Target="https://docs.google.com/presentation/d/1nPAf7qessA7ZrWS03xPhnMLtLg4cLbShpm_dib3Js1g/edit#slide=id.g43920e9d97_3_117"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23.xml"/><Relationship Id="rId1" Type="http://schemas.openxmlformats.org/officeDocument/2006/relationships/slideLayout" Target="../slideLayouts/slideLayout4.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5.xml"/><Relationship Id="rId1" Type="http://schemas.openxmlformats.org/officeDocument/2006/relationships/slideLayout" Target="../slideLayouts/slideLayout4.xml"/><Relationship Id="rId4" Type="http://schemas.openxmlformats.org/officeDocument/2006/relationships/image" Target="../media/image35.jpg"/></Relationships>
</file>

<file path=ppt/slides/_rels/slide26.xml.rels><?xml version="1.0" encoding="UTF-8" standalone="yes"?>
<Relationships xmlns="http://schemas.openxmlformats.org/package/2006/relationships"><Relationship Id="rId3" Type="http://schemas.openxmlformats.org/officeDocument/2006/relationships/image" Target="../media/image36.gif"/><Relationship Id="rId2" Type="http://schemas.openxmlformats.org/officeDocument/2006/relationships/notesSlide" Target="../notesSlides/notesSlide26.xml"/><Relationship Id="rId1" Type="http://schemas.openxmlformats.org/officeDocument/2006/relationships/slideLayout" Target="../slideLayouts/slideLayout4.xml"/><Relationship Id="rId6" Type="http://schemas.openxmlformats.org/officeDocument/2006/relationships/image" Target="../media/image39.gif"/><Relationship Id="rId5" Type="http://schemas.openxmlformats.org/officeDocument/2006/relationships/image" Target="../media/image38.gif"/><Relationship Id="rId4" Type="http://schemas.openxmlformats.org/officeDocument/2006/relationships/image" Target="../media/image37.gif"/></Relationships>
</file>

<file path=ppt/slides/_rels/slide2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7.xml"/><Relationship Id="rId1" Type="http://schemas.openxmlformats.org/officeDocument/2006/relationships/slideLayout" Target="../slideLayouts/slideLayout1.xml"/><Relationship Id="rId4" Type="http://schemas.openxmlformats.org/officeDocument/2006/relationships/hyperlink" Target="https://indianaonline.h5p.com/content/1290504703846726658"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8.xml"/><Relationship Id="rId1" Type="http://schemas.openxmlformats.org/officeDocument/2006/relationships/slideLayout" Target="../slideLayouts/slideLayout1.xml"/><Relationship Id="rId5" Type="http://schemas.openxmlformats.org/officeDocument/2006/relationships/hyperlink" Target="https://docs.google.com/document/d/1xH4PW6TbObckdP6vV0xEBMW4XfOeQX4f9kbEXUcuqOs/edit" TargetMode="External"/><Relationship Id="rId4" Type="http://schemas.openxmlformats.org/officeDocument/2006/relationships/image" Target="../media/image40.jpg"/></Relationships>
</file>

<file path=ppt/slides/_rels/slide29.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3.png"/><Relationship Id="rId7" Type="http://schemas.openxmlformats.org/officeDocument/2006/relationships/image" Target="../media/image44.png"/><Relationship Id="rId12" Type="http://schemas.openxmlformats.org/officeDocument/2006/relationships/image" Target="../media/image49.png"/><Relationship Id="rId2" Type="http://schemas.openxmlformats.org/officeDocument/2006/relationships/notesSlide" Target="../notesSlides/notesSlide29.xml"/><Relationship Id="rId1" Type="http://schemas.openxmlformats.org/officeDocument/2006/relationships/slideLayout" Target="../slideLayouts/slideLayout1.xml"/><Relationship Id="rId6" Type="http://schemas.openxmlformats.org/officeDocument/2006/relationships/image" Target="../media/image43.png"/><Relationship Id="rId11" Type="http://schemas.openxmlformats.org/officeDocument/2006/relationships/image" Target="../media/image48.png"/><Relationship Id="rId5" Type="http://schemas.openxmlformats.org/officeDocument/2006/relationships/image" Target="../media/image42.png"/><Relationship Id="rId10" Type="http://schemas.openxmlformats.org/officeDocument/2006/relationships/image" Target="../media/image47.png"/><Relationship Id="rId4" Type="http://schemas.openxmlformats.org/officeDocument/2006/relationships/image" Target="../media/image41.png"/><Relationship Id="rId9" Type="http://schemas.openxmlformats.org/officeDocument/2006/relationships/image" Target="../media/image46.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7.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hyperlink" Target="https://padlet.com/evolvewithkim/c5nymq0m5d2j"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4.xml"/><Relationship Id="rId5" Type="http://schemas.openxmlformats.org/officeDocument/2006/relationships/image" Target="../media/image8.png"/><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87"/>
        <p:cNvGrpSpPr/>
        <p:nvPr/>
      </p:nvGrpSpPr>
      <p:grpSpPr>
        <a:xfrm>
          <a:off x="0" y="0"/>
          <a:ext cx="0" cy="0"/>
          <a:chOff x="0" y="0"/>
          <a:chExt cx="0" cy="0"/>
        </a:xfrm>
      </p:grpSpPr>
      <p:sp>
        <p:nvSpPr>
          <p:cNvPr id="88" name="Google Shape;88;p13"/>
          <p:cNvSpPr txBox="1"/>
          <p:nvPr/>
        </p:nvSpPr>
        <p:spPr>
          <a:xfrm>
            <a:off x="2632200" y="1900175"/>
            <a:ext cx="7290600" cy="9234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5400" b="1">
                <a:solidFill>
                  <a:schemeClr val="lt1"/>
                </a:solidFill>
              </a:rPr>
              <a:t>Designing for All,</a:t>
            </a:r>
            <a:endParaRPr sz="5400" b="1">
              <a:solidFill>
                <a:schemeClr val="lt1"/>
              </a:solidFill>
            </a:endParaRPr>
          </a:p>
          <a:p>
            <a:pPr marL="0" marR="0" lvl="0" indent="0" algn="ctr" rtl="0">
              <a:spcBef>
                <a:spcPts val="0"/>
              </a:spcBef>
              <a:spcAft>
                <a:spcPts val="0"/>
              </a:spcAft>
              <a:buNone/>
            </a:pPr>
            <a:r>
              <a:rPr lang="en-US" sz="5400" b="1">
                <a:solidFill>
                  <a:schemeClr val="lt1"/>
                </a:solidFill>
              </a:rPr>
              <a:t>It’s All in the Design</a:t>
            </a:r>
            <a:endParaRPr sz="5400" b="1">
              <a:solidFill>
                <a:schemeClr val="lt1"/>
              </a:solidFill>
            </a:endParaRPr>
          </a:p>
        </p:txBody>
      </p:sp>
      <p:sp>
        <p:nvSpPr>
          <p:cNvPr id="89" name="Google Shape;89;p13"/>
          <p:cNvSpPr txBox="1"/>
          <p:nvPr/>
        </p:nvSpPr>
        <p:spPr>
          <a:xfrm>
            <a:off x="3188055" y="3643655"/>
            <a:ext cx="6042600" cy="9234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3000">
                <a:solidFill>
                  <a:srgbClr val="FFFFFF"/>
                </a:solidFill>
              </a:rPr>
              <a:t>QM Conference</a:t>
            </a:r>
            <a:endParaRPr sz="3000">
              <a:solidFill>
                <a:srgbClr val="FFFFFF"/>
              </a:solidFill>
            </a:endParaRPr>
          </a:p>
          <a:p>
            <a:pPr marL="0" marR="0" lvl="0" indent="0" algn="ctr" rtl="0">
              <a:spcBef>
                <a:spcPts val="0"/>
              </a:spcBef>
              <a:spcAft>
                <a:spcPts val="0"/>
              </a:spcAft>
              <a:buNone/>
            </a:pPr>
            <a:r>
              <a:rPr lang="en-US" sz="3000">
                <a:solidFill>
                  <a:srgbClr val="FFFFFF"/>
                </a:solidFill>
              </a:rPr>
              <a:t>October 31, 2018</a:t>
            </a:r>
            <a:endParaRPr sz="3000">
              <a:solidFill>
                <a:srgbClr val="FFFFFF"/>
              </a:solidFill>
            </a:endParaRPr>
          </a:p>
          <a:p>
            <a:pPr marL="0" marR="0" lvl="0" indent="0" algn="ctr" rtl="0">
              <a:spcBef>
                <a:spcPts val="0"/>
              </a:spcBef>
              <a:spcAft>
                <a:spcPts val="0"/>
              </a:spcAft>
              <a:buNone/>
            </a:pPr>
            <a:endParaRPr sz="2400">
              <a:solidFill>
                <a:srgbClr val="FFFFFF"/>
              </a:solidFill>
            </a:endParaRPr>
          </a:p>
          <a:p>
            <a:pPr marL="0" marR="0" lvl="0" indent="0" algn="ctr" rtl="0">
              <a:spcBef>
                <a:spcPts val="0"/>
              </a:spcBef>
              <a:spcAft>
                <a:spcPts val="0"/>
              </a:spcAft>
              <a:buNone/>
            </a:pPr>
            <a:r>
              <a:rPr lang="en-US" sz="3000">
                <a:solidFill>
                  <a:srgbClr val="FFFFFF"/>
                </a:solidFill>
              </a:rPr>
              <a:t>Slides - bit.ly/DesignforAll</a:t>
            </a:r>
            <a:endParaRPr sz="3000">
              <a:solidFill>
                <a:srgbClr val="FFFFFF"/>
              </a:solidFill>
            </a:endParaRPr>
          </a:p>
          <a:p>
            <a:pPr marL="0" lvl="0" indent="0" algn="ctr" rtl="0">
              <a:lnSpc>
                <a:spcPct val="90000"/>
              </a:lnSpc>
              <a:spcBef>
                <a:spcPts val="1000"/>
              </a:spcBef>
              <a:spcAft>
                <a:spcPts val="1000"/>
              </a:spcAft>
              <a:buClr>
                <a:schemeClr val="dk1"/>
              </a:buClr>
              <a:buSzPts val="1100"/>
              <a:buFont typeface="Arial"/>
              <a:buNone/>
            </a:pPr>
            <a:r>
              <a:rPr lang="en-US" sz="3000">
                <a:solidFill>
                  <a:srgbClr val="FFFFFF"/>
                </a:solidFill>
              </a:rPr>
              <a:t>Intros - bit.ly/DesigningIntro </a:t>
            </a:r>
            <a:endParaRPr sz="2400">
              <a:solidFill>
                <a:srgbClr val="FFFFFF"/>
              </a:solidFill>
            </a:endParaRPr>
          </a:p>
        </p:txBody>
      </p:sp>
      <p:pic>
        <p:nvPicPr>
          <p:cNvPr id="90" name="Google Shape;90;p13"/>
          <p:cNvPicPr preferRelativeResize="0"/>
          <p:nvPr/>
        </p:nvPicPr>
        <p:blipFill>
          <a:blip r:embed="rId4">
            <a:alphaModFix/>
          </a:blip>
          <a:stretch>
            <a:fillRect/>
          </a:stretch>
        </p:blipFill>
        <p:spPr>
          <a:xfrm>
            <a:off x="10588700" y="5409925"/>
            <a:ext cx="1603300" cy="1299974"/>
          </a:xfrm>
          <a:prstGeom prst="rect">
            <a:avLst/>
          </a:prstGeom>
          <a:noFill/>
          <a:ln>
            <a:noFill/>
          </a:ln>
        </p:spPr>
      </p:pic>
      <p:sp>
        <p:nvSpPr>
          <p:cNvPr id="91" name="Google Shape;91;p13"/>
          <p:cNvSpPr txBox="1"/>
          <p:nvPr/>
        </p:nvSpPr>
        <p:spPr>
          <a:xfrm>
            <a:off x="6848575" y="6079700"/>
            <a:ext cx="4424400" cy="867900"/>
          </a:xfrm>
          <a:prstGeom prst="rect">
            <a:avLst/>
          </a:prstGeom>
          <a:noFill/>
          <a:ln>
            <a:noFill/>
          </a:ln>
        </p:spPr>
        <p:txBody>
          <a:bodyPr spcFirstLastPara="1" wrap="square" lIns="91425" tIns="91425" rIns="91425" bIns="91425" anchor="t" anchorCtr="0">
            <a:noAutofit/>
          </a:bodyPr>
          <a:lstStyle/>
          <a:p>
            <a:pPr marL="457200" marR="0" lvl="0" indent="-228600" algn="l" rtl="0">
              <a:lnSpc>
                <a:spcPct val="90000"/>
              </a:lnSpc>
              <a:spcBef>
                <a:spcPts val="1000"/>
              </a:spcBef>
              <a:spcAft>
                <a:spcPts val="1000"/>
              </a:spcAft>
              <a:buClr>
                <a:srgbClr val="FFFFFF"/>
              </a:buClr>
              <a:buSzPts val="3000"/>
              <a:buNone/>
            </a:pPr>
            <a:r>
              <a:rPr lang="en-US" sz="3000">
                <a:solidFill>
                  <a:srgbClr val="FFFFFF"/>
                </a:solidFill>
              </a:rPr>
              <a:t>#QMConnectWorthIt</a:t>
            </a:r>
            <a:endParaRPr sz="2400">
              <a:solidFill>
                <a:srgbClr val="FFFFFF"/>
              </a:solidFill>
              <a:highlight>
                <a:srgbClr val="FFFFFF"/>
              </a:highlight>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58"/>
        <p:cNvGrpSpPr/>
        <p:nvPr/>
      </p:nvGrpSpPr>
      <p:grpSpPr>
        <a:xfrm>
          <a:off x="0" y="0"/>
          <a:ext cx="0" cy="0"/>
          <a:chOff x="0" y="0"/>
          <a:chExt cx="0" cy="0"/>
        </a:xfrm>
      </p:grpSpPr>
      <p:sp>
        <p:nvSpPr>
          <p:cNvPr id="159" name="Google Shape;159;p22"/>
          <p:cNvSpPr txBox="1"/>
          <p:nvPr/>
        </p:nvSpPr>
        <p:spPr>
          <a:xfrm>
            <a:off x="1260225" y="521750"/>
            <a:ext cx="8781600" cy="9234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5400" b="1">
                <a:solidFill>
                  <a:srgbClr val="091F40"/>
                </a:solidFill>
              </a:rPr>
              <a:t>Standard 8</a:t>
            </a:r>
            <a:endParaRPr/>
          </a:p>
        </p:txBody>
      </p:sp>
      <p:sp>
        <p:nvSpPr>
          <p:cNvPr id="160" name="Google Shape;160;p22"/>
          <p:cNvSpPr txBox="1"/>
          <p:nvPr/>
        </p:nvSpPr>
        <p:spPr>
          <a:xfrm>
            <a:off x="1326250" y="714425"/>
            <a:ext cx="9946800" cy="5898300"/>
          </a:xfrm>
          <a:prstGeom prst="rect">
            <a:avLst/>
          </a:prstGeom>
          <a:noFill/>
          <a:ln>
            <a:noFill/>
          </a:ln>
        </p:spPr>
        <p:txBody>
          <a:bodyPr spcFirstLastPara="1" wrap="square" lIns="91425" tIns="91425" rIns="91425" bIns="91425" anchor="ctr" anchorCtr="0">
            <a:noAutofit/>
          </a:bodyPr>
          <a:lstStyle/>
          <a:p>
            <a:pPr marL="457200" lvl="0" indent="-419100" algn="l" rtl="0">
              <a:spcBef>
                <a:spcPts val="0"/>
              </a:spcBef>
              <a:spcAft>
                <a:spcPts val="0"/>
              </a:spcAft>
              <a:buSzPts val="3000"/>
              <a:buChar char="●"/>
            </a:pPr>
            <a:r>
              <a:rPr lang="en-US" sz="3000"/>
              <a:t>8.1 </a:t>
            </a:r>
            <a:r>
              <a:rPr lang="en-US" sz="3000" b="1"/>
              <a:t>Navigation</a:t>
            </a:r>
            <a:r>
              <a:rPr lang="en-US" sz="3000"/>
              <a:t> throughout the course is </a:t>
            </a:r>
            <a:r>
              <a:rPr lang="en-US" sz="3000" b="1"/>
              <a:t>logical</a:t>
            </a:r>
            <a:r>
              <a:rPr lang="en-US" sz="3000"/>
              <a:t>, </a:t>
            </a:r>
            <a:r>
              <a:rPr lang="en-US" sz="3000" b="1"/>
              <a:t>consistent</a:t>
            </a:r>
            <a:r>
              <a:rPr lang="en-US" sz="3000"/>
              <a:t>, </a:t>
            </a:r>
            <a:r>
              <a:rPr lang="en-US" sz="3000" b="1"/>
              <a:t>efficient</a:t>
            </a:r>
            <a:r>
              <a:rPr lang="en-US" sz="3000"/>
              <a:t>, and </a:t>
            </a:r>
            <a:r>
              <a:rPr lang="en-US" sz="3000" b="1"/>
              <a:t>intuitive</a:t>
            </a:r>
            <a:r>
              <a:rPr lang="en-US" sz="3000"/>
              <a:t>. (3) </a:t>
            </a:r>
            <a:endParaRPr sz="3000"/>
          </a:p>
          <a:p>
            <a:pPr marL="457200" lvl="0" indent="-419100" algn="l" rtl="0">
              <a:spcBef>
                <a:spcPts val="0"/>
              </a:spcBef>
              <a:spcAft>
                <a:spcPts val="0"/>
              </a:spcAft>
              <a:buSzPts val="3000"/>
              <a:buChar char="●"/>
            </a:pPr>
            <a:r>
              <a:rPr lang="en-US" sz="3000"/>
              <a:t>8.2 </a:t>
            </a:r>
            <a:r>
              <a:rPr lang="en-US" sz="3000" b="1"/>
              <a:t>Information</a:t>
            </a:r>
            <a:r>
              <a:rPr lang="en-US" sz="3000"/>
              <a:t> is provided </a:t>
            </a:r>
            <a:r>
              <a:rPr lang="en-US" sz="3000" b="1"/>
              <a:t>about</a:t>
            </a:r>
            <a:r>
              <a:rPr lang="en-US" sz="3000"/>
              <a:t> the </a:t>
            </a:r>
            <a:r>
              <a:rPr lang="en-US" sz="3000" b="1"/>
              <a:t>accessibility of all technologies</a:t>
            </a:r>
            <a:r>
              <a:rPr lang="en-US" sz="3000"/>
              <a:t> required in the course. (3) </a:t>
            </a:r>
            <a:endParaRPr sz="3000"/>
          </a:p>
          <a:p>
            <a:pPr marL="457200" lvl="0" indent="-419100" algn="l" rtl="0">
              <a:spcBef>
                <a:spcPts val="0"/>
              </a:spcBef>
              <a:spcAft>
                <a:spcPts val="0"/>
              </a:spcAft>
              <a:buSzPts val="3000"/>
              <a:buChar char="●"/>
            </a:pPr>
            <a:r>
              <a:rPr lang="en-US" sz="3000"/>
              <a:t>8.3 The course provides </a:t>
            </a:r>
            <a:r>
              <a:rPr lang="en-US" sz="3000" b="1"/>
              <a:t>alternative formats </a:t>
            </a:r>
            <a:r>
              <a:rPr lang="en-US" sz="3000"/>
              <a:t>of  course materials that meet the </a:t>
            </a:r>
            <a:r>
              <a:rPr lang="en-US" sz="3000" b="1"/>
              <a:t>needs of diverse learners </a:t>
            </a:r>
            <a:r>
              <a:rPr lang="en-US" sz="3000"/>
              <a:t>in order to accommodate alternative means of access. (2) </a:t>
            </a:r>
            <a:endParaRPr sz="3000"/>
          </a:p>
          <a:p>
            <a:pPr marL="457200" lvl="0" indent="-419100" algn="l" rtl="0">
              <a:spcBef>
                <a:spcPts val="0"/>
              </a:spcBef>
              <a:spcAft>
                <a:spcPts val="0"/>
              </a:spcAft>
              <a:buSzPts val="3000"/>
              <a:buChar char="●"/>
            </a:pPr>
            <a:r>
              <a:rPr lang="en-US" sz="3000"/>
              <a:t>8.4 The course design facilitates </a:t>
            </a:r>
            <a:r>
              <a:rPr lang="en-US" sz="3000" b="1"/>
              <a:t>readability</a:t>
            </a:r>
            <a:r>
              <a:rPr lang="en-US" sz="3000"/>
              <a:t>. (2) </a:t>
            </a:r>
            <a:endParaRPr sz="3000"/>
          </a:p>
          <a:p>
            <a:pPr marL="457200" lvl="0" indent="-419100" algn="l" rtl="0">
              <a:spcBef>
                <a:spcPts val="0"/>
              </a:spcBef>
              <a:spcAft>
                <a:spcPts val="0"/>
              </a:spcAft>
              <a:buSzPts val="3000"/>
              <a:buChar char="●"/>
            </a:pPr>
            <a:r>
              <a:rPr lang="en-US" sz="3000"/>
              <a:t>8.5 Course </a:t>
            </a:r>
            <a:r>
              <a:rPr lang="en-US" sz="3000" b="1"/>
              <a:t>multimedia</a:t>
            </a:r>
            <a:r>
              <a:rPr lang="en-US" sz="3000"/>
              <a:t> facilitate </a:t>
            </a:r>
            <a:r>
              <a:rPr lang="en-US" sz="3000" b="1"/>
              <a:t>ease of use</a:t>
            </a:r>
            <a:r>
              <a:rPr lang="en-US" sz="3000"/>
              <a:t>. (2)</a:t>
            </a:r>
            <a:endParaRPr sz="300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64"/>
        <p:cNvGrpSpPr/>
        <p:nvPr/>
      </p:nvGrpSpPr>
      <p:grpSpPr>
        <a:xfrm>
          <a:off x="0" y="0"/>
          <a:ext cx="0" cy="0"/>
          <a:chOff x="0" y="0"/>
          <a:chExt cx="0" cy="0"/>
        </a:xfrm>
      </p:grpSpPr>
      <p:sp>
        <p:nvSpPr>
          <p:cNvPr id="165" name="Google Shape;165;p23"/>
          <p:cNvSpPr txBox="1"/>
          <p:nvPr/>
        </p:nvSpPr>
        <p:spPr>
          <a:xfrm>
            <a:off x="1269650" y="672675"/>
            <a:ext cx="8781600" cy="9234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5400" b="1">
                <a:solidFill>
                  <a:srgbClr val="091F40"/>
                </a:solidFill>
              </a:rPr>
              <a:t>Accessibility Checker</a:t>
            </a:r>
            <a:endParaRPr/>
          </a:p>
        </p:txBody>
      </p:sp>
      <p:sp>
        <p:nvSpPr>
          <p:cNvPr id="166" name="Google Shape;166;p23"/>
          <p:cNvSpPr txBox="1">
            <a:spLocks noGrp="1"/>
          </p:cNvSpPr>
          <p:nvPr>
            <p:ph type="body" idx="2"/>
          </p:nvPr>
        </p:nvSpPr>
        <p:spPr>
          <a:xfrm>
            <a:off x="1545325" y="2292500"/>
            <a:ext cx="4916700" cy="4137600"/>
          </a:xfrm>
          <a:prstGeom prst="rect">
            <a:avLst/>
          </a:prstGeom>
        </p:spPr>
        <p:txBody>
          <a:bodyPr spcFirstLastPara="1" wrap="square" lIns="91425" tIns="91425" rIns="91425" bIns="91425" anchor="t" anchorCtr="0">
            <a:noAutofit/>
          </a:bodyPr>
          <a:lstStyle/>
          <a:p>
            <a:pPr marL="457200" marR="0" lvl="0" indent="-419100" algn="l" rtl="0">
              <a:lnSpc>
                <a:spcPct val="90000"/>
              </a:lnSpc>
              <a:spcBef>
                <a:spcPts val="1000"/>
              </a:spcBef>
              <a:spcAft>
                <a:spcPts val="0"/>
              </a:spcAft>
              <a:buSzPts val="3000"/>
              <a:buChar char="❖"/>
            </a:pPr>
            <a:r>
              <a:rPr lang="en-US" sz="3000" u="sng">
                <a:solidFill>
                  <a:schemeClr val="hlink"/>
                </a:solidFill>
                <a:latin typeface="Arial"/>
                <a:ea typeface="Arial"/>
                <a:cs typeface="Arial"/>
                <a:sym typeface="Arial"/>
                <a:hlinkClick r:id="rId4"/>
              </a:rPr>
              <a:t>Webaim web page</a:t>
            </a:r>
            <a:endParaRPr sz="3000">
              <a:latin typeface="Arial"/>
              <a:ea typeface="Arial"/>
              <a:cs typeface="Arial"/>
              <a:sym typeface="Arial"/>
            </a:endParaRPr>
          </a:p>
          <a:p>
            <a:pPr marL="457200" marR="0" lvl="0" indent="-406400" algn="l" rtl="0">
              <a:lnSpc>
                <a:spcPct val="90000"/>
              </a:lnSpc>
              <a:spcBef>
                <a:spcPts val="1000"/>
              </a:spcBef>
              <a:spcAft>
                <a:spcPts val="1000"/>
              </a:spcAft>
              <a:buSzPts val="2800"/>
              <a:buChar char="❖"/>
            </a:pPr>
            <a:r>
              <a:rPr lang="en-US" sz="3000" u="sng">
                <a:solidFill>
                  <a:schemeClr val="hlink"/>
                </a:solidFill>
                <a:latin typeface="Arial"/>
                <a:ea typeface="Arial"/>
                <a:cs typeface="Arial"/>
                <a:sym typeface="Arial"/>
                <a:hlinkClick r:id="rId5"/>
              </a:rPr>
              <a:t>WAVE extension</a:t>
            </a:r>
            <a:r>
              <a:rPr lang="en-US" sz="3000">
                <a:latin typeface="Arial"/>
                <a:ea typeface="Arial"/>
                <a:cs typeface="Arial"/>
                <a:sym typeface="Arial"/>
              </a:rPr>
              <a:t> - both Chrome and Firefox</a:t>
            </a:r>
            <a:r>
              <a:rPr lang="en-US">
                <a:latin typeface="Arial"/>
                <a:ea typeface="Arial"/>
                <a:cs typeface="Arial"/>
                <a:sym typeface="Arial"/>
              </a:rPr>
              <a:t> </a:t>
            </a:r>
            <a:endParaRPr>
              <a:latin typeface="Arial"/>
              <a:ea typeface="Arial"/>
              <a:cs typeface="Arial"/>
              <a:sym typeface="Arial"/>
            </a:endParaRPr>
          </a:p>
        </p:txBody>
      </p:sp>
      <p:pic>
        <p:nvPicPr>
          <p:cNvPr id="167" name="Google Shape;167;p23"/>
          <p:cNvPicPr preferRelativeResize="0"/>
          <p:nvPr/>
        </p:nvPicPr>
        <p:blipFill>
          <a:blip r:embed="rId6">
            <a:alphaModFix/>
          </a:blip>
          <a:stretch>
            <a:fillRect/>
          </a:stretch>
        </p:blipFill>
        <p:spPr>
          <a:xfrm>
            <a:off x="7095950" y="2042246"/>
            <a:ext cx="3919424" cy="2139626"/>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71"/>
        <p:cNvGrpSpPr/>
        <p:nvPr/>
      </p:nvGrpSpPr>
      <p:grpSpPr>
        <a:xfrm>
          <a:off x="0" y="0"/>
          <a:ext cx="0" cy="0"/>
          <a:chOff x="0" y="0"/>
          <a:chExt cx="0" cy="0"/>
        </a:xfrm>
      </p:grpSpPr>
      <p:pic>
        <p:nvPicPr>
          <p:cNvPr id="172" name="Google Shape;172;p24">
            <a:hlinkClick r:id="rId4"/>
          </p:cNvPr>
          <p:cNvPicPr preferRelativeResize="0"/>
          <p:nvPr/>
        </p:nvPicPr>
        <p:blipFill>
          <a:blip r:embed="rId5">
            <a:alphaModFix/>
          </a:blip>
          <a:stretch>
            <a:fillRect/>
          </a:stretch>
        </p:blipFill>
        <p:spPr>
          <a:xfrm>
            <a:off x="4357175" y="152400"/>
            <a:ext cx="3010303" cy="6553198"/>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76"/>
        <p:cNvGrpSpPr/>
        <p:nvPr/>
      </p:nvGrpSpPr>
      <p:grpSpPr>
        <a:xfrm>
          <a:off x="0" y="0"/>
          <a:ext cx="0" cy="0"/>
          <a:chOff x="0" y="0"/>
          <a:chExt cx="0" cy="0"/>
        </a:xfrm>
      </p:grpSpPr>
      <p:sp>
        <p:nvSpPr>
          <p:cNvPr id="177" name="Google Shape;177;p25"/>
          <p:cNvSpPr txBox="1"/>
          <p:nvPr/>
        </p:nvSpPr>
        <p:spPr>
          <a:xfrm>
            <a:off x="1269650" y="672675"/>
            <a:ext cx="8781600" cy="9234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5400" b="1">
                <a:solidFill>
                  <a:srgbClr val="091F40"/>
                </a:solidFill>
              </a:rPr>
              <a:t>Types of Content</a:t>
            </a:r>
            <a:endParaRPr/>
          </a:p>
        </p:txBody>
      </p:sp>
      <p:pic>
        <p:nvPicPr>
          <p:cNvPr id="178" name="Google Shape;178;p25"/>
          <p:cNvPicPr preferRelativeResize="0"/>
          <p:nvPr/>
        </p:nvPicPr>
        <p:blipFill>
          <a:blip r:embed="rId4">
            <a:alphaModFix/>
          </a:blip>
          <a:stretch>
            <a:fillRect/>
          </a:stretch>
        </p:blipFill>
        <p:spPr>
          <a:xfrm>
            <a:off x="1548425" y="2425000"/>
            <a:ext cx="2059932" cy="2195899"/>
          </a:xfrm>
          <a:prstGeom prst="rect">
            <a:avLst/>
          </a:prstGeom>
          <a:noFill/>
          <a:ln>
            <a:noFill/>
          </a:ln>
        </p:spPr>
      </p:pic>
      <p:pic>
        <p:nvPicPr>
          <p:cNvPr id="179" name="Google Shape;179;p25"/>
          <p:cNvPicPr preferRelativeResize="0"/>
          <p:nvPr/>
        </p:nvPicPr>
        <p:blipFill>
          <a:blip r:embed="rId5">
            <a:alphaModFix/>
          </a:blip>
          <a:stretch>
            <a:fillRect/>
          </a:stretch>
        </p:blipFill>
        <p:spPr>
          <a:xfrm>
            <a:off x="4736149" y="1881201"/>
            <a:ext cx="2236150" cy="2195899"/>
          </a:xfrm>
          <a:prstGeom prst="rect">
            <a:avLst/>
          </a:prstGeom>
          <a:noFill/>
          <a:ln>
            <a:noFill/>
          </a:ln>
        </p:spPr>
      </p:pic>
      <p:pic>
        <p:nvPicPr>
          <p:cNvPr id="180" name="Google Shape;180;p25"/>
          <p:cNvPicPr preferRelativeResize="0"/>
          <p:nvPr/>
        </p:nvPicPr>
        <p:blipFill>
          <a:blip r:embed="rId6">
            <a:alphaModFix/>
          </a:blip>
          <a:stretch>
            <a:fillRect/>
          </a:stretch>
        </p:blipFill>
        <p:spPr>
          <a:xfrm>
            <a:off x="8660302" y="1895797"/>
            <a:ext cx="2059925" cy="2022871"/>
          </a:xfrm>
          <a:prstGeom prst="rect">
            <a:avLst/>
          </a:prstGeom>
          <a:noFill/>
          <a:ln>
            <a:noFill/>
          </a:ln>
        </p:spPr>
      </p:pic>
      <p:pic>
        <p:nvPicPr>
          <p:cNvPr id="181" name="Google Shape;181;p25"/>
          <p:cNvPicPr preferRelativeResize="0"/>
          <p:nvPr/>
        </p:nvPicPr>
        <p:blipFill>
          <a:blip r:embed="rId7">
            <a:alphaModFix/>
          </a:blip>
          <a:stretch>
            <a:fillRect/>
          </a:stretch>
        </p:blipFill>
        <p:spPr>
          <a:xfrm>
            <a:off x="5118817" y="4620900"/>
            <a:ext cx="1470820" cy="1623350"/>
          </a:xfrm>
          <a:prstGeom prst="rect">
            <a:avLst/>
          </a:prstGeom>
          <a:noFill/>
          <a:ln>
            <a:noFill/>
          </a:ln>
        </p:spPr>
      </p:pic>
      <p:pic>
        <p:nvPicPr>
          <p:cNvPr id="182" name="Google Shape;182;p25"/>
          <p:cNvPicPr preferRelativeResize="0"/>
          <p:nvPr/>
        </p:nvPicPr>
        <p:blipFill>
          <a:blip r:embed="rId8">
            <a:alphaModFix/>
          </a:blip>
          <a:stretch>
            <a:fillRect/>
          </a:stretch>
        </p:blipFill>
        <p:spPr>
          <a:xfrm>
            <a:off x="7438790" y="4506396"/>
            <a:ext cx="1623355" cy="162335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pic>
        <p:nvPicPr>
          <p:cNvPr id="188" name="Google Shape;188;p26"/>
          <p:cNvPicPr preferRelativeResize="0"/>
          <p:nvPr/>
        </p:nvPicPr>
        <p:blipFill>
          <a:blip r:embed="rId3">
            <a:alphaModFix/>
          </a:blip>
          <a:stretch>
            <a:fillRect/>
          </a:stretch>
        </p:blipFill>
        <p:spPr>
          <a:xfrm>
            <a:off x="1291725" y="731200"/>
            <a:ext cx="9608550" cy="53956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92"/>
        <p:cNvGrpSpPr/>
        <p:nvPr/>
      </p:nvGrpSpPr>
      <p:grpSpPr>
        <a:xfrm>
          <a:off x="0" y="0"/>
          <a:ext cx="0" cy="0"/>
          <a:chOff x="0" y="0"/>
          <a:chExt cx="0" cy="0"/>
        </a:xfrm>
      </p:grpSpPr>
      <p:sp>
        <p:nvSpPr>
          <p:cNvPr id="193" name="Google Shape;193;p27"/>
          <p:cNvSpPr txBox="1"/>
          <p:nvPr/>
        </p:nvSpPr>
        <p:spPr>
          <a:xfrm>
            <a:off x="1269650" y="672675"/>
            <a:ext cx="8781600" cy="9234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5400" b="1">
                <a:solidFill>
                  <a:srgbClr val="091F40"/>
                </a:solidFill>
              </a:rPr>
              <a:t>Document Structure</a:t>
            </a:r>
            <a:endParaRPr/>
          </a:p>
        </p:txBody>
      </p:sp>
      <p:sp>
        <p:nvSpPr>
          <p:cNvPr id="194" name="Google Shape;194;p27"/>
          <p:cNvSpPr txBox="1">
            <a:spLocks noGrp="1"/>
          </p:cNvSpPr>
          <p:nvPr>
            <p:ph type="body" idx="1"/>
          </p:nvPr>
        </p:nvSpPr>
        <p:spPr>
          <a:xfrm>
            <a:off x="1674875" y="2188000"/>
            <a:ext cx="4143900" cy="4137600"/>
          </a:xfrm>
          <a:prstGeom prst="rect">
            <a:avLst/>
          </a:prstGeom>
        </p:spPr>
        <p:txBody>
          <a:bodyPr spcFirstLastPara="1" wrap="square" lIns="91425" tIns="91425" rIns="91425" bIns="91425" anchor="t" anchorCtr="0">
            <a:noAutofit/>
          </a:bodyPr>
          <a:lstStyle/>
          <a:p>
            <a:pPr marL="457200" lvl="0" indent="-406400" algn="l" rtl="0">
              <a:spcBef>
                <a:spcPts val="1000"/>
              </a:spcBef>
              <a:spcAft>
                <a:spcPts val="0"/>
              </a:spcAft>
              <a:buSzPts val="2800"/>
              <a:buFont typeface="Arial"/>
              <a:buChar char="❖"/>
            </a:pPr>
            <a:r>
              <a:rPr lang="en-US">
                <a:latin typeface="Arial"/>
                <a:ea typeface="Arial"/>
                <a:cs typeface="Arial"/>
                <a:sym typeface="Arial"/>
              </a:rPr>
              <a:t>Headers</a:t>
            </a:r>
            <a:endParaRPr>
              <a:latin typeface="Arial"/>
              <a:ea typeface="Arial"/>
              <a:cs typeface="Arial"/>
              <a:sym typeface="Arial"/>
            </a:endParaRPr>
          </a:p>
          <a:p>
            <a:pPr marL="457200" lvl="0" indent="-406400" algn="l" rtl="0">
              <a:spcBef>
                <a:spcPts val="1000"/>
              </a:spcBef>
              <a:spcAft>
                <a:spcPts val="1000"/>
              </a:spcAft>
              <a:buSzPts val="2800"/>
              <a:buChar char="❖"/>
            </a:pPr>
            <a:r>
              <a:rPr lang="en-US">
                <a:latin typeface="Arial"/>
                <a:ea typeface="Arial"/>
                <a:cs typeface="Arial"/>
                <a:sym typeface="Arial"/>
              </a:rPr>
              <a:t>Use layouts in PPT and Slides</a:t>
            </a:r>
            <a:endParaRPr>
              <a:latin typeface="Arial"/>
              <a:ea typeface="Arial"/>
              <a:cs typeface="Arial"/>
              <a:sym typeface="Arial"/>
            </a:endParaRPr>
          </a:p>
        </p:txBody>
      </p:sp>
      <p:pic>
        <p:nvPicPr>
          <p:cNvPr id="195" name="Google Shape;195;p27"/>
          <p:cNvPicPr preferRelativeResize="0"/>
          <p:nvPr/>
        </p:nvPicPr>
        <p:blipFill>
          <a:blip r:embed="rId4">
            <a:alphaModFix/>
          </a:blip>
          <a:stretch>
            <a:fillRect/>
          </a:stretch>
        </p:blipFill>
        <p:spPr>
          <a:xfrm>
            <a:off x="5818775" y="1481325"/>
            <a:ext cx="4809853" cy="4466949"/>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99"/>
        <p:cNvGrpSpPr/>
        <p:nvPr/>
      </p:nvGrpSpPr>
      <p:grpSpPr>
        <a:xfrm>
          <a:off x="0" y="0"/>
          <a:ext cx="0" cy="0"/>
          <a:chOff x="0" y="0"/>
          <a:chExt cx="0" cy="0"/>
        </a:xfrm>
      </p:grpSpPr>
      <p:sp>
        <p:nvSpPr>
          <p:cNvPr id="200" name="Google Shape;200;p28"/>
          <p:cNvSpPr txBox="1"/>
          <p:nvPr/>
        </p:nvSpPr>
        <p:spPr>
          <a:xfrm>
            <a:off x="1269650" y="672675"/>
            <a:ext cx="8781600" cy="9234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5400" b="1">
                <a:solidFill>
                  <a:srgbClr val="091F40"/>
                </a:solidFill>
              </a:rPr>
              <a:t>Document Structure</a:t>
            </a:r>
            <a:endParaRPr/>
          </a:p>
        </p:txBody>
      </p:sp>
      <p:sp>
        <p:nvSpPr>
          <p:cNvPr id="201" name="Google Shape;201;p28"/>
          <p:cNvSpPr txBox="1">
            <a:spLocks noGrp="1"/>
          </p:cNvSpPr>
          <p:nvPr>
            <p:ph type="body" idx="1"/>
          </p:nvPr>
        </p:nvSpPr>
        <p:spPr>
          <a:xfrm>
            <a:off x="1755650" y="1825625"/>
            <a:ext cx="8668500" cy="4351200"/>
          </a:xfrm>
          <a:prstGeom prst="rect">
            <a:avLst/>
          </a:prstGeom>
        </p:spPr>
        <p:txBody>
          <a:bodyPr spcFirstLastPara="1" wrap="square" lIns="91425" tIns="91425" rIns="91425" bIns="91425" anchor="t" anchorCtr="0">
            <a:noAutofit/>
          </a:bodyPr>
          <a:lstStyle/>
          <a:p>
            <a:pPr marL="457200" lvl="0" indent="-406400" algn="l" rtl="0">
              <a:spcBef>
                <a:spcPts val="1000"/>
              </a:spcBef>
              <a:spcAft>
                <a:spcPts val="1000"/>
              </a:spcAft>
              <a:buSzPts val="2800"/>
              <a:buChar char="❖"/>
            </a:pPr>
            <a:r>
              <a:rPr lang="en-US">
                <a:latin typeface="Arial"/>
                <a:ea typeface="Arial"/>
                <a:cs typeface="Arial"/>
                <a:sym typeface="Arial"/>
              </a:rPr>
              <a:t>Bullets vs. Numbered List: bullets are just a list order makes no sense, numbers means that it is sequential and they have to go in that order. Screen readers will say the number but not read a bullet which can cause confusion.</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05"/>
        <p:cNvGrpSpPr/>
        <p:nvPr/>
      </p:nvGrpSpPr>
      <p:grpSpPr>
        <a:xfrm>
          <a:off x="0" y="0"/>
          <a:ext cx="0" cy="0"/>
          <a:chOff x="0" y="0"/>
          <a:chExt cx="0" cy="0"/>
        </a:xfrm>
      </p:grpSpPr>
      <p:sp>
        <p:nvSpPr>
          <p:cNvPr id="206" name="Google Shape;206;p29"/>
          <p:cNvSpPr txBox="1"/>
          <p:nvPr/>
        </p:nvSpPr>
        <p:spPr>
          <a:xfrm>
            <a:off x="1269650" y="672675"/>
            <a:ext cx="8781600" cy="9234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5400" b="1">
                <a:solidFill>
                  <a:srgbClr val="091F40"/>
                </a:solidFill>
              </a:rPr>
              <a:t>Accessibility Checker</a:t>
            </a:r>
            <a:endParaRPr/>
          </a:p>
        </p:txBody>
      </p:sp>
      <p:sp>
        <p:nvSpPr>
          <p:cNvPr id="207" name="Google Shape;207;p29"/>
          <p:cNvSpPr txBox="1">
            <a:spLocks noGrp="1"/>
          </p:cNvSpPr>
          <p:nvPr>
            <p:ph type="body" idx="1"/>
          </p:nvPr>
        </p:nvSpPr>
        <p:spPr>
          <a:xfrm>
            <a:off x="1975100" y="1962325"/>
            <a:ext cx="9046200" cy="4137600"/>
          </a:xfrm>
          <a:prstGeom prst="rect">
            <a:avLst/>
          </a:prstGeom>
        </p:spPr>
        <p:txBody>
          <a:bodyPr spcFirstLastPara="1" wrap="square" lIns="91425" tIns="91425" rIns="91425" bIns="91425" anchor="t" anchorCtr="0">
            <a:noAutofit/>
          </a:bodyPr>
          <a:lstStyle/>
          <a:p>
            <a:pPr marL="457200" marR="0" lvl="0" indent="-406400" algn="l" rtl="0">
              <a:lnSpc>
                <a:spcPct val="90000"/>
              </a:lnSpc>
              <a:spcBef>
                <a:spcPts val="1000"/>
              </a:spcBef>
              <a:spcAft>
                <a:spcPts val="0"/>
              </a:spcAft>
              <a:buClr>
                <a:schemeClr val="dk1"/>
              </a:buClr>
              <a:buSzPts val="2800"/>
              <a:buFont typeface="Arial"/>
              <a:buChar char="❖"/>
            </a:pPr>
            <a:r>
              <a:rPr lang="en-US" u="sng">
                <a:solidFill>
                  <a:schemeClr val="hlink"/>
                </a:solidFill>
                <a:latin typeface="Arial"/>
                <a:ea typeface="Arial"/>
                <a:cs typeface="Arial"/>
                <a:sym typeface="Arial"/>
                <a:hlinkClick r:id="rId4"/>
              </a:rPr>
              <a:t>Accessibility for Docs, Slides, Sheets editors</a:t>
            </a:r>
            <a:endParaRPr>
              <a:latin typeface="Arial"/>
              <a:ea typeface="Arial"/>
              <a:cs typeface="Arial"/>
              <a:sym typeface="Arial"/>
            </a:endParaRPr>
          </a:p>
          <a:p>
            <a:pPr marL="914400" marR="0" lvl="1" indent="-381000" algn="l" rtl="0">
              <a:lnSpc>
                <a:spcPct val="90000"/>
              </a:lnSpc>
              <a:spcBef>
                <a:spcPts val="1000"/>
              </a:spcBef>
              <a:spcAft>
                <a:spcPts val="0"/>
              </a:spcAft>
              <a:buSzPts val="2400"/>
              <a:buFont typeface="Arial"/>
              <a:buChar char="➢"/>
            </a:pPr>
            <a:r>
              <a:rPr lang="en-US">
                <a:latin typeface="Arial"/>
                <a:ea typeface="Arial"/>
                <a:cs typeface="Arial"/>
                <a:sym typeface="Arial"/>
              </a:rPr>
              <a:t>Readers, Magnifying, and Braille</a:t>
            </a:r>
            <a:endParaRPr>
              <a:latin typeface="Arial"/>
              <a:ea typeface="Arial"/>
              <a:cs typeface="Arial"/>
              <a:sym typeface="Arial"/>
            </a:endParaRPr>
          </a:p>
          <a:p>
            <a:pPr marL="457200" lvl="0" indent="-406400" algn="l" rtl="0">
              <a:spcBef>
                <a:spcPts val="1000"/>
              </a:spcBef>
              <a:spcAft>
                <a:spcPts val="0"/>
              </a:spcAft>
              <a:buSzPts val="2800"/>
              <a:buFont typeface="Arial"/>
              <a:buChar char="❖"/>
            </a:pPr>
            <a:r>
              <a:rPr lang="en-US">
                <a:latin typeface="Arial"/>
                <a:ea typeface="Arial"/>
                <a:cs typeface="Arial"/>
                <a:sym typeface="Arial"/>
              </a:rPr>
              <a:t>Microsoft Word</a:t>
            </a:r>
            <a:endParaRPr>
              <a:latin typeface="Arial"/>
              <a:ea typeface="Arial"/>
              <a:cs typeface="Arial"/>
              <a:sym typeface="Arial"/>
            </a:endParaRPr>
          </a:p>
          <a:p>
            <a:pPr marL="914400" lvl="1" indent="-381000" algn="l" rtl="0">
              <a:spcBef>
                <a:spcPts val="1000"/>
              </a:spcBef>
              <a:spcAft>
                <a:spcPts val="0"/>
              </a:spcAft>
              <a:buSzPts val="2400"/>
              <a:buFont typeface="Arial"/>
              <a:buChar char="➢"/>
            </a:pPr>
            <a:r>
              <a:rPr lang="en-US">
                <a:latin typeface="Arial"/>
                <a:ea typeface="Arial"/>
                <a:cs typeface="Arial"/>
                <a:sym typeface="Arial"/>
              </a:rPr>
              <a:t>Review tab</a:t>
            </a:r>
            <a:endParaRPr>
              <a:latin typeface="Arial"/>
              <a:ea typeface="Arial"/>
              <a:cs typeface="Arial"/>
              <a:sym typeface="Arial"/>
            </a:endParaRPr>
          </a:p>
          <a:p>
            <a:pPr marL="1371600" lvl="2" indent="-355600" algn="l" rtl="0">
              <a:spcBef>
                <a:spcPts val="1000"/>
              </a:spcBef>
              <a:spcAft>
                <a:spcPts val="1000"/>
              </a:spcAft>
              <a:buSzPts val="2000"/>
              <a:buFont typeface="Arial"/>
              <a:buChar char="■"/>
            </a:pPr>
            <a:r>
              <a:rPr lang="en-US">
                <a:latin typeface="Arial"/>
                <a:ea typeface="Arial"/>
                <a:cs typeface="Arial"/>
                <a:sym typeface="Arial"/>
              </a:rPr>
              <a:t>Check Accessibility</a:t>
            </a:r>
            <a:endParaRPr>
              <a:latin typeface="Arial"/>
              <a:ea typeface="Arial"/>
              <a:cs typeface="Arial"/>
              <a:sym typeface="Aria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sp>
        <p:nvSpPr>
          <p:cNvPr id="213" name="Google Shape;213;p30"/>
          <p:cNvSpPr txBox="1">
            <a:spLocks noGrp="1"/>
          </p:cNvSpPr>
          <p:nvPr>
            <p:ph type="title"/>
          </p:nvPr>
        </p:nvSpPr>
        <p:spPr>
          <a:xfrm>
            <a:off x="838200" y="365125"/>
            <a:ext cx="10515600" cy="1325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a:t>Scanned docs</a:t>
            </a:r>
            <a:endParaRPr/>
          </a:p>
        </p:txBody>
      </p:sp>
      <p:sp>
        <p:nvSpPr>
          <p:cNvPr id="214" name="Google Shape;214;p30"/>
          <p:cNvSpPr txBox="1">
            <a:spLocks noGrp="1"/>
          </p:cNvSpPr>
          <p:nvPr>
            <p:ph type="body" idx="1"/>
          </p:nvPr>
        </p:nvSpPr>
        <p:spPr>
          <a:xfrm>
            <a:off x="838200" y="1825625"/>
            <a:ext cx="5181600" cy="4351200"/>
          </a:xfrm>
          <a:prstGeom prst="rect">
            <a:avLst/>
          </a:prstGeom>
        </p:spPr>
        <p:txBody>
          <a:bodyPr spcFirstLastPara="1" wrap="square" lIns="91425" tIns="91425" rIns="91425" bIns="91425" anchor="t" anchorCtr="0">
            <a:noAutofit/>
          </a:bodyPr>
          <a:lstStyle/>
          <a:p>
            <a:pPr marL="0" lvl="0" indent="0" algn="l" rtl="0">
              <a:spcBef>
                <a:spcPts val="1000"/>
              </a:spcBef>
              <a:spcAft>
                <a:spcPts val="0"/>
              </a:spcAft>
              <a:buNone/>
            </a:pPr>
            <a:r>
              <a:rPr lang="en-US" sz="3000" b="1"/>
              <a:t>Is it text or a graphic?  </a:t>
            </a:r>
            <a:endParaRPr sz="3000" b="1"/>
          </a:p>
          <a:p>
            <a:pPr marL="0" lvl="0" indent="0" algn="l" rtl="0">
              <a:spcBef>
                <a:spcPts val="1000"/>
              </a:spcBef>
              <a:spcAft>
                <a:spcPts val="0"/>
              </a:spcAft>
              <a:buNone/>
            </a:pPr>
            <a:r>
              <a:rPr lang="en-US" sz="3000" b="1"/>
              <a:t>Does anyone want to read this?</a:t>
            </a:r>
            <a:endParaRPr sz="3000" b="1"/>
          </a:p>
          <a:p>
            <a:pPr marL="0" lvl="0" indent="0" algn="l" rtl="0">
              <a:spcBef>
                <a:spcPts val="1000"/>
              </a:spcBef>
              <a:spcAft>
                <a:spcPts val="0"/>
              </a:spcAft>
              <a:buNone/>
            </a:pPr>
            <a:r>
              <a:rPr lang="en-US" sz="3000" b="1"/>
              <a:t>Can a screen reader read this?</a:t>
            </a:r>
            <a:endParaRPr sz="3000" b="1"/>
          </a:p>
          <a:p>
            <a:pPr marL="0" lvl="0" indent="0" algn="l" rtl="0">
              <a:spcBef>
                <a:spcPts val="1000"/>
              </a:spcBef>
              <a:spcAft>
                <a:spcPts val="0"/>
              </a:spcAft>
              <a:buNone/>
            </a:pPr>
            <a:endParaRPr/>
          </a:p>
          <a:p>
            <a:pPr marL="0" lvl="0" indent="0" algn="l" rtl="0">
              <a:spcBef>
                <a:spcPts val="1000"/>
              </a:spcBef>
              <a:spcAft>
                <a:spcPts val="0"/>
              </a:spcAft>
              <a:buNone/>
            </a:pPr>
            <a:r>
              <a:rPr lang="en-US"/>
              <a:t>#whatnottodo</a:t>
            </a:r>
            <a:endParaRPr/>
          </a:p>
        </p:txBody>
      </p:sp>
      <p:pic>
        <p:nvPicPr>
          <p:cNvPr id="215" name="Google Shape;215;p30"/>
          <p:cNvPicPr preferRelativeResize="0"/>
          <p:nvPr/>
        </p:nvPicPr>
        <p:blipFill>
          <a:blip r:embed="rId3">
            <a:alphaModFix/>
          </a:blip>
          <a:stretch>
            <a:fillRect/>
          </a:stretch>
        </p:blipFill>
        <p:spPr>
          <a:xfrm>
            <a:off x="6899494" y="0"/>
            <a:ext cx="4868912" cy="6857999"/>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20"/>
        <p:cNvGrpSpPr/>
        <p:nvPr/>
      </p:nvGrpSpPr>
      <p:grpSpPr>
        <a:xfrm>
          <a:off x="0" y="0"/>
          <a:ext cx="0" cy="0"/>
          <a:chOff x="0" y="0"/>
          <a:chExt cx="0" cy="0"/>
        </a:xfrm>
      </p:grpSpPr>
      <p:pic>
        <p:nvPicPr>
          <p:cNvPr id="221" name="Google Shape;221;p31"/>
          <p:cNvPicPr preferRelativeResize="0"/>
          <p:nvPr/>
        </p:nvPicPr>
        <p:blipFill>
          <a:blip r:embed="rId3">
            <a:alphaModFix/>
          </a:blip>
          <a:stretch>
            <a:fillRect/>
          </a:stretch>
        </p:blipFill>
        <p:spPr>
          <a:xfrm>
            <a:off x="1612737" y="607762"/>
            <a:ext cx="8966525" cy="564247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95"/>
        <p:cNvGrpSpPr/>
        <p:nvPr/>
      </p:nvGrpSpPr>
      <p:grpSpPr>
        <a:xfrm>
          <a:off x="0" y="0"/>
          <a:ext cx="0" cy="0"/>
          <a:chOff x="0" y="0"/>
          <a:chExt cx="0" cy="0"/>
        </a:xfrm>
      </p:grpSpPr>
      <p:sp>
        <p:nvSpPr>
          <p:cNvPr id="96" name="Google Shape;96;p14"/>
          <p:cNvSpPr txBox="1"/>
          <p:nvPr/>
        </p:nvSpPr>
        <p:spPr>
          <a:xfrm>
            <a:off x="1658175" y="1649250"/>
            <a:ext cx="9144000" cy="2052600"/>
          </a:xfrm>
          <a:prstGeom prst="rect">
            <a:avLst/>
          </a:prstGeom>
          <a:noFill/>
          <a:ln>
            <a:noFill/>
          </a:ln>
        </p:spPr>
        <p:txBody>
          <a:bodyPr spcFirstLastPara="1" wrap="square" lIns="91425" tIns="91425" rIns="91425" bIns="91425" anchor="b" anchorCtr="0">
            <a:noAutofit/>
          </a:bodyPr>
          <a:lstStyle/>
          <a:p>
            <a:pPr marL="0" lvl="0" indent="0" algn="ctr" rtl="0">
              <a:spcBef>
                <a:spcPts val="0"/>
              </a:spcBef>
              <a:spcAft>
                <a:spcPts val="0"/>
              </a:spcAft>
              <a:buNone/>
            </a:pPr>
            <a:r>
              <a:rPr lang="en-US" sz="5200">
                <a:solidFill>
                  <a:srgbClr val="073763"/>
                </a:solidFill>
                <a:latin typeface="Oswald"/>
                <a:ea typeface="Oswald"/>
                <a:cs typeface="Oswald"/>
                <a:sym typeface="Oswald"/>
              </a:rPr>
              <a:t>Kim Hendrick</a:t>
            </a:r>
            <a:endParaRPr sz="5200">
              <a:solidFill>
                <a:srgbClr val="073763"/>
              </a:solidFill>
              <a:latin typeface="Oswald"/>
              <a:ea typeface="Oswald"/>
              <a:cs typeface="Oswald"/>
              <a:sym typeface="Oswald"/>
            </a:endParaRPr>
          </a:p>
          <a:p>
            <a:pPr marL="0" lvl="0" indent="0" algn="ctr" rtl="0">
              <a:spcBef>
                <a:spcPts val="0"/>
              </a:spcBef>
              <a:spcAft>
                <a:spcPts val="0"/>
              </a:spcAft>
              <a:buNone/>
            </a:pPr>
            <a:r>
              <a:rPr lang="en-US" sz="3600">
                <a:solidFill>
                  <a:srgbClr val="073763"/>
                </a:solidFill>
                <a:latin typeface="Oswald"/>
                <a:ea typeface="Oswald"/>
                <a:cs typeface="Oswald"/>
                <a:sym typeface="Oswald"/>
              </a:rPr>
              <a:t>@evolvewithkim</a:t>
            </a:r>
            <a:endParaRPr sz="3600">
              <a:solidFill>
                <a:srgbClr val="073763"/>
              </a:solidFill>
              <a:latin typeface="Oswald"/>
              <a:ea typeface="Oswald"/>
              <a:cs typeface="Oswald"/>
              <a:sym typeface="Oswald"/>
            </a:endParaRPr>
          </a:p>
        </p:txBody>
      </p:sp>
      <p:sp>
        <p:nvSpPr>
          <p:cNvPr id="97" name="Google Shape;97;p14"/>
          <p:cNvSpPr txBox="1"/>
          <p:nvPr/>
        </p:nvSpPr>
        <p:spPr>
          <a:xfrm>
            <a:off x="1658175" y="3701838"/>
            <a:ext cx="9144000" cy="792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2800" b="1">
                <a:solidFill>
                  <a:srgbClr val="595959"/>
                </a:solidFill>
                <a:latin typeface="Roboto Condensed"/>
                <a:ea typeface="Roboto Condensed"/>
                <a:cs typeface="Roboto Condensed"/>
                <a:sym typeface="Roboto Condensed"/>
              </a:rPr>
              <a:t>Director of Innovation</a:t>
            </a:r>
            <a:endParaRPr sz="2800" b="1">
              <a:solidFill>
                <a:srgbClr val="595959"/>
              </a:solidFill>
              <a:latin typeface="Roboto Condensed"/>
              <a:ea typeface="Roboto Condensed"/>
              <a:cs typeface="Roboto Condensed"/>
              <a:sym typeface="Roboto Condensed"/>
            </a:endParaRPr>
          </a:p>
          <a:p>
            <a:pPr marL="0" lvl="0" indent="0" algn="ctr" rtl="0">
              <a:spcBef>
                <a:spcPts val="0"/>
              </a:spcBef>
              <a:spcAft>
                <a:spcPts val="0"/>
              </a:spcAft>
              <a:buNone/>
            </a:pPr>
            <a:r>
              <a:rPr lang="en-US" sz="2800" b="1">
                <a:solidFill>
                  <a:srgbClr val="595959"/>
                </a:solidFill>
                <a:latin typeface="Roboto Condensed"/>
                <a:ea typeface="Roboto Condensed"/>
                <a:cs typeface="Roboto Condensed"/>
                <a:sym typeface="Roboto Condensed"/>
              </a:rPr>
              <a:t>Indiana Online | CIESC</a:t>
            </a:r>
            <a:endParaRPr sz="2800" b="1">
              <a:solidFill>
                <a:srgbClr val="595959"/>
              </a:solidFill>
              <a:latin typeface="Roboto Condensed"/>
              <a:ea typeface="Roboto Condensed"/>
              <a:cs typeface="Roboto Condensed"/>
              <a:sym typeface="Roboto Condensed"/>
            </a:endParaRPr>
          </a:p>
        </p:txBody>
      </p:sp>
      <p:pic>
        <p:nvPicPr>
          <p:cNvPr id="98" name="Google Shape;98;p14"/>
          <p:cNvPicPr preferRelativeResize="0"/>
          <p:nvPr/>
        </p:nvPicPr>
        <p:blipFill>
          <a:blip r:embed="rId4">
            <a:alphaModFix/>
          </a:blip>
          <a:stretch>
            <a:fillRect/>
          </a:stretch>
        </p:blipFill>
        <p:spPr>
          <a:xfrm>
            <a:off x="8439075" y="3864252"/>
            <a:ext cx="1903975" cy="1377200"/>
          </a:xfrm>
          <a:prstGeom prst="rect">
            <a:avLst/>
          </a:prstGeom>
          <a:noFill/>
          <a:ln>
            <a:noFill/>
          </a:ln>
        </p:spPr>
      </p:pic>
      <p:pic>
        <p:nvPicPr>
          <p:cNvPr id="99" name="Google Shape;99;p14"/>
          <p:cNvPicPr preferRelativeResize="0"/>
          <p:nvPr/>
        </p:nvPicPr>
        <p:blipFill rotWithShape="1">
          <a:blip r:embed="rId5">
            <a:alphaModFix/>
          </a:blip>
          <a:srcRect l="57905" r="1583" b="45202"/>
          <a:stretch/>
        </p:blipFill>
        <p:spPr>
          <a:xfrm>
            <a:off x="1996675" y="3514825"/>
            <a:ext cx="1801825" cy="1726625"/>
          </a:xfrm>
          <a:prstGeom prst="rect">
            <a:avLst/>
          </a:prstGeom>
          <a:noFill/>
          <a:ln>
            <a:noFill/>
          </a:ln>
        </p:spPr>
      </p:pic>
      <p:pic>
        <p:nvPicPr>
          <p:cNvPr id="100" name="Google Shape;100;p14"/>
          <p:cNvPicPr preferRelativeResize="0"/>
          <p:nvPr/>
        </p:nvPicPr>
        <p:blipFill>
          <a:blip r:embed="rId6">
            <a:alphaModFix/>
          </a:blip>
          <a:stretch>
            <a:fillRect/>
          </a:stretch>
        </p:blipFill>
        <p:spPr>
          <a:xfrm>
            <a:off x="6336276" y="725930"/>
            <a:ext cx="3424827" cy="1102925"/>
          </a:xfrm>
          <a:prstGeom prst="rect">
            <a:avLst/>
          </a:prstGeom>
          <a:noFill/>
          <a:ln>
            <a:noFill/>
          </a:ln>
        </p:spPr>
      </p:pic>
      <p:pic>
        <p:nvPicPr>
          <p:cNvPr id="101" name="Google Shape;101;p14" descr="Copy of CIESC logo with tags no background.png"/>
          <p:cNvPicPr preferRelativeResize="0"/>
          <p:nvPr/>
        </p:nvPicPr>
        <p:blipFill>
          <a:blip r:embed="rId7">
            <a:alphaModFix/>
          </a:blip>
          <a:stretch>
            <a:fillRect/>
          </a:stretch>
        </p:blipFill>
        <p:spPr>
          <a:xfrm>
            <a:off x="3144826" y="822674"/>
            <a:ext cx="2290251" cy="909425"/>
          </a:xfrm>
          <a:prstGeom prst="rect">
            <a:avLst/>
          </a:prstGeom>
          <a:noFill/>
          <a:ln>
            <a:noFill/>
          </a:ln>
        </p:spPr>
      </p:pic>
      <p:pic>
        <p:nvPicPr>
          <p:cNvPr id="102" name="Google Shape;102;p14"/>
          <p:cNvPicPr preferRelativeResize="0"/>
          <p:nvPr/>
        </p:nvPicPr>
        <p:blipFill>
          <a:blip r:embed="rId8">
            <a:alphaModFix/>
          </a:blip>
          <a:stretch>
            <a:fillRect/>
          </a:stretch>
        </p:blipFill>
        <p:spPr>
          <a:xfrm>
            <a:off x="4383575" y="4736839"/>
            <a:ext cx="3424826" cy="1253486"/>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0B5394"/>
        </a:solidFill>
        <a:effectLst/>
      </p:bgPr>
    </p:bg>
    <p:spTree>
      <p:nvGrpSpPr>
        <p:cNvPr id="1" name="Shape 226"/>
        <p:cNvGrpSpPr/>
        <p:nvPr/>
      </p:nvGrpSpPr>
      <p:grpSpPr>
        <a:xfrm>
          <a:off x="0" y="0"/>
          <a:ext cx="0" cy="0"/>
          <a:chOff x="0" y="0"/>
          <a:chExt cx="0" cy="0"/>
        </a:xfrm>
      </p:grpSpPr>
      <p:sp>
        <p:nvSpPr>
          <p:cNvPr id="227" name="Google Shape;227;p32"/>
          <p:cNvSpPr txBox="1">
            <a:spLocks noGrp="1"/>
          </p:cNvSpPr>
          <p:nvPr>
            <p:ph type="title"/>
          </p:nvPr>
        </p:nvSpPr>
        <p:spPr>
          <a:xfrm>
            <a:off x="838200" y="365125"/>
            <a:ext cx="10515600" cy="1325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a:t>PLEASE BE CAREFUL WITH ALL CAPS! </a:t>
            </a:r>
            <a:endParaRPr/>
          </a:p>
        </p:txBody>
      </p:sp>
      <p:sp>
        <p:nvSpPr>
          <p:cNvPr id="228" name="Google Shape;228;p32"/>
          <p:cNvSpPr txBox="1">
            <a:spLocks noGrp="1"/>
          </p:cNvSpPr>
          <p:nvPr>
            <p:ph type="body" idx="1"/>
          </p:nvPr>
        </p:nvSpPr>
        <p:spPr>
          <a:xfrm>
            <a:off x="838200" y="1825625"/>
            <a:ext cx="6423300" cy="4351200"/>
          </a:xfrm>
          <a:prstGeom prst="rect">
            <a:avLst/>
          </a:prstGeom>
        </p:spPr>
        <p:txBody>
          <a:bodyPr spcFirstLastPara="1" wrap="square" lIns="91425" tIns="91425" rIns="91425" bIns="91425" anchor="t" anchorCtr="0">
            <a:noAutofit/>
          </a:bodyPr>
          <a:lstStyle/>
          <a:p>
            <a:pPr marL="0" lvl="0" indent="0" algn="l" rtl="0">
              <a:spcBef>
                <a:spcPts val="1000"/>
              </a:spcBef>
              <a:spcAft>
                <a:spcPts val="0"/>
              </a:spcAft>
              <a:buNone/>
            </a:pPr>
            <a:r>
              <a:rPr lang="en-US" sz="4800"/>
              <a:t>Watch the color contrast.</a:t>
            </a:r>
            <a:endParaRPr sz="4800"/>
          </a:p>
          <a:p>
            <a:pPr marL="0" lvl="0" indent="0" algn="l" rtl="0">
              <a:spcBef>
                <a:spcPts val="1000"/>
              </a:spcBef>
              <a:spcAft>
                <a:spcPts val="0"/>
              </a:spcAft>
              <a:buNone/>
            </a:pPr>
            <a:r>
              <a:rPr lang="en-US" sz="4800">
                <a:solidFill>
                  <a:srgbClr val="073763"/>
                </a:solidFill>
              </a:rPr>
              <a:t>Is it hard to read?</a:t>
            </a:r>
            <a:endParaRPr sz="4800">
              <a:solidFill>
                <a:srgbClr val="073763"/>
              </a:solidFill>
            </a:endParaRPr>
          </a:p>
          <a:p>
            <a:pPr marL="0" lvl="0" indent="0" algn="l" rtl="0">
              <a:spcBef>
                <a:spcPts val="1000"/>
              </a:spcBef>
              <a:spcAft>
                <a:spcPts val="0"/>
              </a:spcAft>
              <a:buNone/>
            </a:pPr>
            <a:r>
              <a:rPr lang="en-US" sz="6000">
                <a:solidFill>
                  <a:srgbClr val="073763"/>
                </a:solidFill>
              </a:rPr>
              <a:t>Size does matter</a:t>
            </a:r>
            <a:endParaRPr sz="6000">
              <a:solidFill>
                <a:srgbClr val="073763"/>
              </a:solidFill>
            </a:endParaRPr>
          </a:p>
          <a:p>
            <a:pPr marL="0" lvl="0" indent="0" algn="l" rtl="0">
              <a:spcBef>
                <a:spcPts val="1000"/>
              </a:spcBef>
              <a:spcAft>
                <a:spcPts val="0"/>
              </a:spcAft>
              <a:buNone/>
            </a:pPr>
            <a:r>
              <a:rPr lang="en-US" sz="1200">
                <a:solidFill>
                  <a:srgbClr val="FFFFFF"/>
                </a:solidFill>
              </a:rPr>
              <a:t>Is your font too small?</a:t>
            </a:r>
            <a:endParaRPr sz="1200">
              <a:solidFill>
                <a:srgbClr val="FFFFFF"/>
              </a:solidFil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33"/>
        <p:cNvGrpSpPr/>
        <p:nvPr/>
      </p:nvGrpSpPr>
      <p:grpSpPr>
        <a:xfrm>
          <a:off x="0" y="0"/>
          <a:ext cx="0" cy="0"/>
          <a:chOff x="0" y="0"/>
          <a:chExt cx="0" cy="0"/>
        </a:xfrm>
      </p:grpSpPr>
      <p:pic>
        <p:nvPicPr>
          <p:cNvPr id="234" name="Google Shape;234;p33"/>
          <p:cNvPicPr preferRelativeResize="0"/>
          <p:nvPr/>
        </p:nvPicPr>
        <p:blipFill>
          <a:blip r:embed="rId3">
            <a:alphaModFix/>
          </a:blip>
          <a:stretch>
            <a:fillRect/>
          </a:stretch>
        </p:blipFill>
        <p:spPr>
          <a:xfrm>
            <a:off x="998237" y="817750"/>
            <a:ext cx="10195525" cy="506640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39"/>
        <p:cNvGrpSpPr/>
        <p:nvPr/>
      </p:nvGrpSpPr>
      <p:grpSpPr>
        <a:xfrm>
          <a:off x="0" y="0"/>
          <a:ext cx="0" cy="0"/>
          <a:chOff x="0" y="0"/>
          <a:chExt cx="0" cy="0"/>
        </a:xfrm>
      </p:grpSpPr>
      <p:sp>
        <p:nvSpPr>
          <p:cNvPr id="240" name="Google Shape;240;p34"/>
          <p:cNvSpPr txBox="1">
            <a:spLocks noGrp="1"/>
          </p:cNvSpPr>
          <p:nvPr>
            <p:ph type="title"/>
          </p:nvPr>
        </p:nvSpPr>
        <p:spPr>
          <a:xfrm>
            <a:off x="636475" y="2040825"/>
            <a:ext cx="10515600" cy="1325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sz="6000" b="1"/>
              <a:t>Click  here</a:t>
            </a:r>
            <a:endParaRPr sz="6000" b="1"/>
          </a:p>
        </p:txBody>
      </p:sp>
      <p:pic>
        <p:nvPicPr>
          <p:cNvPr id="241" name="Google Shape;241;p34"/>
          <p:cNvPicPr preferRelativeResize="0"/>
          <p:nvPr/>
        </p:nvPicPr>
        <p:blipFill>
          <a:blip r:embed="rId3">
            <a:alphaModFix/>
          </a:blip>
          <a:stretch>
            <a:fillRect/>
          </a:stretch>
        </p:blipFill>
        <p:spPr>
          <a:xfrm>
            <a:off x="341350" y="837875"/>
            <a:ext cx="4108899" cy="4108899"/>
          </a:xfrm>
          <a:prstGeom prst="rect">
            <a:avLst/>
          </a:prstGeom>
          <a:noFill/>
          <a:ln>
            <a:noFill/>
          </a:ln>
        </p:spPr>
      </p:pic>
      <p:sp>
        <p:nvSpPr>
          <p:cNvPr id="242" name="Google Shape;242;p34"/>
          <p:cNvSpPr txBox="1"/>
          <p:nvPr/>
        </p:nvSpPr>
        <p:spPr>
          <a:xfrm>
            <a:off x="5350675" y="1598125"/>
            <a:ext cx="6224100" cy="34632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sz="3000" b="1"/>
              <a:t>Examples:</a:t>
            </a:r>
            <a:endParaRPr sz="3000" b="1"/>
          </a:p>
          <a:p>
            <a:pPr marL="457200" lvl="0" indent="-381000" algn="l" rtl="0">
              <a:spcBef>
                <a:spcPts val="0"/>
              </a:spcBef>
              <a:spcAft>
                <a:spcPts val="0"/>
              </a:spcAft>
              <a:buSzPts val="2400"/>
              <a:buAutoNum type="arabicPeriod"/>
            </a:pPr>
            <a:r>
              <a:rPr lang="en-US" sz="2400" u="sng">
                <a:solidFill>
                  <a:schemeClr val="hlink"/>
                </a:solidFill>
                <a:hlinkClick r:id="rId4"/>
              </a:rPr>
              <a:t>https://docs.google.com/presentation/d/1nPAf7qessA7ZrWS03xPhnMLtLg4cLbShpm_dib3Js1g/edit#slide=id.g43920e9d97_3_117</a:t>
            </a:r>
            <a:endParaRPr sz="2400"/>
          </a:p>
          <a:p>
            <a:pPr marL="457200" lvl="0" indent="-381000" algn="l" rtl="0">
              <a:spcBef>
                <a:spcPts val="0"/>
              </a:spcBef>
              <a:spcAft>
                <a:spcPts val="0"/>
              </a:spcAft>
              <a:buSzPts val="2400"/>
              <a:buAutoNum type="arabicPeriod"/>
            </a:pPr>
            <a:r>
              <a:rPr lang="en-US" sz="2400"/>
              <a:t>Please reference the </a:t>
            </a:r>
            <a:r>
              <a:rPr lang="en-US" sz="2400" u="sng">
                <a:solidFill>
                  <a:schemeClr val="hlink"/>
                </a:solidFill>
                <a:hlinkClick r:id="rId5" action="ppaction://hlinksldjump"/>
              </a:rPr>
              <a:t>Designing Presentation</a:t>
            </a:r>
            <a:r>
              <a:rPr lang="en-US" sz="2400"/>
              <a:t>.</a:t>
            </a:r>
            <a:endParaRPr sz="2400"/>
          </a:p>
          <a:p>
            <a:pPr marL="457200" lvl="0" indent="-381000" algn="l" rtl="0">
              <a:spcBef>
                <a:spcPts val="0"/>
              </a:spcBef>
              <a:spcAft>
                <a:spcPts val="0"/>
              </a:spcAft>
              <a:buSzPts val="2400"/>
              <a:buAutoNum type="arabicPeriod"/>
            </a:pPr>
            <a:r>
              <a:rPr lang="en-US" sz="2400" u="sng">
                <a:solidFill>
                  <a:srgbClr val="2277CC"/>
                </a:solidFill>
              </a:rPr>
              <a:t>You should see this! </a:t>
            </a:r>
            <a:r>
              <a:rPr lang="en-US" sz="2400">
                <a:solidFill>
                  <a:srgbClr val="2277CC"/>
                </a:solidFill>
              </a:rPr>
              <a:t>- careful w/ underlining!!!</a:t>
            </a:r>
            <a:endParaRPr sz="2400">
              <a:solidFill>
                <a:srgbClr val="2277CC"/>
              </a:solidFill>
            </a:endParaRPr>
          </a:p>
          <a:p>
            <a:pPr marL="0" lvl="0" indent="0" algn="l" rtl="0">
              <a:spcBef>
                <a:spcPts val="0"/>
              </a:spcBef>
              <a:spcAft>
                <a:spcPts val="0"/>
              </a:spcAft>
              <a:buNone/>
            </a:pPr>
            <a:endParaRPr sz="300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47"/>
        <p:cNvGrpSpPr/>
        <p:nvPr/>
      </p:nvGrpSpPr>
      <p:grpSpPr>
        <a:xfrm>
          <a:off x="0" y="0"/>
          <a:ext cx="0" cy="0"/>
          <a:chOff x="0" y="0"/>
          <a:chExt cx="0" cy="0"/>
        </a:xfrm>
      </p:grpSpPr>
      <p:pic>
        <p:nvPicPr>
          <p:cNvPr id="248" name="Google Shape;248;p35"/>
          <p:cNvPicPr preferRelativeResize="0"/>
          <p:nvPr/>
        </p:nvPicPr>
        <p:blipFill>
          <a:blip r:embed="rId3">
            <a:alphaModFix/>
          </a:blip>
          <a:stretch>
            <a:fillRect/>
          </a:stretch>
        </p:blipFill>
        <p:spPr>
          <a:xfrm>
            <a:off x="3000775" y="365125"/>
            <a:ext cx="6351049" cy="6289700"/>
          </a:xfrm>
          <a:prstGeom prst="rect">
            <a:avLst/>
          </a:prstGeom>
          <a:noFill/>
          <a:ln>
            <a:noFill/>
          </a:ln>
        </p:spPr>
      </p:pic>
      <p:pic>
        <p:nvPicPr>
          <p:cNvPr id="249" name="Google Shape;249;p35"/>
          <p:cNvPicPr preferRelativeResize="0"/>
          <p:nvPr/>
        </p:nvPicPr>
        <p:blipFill>
          <a:blip r:embed="rId4">
            <a:alphaModFix/>
          </a:blip>
          <a:stretch>
            <a:fillRect/>
          </a:stretch>
        </p:blipFill>
        <p:spPr>
          <a:xfrm>
            <a:off x="152400" y="152400"/>
            <a:ext cx="3301319" cy="3711875"/>
          </a:xfrm>
          <a:prstGeom prst="rect">
            <a:avLst/>
          </a:prstGeom>
          <a:noFill/>
          <a:ln>
            <a:noFill/>
          </a:ln>
        </p:spPr>
      </p:pic>
      <p:pic>
        <p:nvPicPr>
          <p:cNvPr id="250" name="Google Shape;250;p35"/>
          <p:cNvPicPr preferRelativeResize="0"/>
          <p:nvPr/>
        </p:nvPicPr>
        <p:blipFill>
          <a:blip r:embed="rId5">
            <a:alphaModFix/>
          </a:blip>
          <a:stretch>
            <a:fillRect/>
          </a:stretch>
        </p:blipFill>
        <p:spPr>
          <a:xfrm>
            <a:off x="7328900" y="1672350"/>
            <a:ext cx="4400550" cy="2691825"/>
          </a:xfrm>
          <a:prstGeom prst="rect">
            <a:avLst/>
          </a:prstGeom>
          <a:noFill/>
          <a:ln>
            <a:noFill/>
          </a:ln>
        </p:spPr>
      </p:pic>
      <p:pic>
        <p:nvPicPr>
          <p:cNvPr id="251" name="Google Shape;251;p35"/>
          <p:cNvPicPr preferRelativeResize="0"/>
          <p:nvPr/>
        </p:nvPicPr>
        <p:blipFill>
          <a:blip r:embed="rId6">
            <a:alphaModFix/>
          </a:blip>
          <a:stretch>
            <a:fillRect/>
          </a:stretch>
        </p:blipFill>
        <p:spPr>
          <a:xfrm>
            <a:off x="6142328" y="4962029"/>
            <a:ext cx="4400550" cy="1795424"/>
          </a:xfrm>
          <a:prstGeom prst="rect">
            <a:avLst/>
          </a:prstGeom>
          <a:noFill/>
          <a:ln>
            <a:noFill/>
          </a:ln>
        </p:spPr>
      </p:pic>
      <p:pic>
        <p:nvPicPr>
          <p:cNvPr id="252" name="Google Shape;252;p35"/>
          <p:cNvPicPr preferRelativeResize="0"/>
          <p:nvPr/>
        </p:nvPicPr>
        <p:blipFill>
          <a:blip r:embed="rId7">
            <a:alphaModFix/>
          </a:blip>
          <a:stretch>
            <a:fillRect/>
          </a:stretch>
        </p:blipFill>
        <p:spPr>
          <a:xfrm>
            <a:off x="152411" y="4266473"/>
            <a:ext cx="2892400" cy="17967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9"/>
                                        </p:tgtEl>
                                        <p:attrNameLst>
                                          <p:attrName>style.visibility</p:attrName>
                                        </p:attrNameLst>
                                      </p:cBhvr>
                                      <p:to>
                                        <p:strVal val="visible"/>
                                      </p:to>
                                    </p:set>
                                    <p:animEffect transition="in" filter="fade">
                                      <p:cBhvr>
                                        <p:cTn id="7" dur="1000"/>
                                        <p:tgtEl>
                                          <p:spTgt spid="24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1000"/>
                                        <p:tgtEl>
                                          <p:spTgt spid="249"/>
                                        </p:tgtEl>
                                      </p:cBhvr>
                                    </p:animEffect>
                                    <p:set>
                                      <p:cBhvr>
                                        <p:cTn id="12" dur="1" fill="hold">
                                          <p:stCondLst>
                                            <p:cond delay="1000"/>
                                          </p:stCondLst>
                                        </p:cTn>
                                        <p:tgtEl>
                                          <p:spTgt spid="249"/>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50"/>
                                        </p:tgtEl>
                                        <p:attrNameLst>
                                          <p:attrName>style.visibility</p:attrName>
                                        </p:attrNameLst>
                                      </p:cBhvr>
                                      <p:to>
                                        <p:strVal val="visible"/>
                                      </p:to>
                                    </p:set>
                                    <p:animEffect transition="in" filter="fade">
                                      <p:cBhvr>
                                        <p:cTn id="17" dur="1000"/>
                                        <p:tgtEl>
                                          <p:spTgt spid="25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1000"/>
                                        <p:tgtEl>
                                          <p:spTgt spid="250"/>
                                        </p:tgtEl>
                                      </p:cBhvr>
                                    </p:animEffect>
                                    <p:set>
                                      <p:cBhvr>
                                        <p:cTn id="22" dur="1" fill="hold">
                                          <p:stCondLst>
                                            <p:cond delay="1000"/>
                                          </p:stCondLst>
                                        </p:cTn>
                                        <p:tgtEl>
                                          <p:spTgt spid="250"/>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51"/>
                                        </p:tgtEl>
                                        <p:attrNameLst>
                                          <p:attrName>style.visibility</p:attrName>
                                        </p:attrNameLst>
                                      </p:cBhvr>
                                      <p:to>
                                        <p:strVal val="visible"/>
                                      </p:to>
                                    </p:set>
                                    <p:animEffect transition="in" filter="fade">
                                      <p:cBhvr>
                                        <p:cTn id="27" dur="1000"/>
                                        <p:tgtEl>
                                          <p:spTgt spid="25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nodeType="clickEffect">
                                  <p:stCondLst>
                                    <p:cond delay="0"/>
                                  </p:stCondLst>
                                  <p:childTnLst>
                                    <p:animEffect transition="out" filter="fade">
                                      <p:cBhvr>
                                        <p:cTn id="31" dur="1000"/>
                                        <p:tgtEl>
                                          <p:spTgt spid="251"/>
                                        </p:tgtEl>
                                      </p:cBhvr>
                                    </p:animEffect>
                                    <p:set>
                                      <p:cBhvr>
                                        <p:cTn id="32" dur="1" fill="hold">
                                          <p:stCondLst>
                                            <p:cond delay="1000"/>
                                          </p:stCondLst>
                                        </p:cTn>
                                        <p:tgtEl>
                                          <p:spTgt spid="251"/>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52"/>
                                        </p:tgtEl>
                                        <p:attrNameLst>
                                          <p:attrName>style.visibility</p:attrName>
                                        </p:attrNameLst>
                                      </p:cBhvr>
                                      <p:to>
                                        <p:strVal val="visible"/>
                                      </p:to>
                                    </p:set>
                                    <p:animEffect transition="in" filter="fade">
                                      <p:cBhvr>
                                        <p:cTn id="37" dur="1000"/>
                                        <p:tgtEl>
                                          <p:spTgt spid="2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57"/>
        <p:cNvGrpSpPr/>
        <p:nvPr/>
      </p:nvGrpSpPr>
      <p:grpSpPr>
        <a:xfrm>
          <a:off x="0" y="0"/>
          <a:ext cx="0" cy="0"/>
          <a:chOff x="0" y="0"/>
          <a:chExt cx="0" cy="0"/>
        </a:xfrm>
      </p:grpSpPr>
      <p:pic>
        <p:nvPicPr>
          <p:cNvPr id="258" name="Google Shape;258;p36"/>
          <p:cNvPicPr preferRelativeResize="0"/>
          <p:nvPr/>
        </p:nvPicPr>
        <p:blipFill>
          <a:blip r:embed="rId3">
            <a:alphaModFix/>
          </a:blip>
          <a:stretch>
            <a:fillRect/>
          </a:stretch>
        </p:blipFill>
        <p:spPr>
          <a:xfrm>
            <a:off x="1068201" y="1410151"/>
            <a:ext cx="10055601" cy="403770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62"/>
        <p:cNvGrpSpPr/>
        <p:nvPr/>
      </p:nvGrpSpPr>
      <p:grpSpPr>
        <a:xfrm>
          <a:off x="0" y="0"/>
          <a:ext cx="0" cy="0"/>
          <a:chOff x="0" y="0"/>
          <a:chExt cx="0" cy="0"/>
        </a:xfrm>
      </p:grpSpPr>
      <p:sp>
        <p:nvSpPr>
          <p:cNvPr id="263" name="Google Shape;263;p37"/>
          <p:cNvSpPr txBox="1"/>
          <p:nvPr/>
        </p:nvSpPr>
        <p:spPr>
          <a:xfrm>
            <a:off x="1269650" y="672675"/>
            <a:ext cx="8781600" cy="9234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5400" b="1">
                <a:solidFill>
                  <a:srgbClr val="091F40"/>
                </a:solidFill>
              </a:rPr>
              <a:t>Images</a:t>
            </a:r>
            <a:endParaRPr/>
          </a:p>
        </p:txBody>
      </p:sp>
      <p:sp>
        <p:nvSpPr>
          <p:cNvPr id="264" name="Google Shape;264;p37"/>
          <p:cNvSpPr txBox="1">
            <a:spLocks noGrp="1"/>
          </p:cNvSpPr>
          <p:nvPr>
            <p:ph type="body" idx="1"/>
          </p:nvPr>
        </p:nvSpPr>
        <p:spPr>
          <a:xfrm>
            <a:off x="1565150" y="2423850"/>
            <a:ext cx="8486100" cy="4137600"/>
          </a:xfrm>
          <a:prstGeom prst="rect">
            <a:avLst/>
          </a:prstGeom>
        </p:spPr>
        <p:txBody>
          <a:bodyPr spcFirstLastPara="1" wrap="square" lIns="91425" tIns="91425" rIns="91425" bIns="91425" anchor="t" anchorCtr="0">
            <a:noAutofit/>
          </a:bodyPr>
          <a:lstStyle/>
          <a:p>
            <a:pPr marL="457200" lvl="0" indent="-406400" algn="l" rtl="0">
              <a:spcBef>
                <a:spcPts val="1000"/>
              </a:spcBef>
              <a:spcAft>
                <a:spcPts val="0"/>
              </a:spcAft>
              <a:buSzPts val="2800"/>
              <a:buFont typeface="Arial"/>
              <a:buChar char="❖"/>
            </a:pPr>
            <a:r>
              <a:rPr lang="en-US">
                <a:latin typeface="Arial"/>
                <a:ea typeface="Arial"/>
                <a:cs typeface="Arial"/>
                <a:sym typeface="Arial"/>
              </a:rPr>
              <a:t>Decorative or Informative?</a:t>
            </a:r>
            <a:endParaRPr>
              <a:latin typeface="Arial"/>
              <a:ea typeface="Arial"/>
              <a:cs typeface="Arial"/>
              <a:sym typeface="Arial"/>
            </a:endParaRPr>
          </a:p>
          <a:p>
            <a:pPr marL="457200" lvl="0" indent="-406400" algn="l" rtl="0">
              <a:spcBef>
                <a:spcPts val="1000"/>
              </a:spcBef>
              <a:spcAft>
                <a:spcPts val="0"/>
              </a:spcAft>
              <a:buSzPts val="2800"/>
              <a:buChar char="❖"/>
            </a:pPr>
            <a:r>
              <a:rPr lang="en-US">
                <a:latin typeface="Arial"/>
                <a:ea typeface="Arial"/>
                <a:cs typeface="Arial"/>
                <a:sym typeface="Arial"/>
              </a:rPr>
              <a:t>Use layouts in PPT and Slides</a:t>
            </a:r>
            <a:endParaRPr>
              <a:latin typeface="Arial"/>
              <a:ea typeface="Arial"/>
              <a:cs typeface="Arial"/>
              <a:sym typeface="Arial"/>
            </a:endParaRPr>
          </a:p>
          <a:p>
            <a:pPr marL="457200" lvl="0" indent="-406400" algn="l" rtl="0">
              <a:spcBef>
                <a:spcPts val="1000"/>
              </a:spcBef>
              <a:spcAft>
                <a:spcPts val="1000"/>
              </a:spcAft>
              <a:buSzPts val="2800"/>
              <a:buChar char="❖"/>
            </a:pPr>
            <a:r>
              <a:rPr lang="en-US">
                <a:latin typeface="Arial"/>
                <a:ea typeface="Arial"/>
                <a:cs typeface="Arial"/>
                <a:sym typeface="Arial"/>
              </a:rPr>
              <a:t>Charts and graphs</a:t>
            </a:r>
            <a:endParaRPr>
              <a:latin typeface="Arial"/>
              <a:ea typeface="Arial"/>
              <a:cs typeface="Arial"/>
              <a:sym typeface="Arial"/>
            </a:endParaRPr>
          </a:p>
        </p:txBody>
      </p:sp>
      <p:pic>
        <p:nvPicPr>
          <p:cNvPr id="265" name="Google Shape;265;p37"/>
          <p:cNvPicPr preferRelativeResize="0"/>
          <p:nvPr/>
        </p:nvPicPr>
        <p:blipFill>
          <a:blip r:embed="rId4">
            <a:alphaModFix/>
          </a:blip>
          <a:stretch>
            <a:fillRect/>
          </a:stretch>
        </p:blipFill>
        <p:spPr>
          <a:xfrm>
            <a:off x="6784700" y="436850"/>
            <a:ext cx="4128576" cy="2322325"/>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70"/>
        <p:cNvGrpSpPr/>
        <p:nvPr/>
      </p:nvGrpSpPr>
      <p:grpSpPr>
        <a:xfrm>
          <a:off x="0" y="0"/>
          <a:ext cx="0" cy="0"/>
          <a:chOff x="0" y="0"/>
          <a:chExt cx="0" cy="0"/>
        </a:xfrm>
      </p:grpSpPr>
      <p:sp>
        <p:nvSpPr>
          <p:cNvPr id="271" name="Google Shape;271;p38"/>
          <p:cNvSpPr txBox="1">
            <a:spLocks noGrp="1"/>
          </p:cNvSpPr>
          <p:nvPr>
            <p:ph type="title"/>
          </p:nvPr>
        </p:nvSpPr>
        <p:spPr>
          <a:xfrm>
            <a:off x="838200" y="365125"/>
            <a:ext cx="10515600" cy="1325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a:t>Please don’t!!! Whatever you do, please resist the temptation!</a:t>
            </a:r>
            <a:endParaRPr/>
          </a:p>
        </p:txBody>
      </p:sp>
      <p:pic>
        <p:nvPicPr>
          <p:cNvPr id="272" name="Google Shape;272;p38"/>
          <p:cNvPicPr preferRelativeResize="0"/>
          <p:nvPr/>
        </p:nvPicPr>
        <p:blipFill>
          <a:blip r:embed="rId3">
            <a:alphaModFix/>
          </a:blip>
          <a:stretch>
            <a:fillRect/>
          </a:stretch>
        </p:blipFill>
        <p:spPr>
          <a:xfrm>
            <a:off x="1337800" y="2296000"/>
            <a:ext cx="2286000" cy="1676400"/>
          </a:xfrm>
          <a:prstGeom prst="rect">
            <a:avLst/>
          </a:prstGeom>
          <a:noFill/>
          <a:ln>
            <a:noFill/>
          </a:ln>
        </p:spPr>
      </p:pic>
      <p:pic>
        <p:nvPicPr>
          <p:cNvPr id="273" name="Google Shape;273;p38"/>
          <p:cNvPicPr preferRelativeResize="0"/>
          <p:nvPr/>
        </p:nvPicPr>
        <p:blipFill>
          <a:blip r:embed="rId4">
            <a:alphaModFix/>
          </a:blip>
          <a:stretch>
            <a:fillRect/>
          </a:stretch>
        </p:blipFill>
        <p:spPr>
          <a:xfrm>
            <a:off x="3993425" y="2296000"/>
            <a:ext cx="3624851" cy="3624851"/>
          </a:xfrm>
          <a:prstGeom prst="rect">
            <a:avLst/>
          </a:prstGeom>
          <a:noFill/>
          <a:ln>
            <a:noFill/>
          </a:ln>
        </p:spPr>
      </p:pic>
      <p:pic>
        <p:nvPicPr>
          <p:cNvPr id="274" name="Google Shape;274;p38"/>
          <p:cNvPicPr preferRelativeResize="0"/>
          <p:nvPr/>
        </p:nvPicPr>
        <p:blipFill>
          <a:blip r:embed="rId5">
            <a:alphaModFix/>
          </a:blip>
          <a:stretch>
            <a:fillRect/>
          </a:stretch>
        </p:blipFill>
        <p:spPr>
          <a:xfrm>
            <a:off x="7987900" y="3192748"/>
            <a:ext cx="4051700" cy="1831364"/>
          </a:xfrm>
          <a:prstGeom prst="rect">
            <a:avLst/>
          </a:prstGeom>
          <a:noFill/>
          <a:ln>
            <a:noFill/>
          </a:ln>
        </p:spPr>
      </p:pic>
      <p:pic>
        <p:nvPicPr>
          <p:cNvPr id="275" name="Google Shape;275;p38"/>
          <p:cNvPicPr preferRelativeResize="0"/>
          <p:nvPr/>
        </p:nvPicPr>
        <p:blipFill>
          <a:blip r:embed="rId6">
            <a:alphaModFix/>
          </a:blip>
          <a:stretch>
            <a:fillRect/>
          </a:stretch>
        </p:blipFill>
        <p:spPr>
          <a:xfrm>
            <a:off x="1565113" y="4377700"/>
            <a:ext cx="1831375" cy="1831375"/>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79"/>
        <p:cNvGrpSpPr/>
        <p:nvPr/>
      </p:nvGrpSpPr>
      <p:grpSpPr>
        <a:xfrm>
          <a:off x="0" y="0"/>
          <a:ext cx="0" cy="0"/>
          <a:chOff x="0" y="0"/>
          <a:chExt cx="0" cy="0"/>
        </a:xfrm>
      </p:grpSpPr>
      <p:sp>
        <p:nvSpPr>
          <p:cNvPr id="280" name="Google Shape;280;p39"/>
          <p:cNvSpPr txBox="1">
            <a:spLocks noGrp="1"/>
          </p:cNvSpPr>
          <p:nvPr>
            <p:ph type="title"/>
          </p:nvPr>
        </p:nvSpPr>
        <p:spPr>
          <a:xfrm>
            <a:off x="838200" y="365125"/>
            <a:ext cx="10515600" cy="1325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sz="5400" b="1">
                <a:solidFill>
                  <a:srgbClr val="091F40"/>
                </a:solidFill>
                <a:latin typeface="Arial"/>
                <a:ea typeface="Arial"/>
                <a:cs typeface="Arial"/>
                <a:sym typeface="Arial"/>
              </a:rPr>
              <a:t>Pop Quiz! </a:t>
            </a:r>
            <a:endParaRPr/>
          </a:p>
        </p:txBody>
      </p:sp>
      <p:sp>
        <p:nvSpPr>
          <p:cNvPr id="281" name="Google Shape;281;p39"/>
          <p:cNvSpPr txBox="1">
            <a:spLocks noGrp="1"/>
          </p:cNvSpPr>
          <p:nvPr>
            <p:ph type="body" idx="1"/>
          </p:nvPr>
        </p:nvSpPr>
        <p:spPr>
          <a:xfrm>
            <a:off x="1587325" y="2027825"/>
            <a:ext cx="9289200" cy="4351200"/>
          </a:xfrm>
          <a:prstGeom prst="rect">
            <a:avLst/>
          </a:prstGeom>
        </p:spPr>
        <p:txBody>
          <a:bodyPr spcFirstLastPara="1" wrap="square" lIns="91425" tIns="91425" rIns="91425" bIns="91425" anchor="t" anchorCtr="0">
            <a:noAutofit/>
          </a:bodyPr>
          <a:lstStyle/>
          <a:p>
            <a:pPr marL="0" marR="0" lvl="0" indent="0" algn="l" rtl="0">
              <a:lnSpc>
                <a:spcPct val="90000"/>
              </a:lnSpc>
              <a:spcBef>
                <a:spcPts val="1000"/>
              </a:spcBef>
              <a:spcAft>
                <a:spcPts val="0"/>
              </a:spcAft>
              <a:buNone/>
            </a:pPr>
            <a:r>
              <a:rPr lang="en-US" sz="3600">
                <a:latin typeface="Arial"/>
                <a:ea typeface="Arial"/>
                <a:cs typeface="Arial"/>
                <a:sym typeface="Arial"/>
              </a:rPr>
              <a:t>Let’s test your knowledge with this </a:t>
            </a:r>
            <a:r>
              <a:rPr lang="en-US" sz="3600" u="sng">
                <a:solidFill>
                  <a:schemeClr val="hlink"/>
                </a:solidFill>
                <a:latin typeface="Arial"/>
                <a:ea typeface="Arial"/>
                <a:cs typeface="Arial"/>
                <a:sym typeface="Arial"/>
                <a:hlinkClick r:id="rId4"/>
              </a:rPr>
              <a:t>H5P interactive</a:t>
            </a:r>
            <a:r>
              <a:rPr lang="en-US" sz="3600">
                <a:latin typeface="Arial"/>
                <a:ea typeface="Arial"/>
                <a:cs typeface="Arial"/>
                <a:sym typeface="Arial"/>
              </a:rPr>
              <a:t>.</a:t>
            </a:r>
            <a:endParaRPr sz="3600">
              <a:latin typeface="Arial"/>
              <a:ea typeface="Arial"/>
              <a:cs typeface="Arial"/>
              <a:sym typeface="Arial"/>
            </a:endParaRPr>
          </a:p>
          <a:p>
            <a:pPr marL="0" marR="0" lvl="0" indent="0" algn="l" rtl="0">
              <a:lnSpc>
                <a:spcPct val="90000"/>
              </a:lnSpc>
              <a:spcBef>
                <a:spcPts val="1000"/>
              </a:spcBef>
              <a:spcAft>
                <a:spcPts val="0"/>
              </a:spcAft>
              <a:buNone/>
            </a:pPr>
            <a:endParaRPr sz="3600">
              <a:latin typeface="Arial"/>
              <a:ea typeface="Arial"/>
              <a:cs typeface="Arial"/>
              <a:sym typeface="Arial"/>
            </a:endParaRPr>
          </a:p>
          <a:p>
            <a:pPr marL="0" marR="0" lvl="0" indent="0" algn="l" rtl="0">
              <a:lnSpc>
                <a:spcPct val="90000"/>
              </a:lnSpc>
              <a:spcBef>
                <a:spcPts val="1000"/>
              </a:spcBef>
              <a:spcAft>
                <a:spcPts val="1000"/>
              </a:spcAft>
              <a:buNone/>
            </a:pPr>
            <a:r>
              <a:rPr lang="en-US" sz="3600">
                <a:latin typeface="Arial"/>
                <a:ea typeface="Arial"/>
                <a:cs typeface="Arial"/>
                <a:sym typeface="Arial"/>
              </a:rPr>
              <a:t>How did you do?</a:t>
            </a:r>
            <a:endParaRPr>
              <a:latin typeface="Arial"/>
              <a:ea typeface="Arial"/>
              <a:cs typeface="Arial"/>
              <a:sym typeface="Arial"/>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85"/>
        <p:cNvGrpSpPr/>
        <p:nvPr/>
      </p:nvGrpSpPr>
      <p:grpSpPr>
        <a:xfrm>
          <a:off x="0" y="0"/>
          <a:ext cx="0" cy="0"/>
          <a:chOff x="0" y="0"/>
          <a:chExt cx="0" cy="0"/>
        </a:xfrm>
      </p:grpSpPr>
      <p:pic>
        <p:nvPicPr>
          <p:cNvPr id="286" name="Google Shape;286;p40"/>
          <p:cNvPicPr preferRelativeResize="0"/>
          <p:nvPr/>
        </p:nvPicPr>
        <p:blipFill>
          <a:blip r:embed="rId4">
            <a:alphaModFix/>
          </a:blip>
          <a:stretch>
            <a:fillRect/>
          </a:stretch>
        </p:blipFill>
        <p:spPr>
          <a:xfrm>
            <a:off x="3498852" y="3395125"/>
            <a:ext cx="5194298" cy="3462875"/>
          </a:xfrm>
          <a:prstGeom prst="rect">
            <a:avLst/>
          </a:prstGeom>
          <a:noFill/>
          <a:ln>
            <a:noFill/>
          </a:ln>
        </p:spPr>
      </p:pic>
      <p:sp>
        <p:nvSpPr>
          <p:cNvPr id="287" name="Google Shape;287;p40"/>
          <p:cNvSpPr txBox="1">
            <a:spLocks noGrp="1"/>
          </p:cNvSpPr>
          <p:nvPr>
            <p:ph type="title"/>
          </p:nvPr>
        </p:nvSpPr>
        <p:spPr>
          <a:xfrm>
            <a:off x="838200" y="365125"/>
            <a:ext cx="10515600" cy="1325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sz="5400" b="1">
                <a:solidFill>
                  <a:srgbClr val="091F40"/>
                </a:solidFill>
                <a:latin typeface="Arial"/>
                <a:ea typeface="Arial"/>
                <a:cs typeface="Arial"/>
                <a:sym typeface="Arial"/>
              </a:rPr>
              <a:t>Let’s Collaborate!  </a:t>
            </a:r>
            <a:endParaRPr/>
          </a:p>
        </p:txBody>
      </p:sp>
      <p:sp>
        <p:nvSpPr>
          <p:cNvPr id="288" name="Google Shape;288;p40"/>
          <p:cNvSpPr txBox="1">
            <a:spLocks noGrp="1"/>
          </p:cNvSpPr>
          <p:nvPr>
            <p:ph type="body" idx="1"/>
          </p:nvPr>
        </p:nvSpPr>
        <p:spPr>
          <a:xfrm>
            <a:off x="1642200" y="2351575"/>
            <a:ext cx="9711600" cy="1763100"/>
          </a:xfrm>
          <a:prstGeom prst="rect">
            <a:avLst/>
          </a:prstGeom>
        </p:spPr>
        <p:txBody>
          <a:bodyPr spcFirstLastPara="1" wrap="square" lIns="91425" tIns="91425" rIns="91425" bIns="91425" anchor="t" anchorCtr="0">
            <a:noAutofit/>
          </a:bodyPr>
          <a:lstStyle/>
          <a:p>
            <a:pPr marL="0" marR="0" lvl="0" indent="0" algn="l" rtl="0">
              <a:lnSpc>
                <a:spcPct val="90000"/>
              </a:lnSpc>
              <a:spcBef>
                <a:spcPts val="1000"/>
              </a:spcBef>
              <a:spcAft>
                <a:spcPts val="0"/>
              </a:spcAft>
              <a:buNone/>
            </a:pPr>
            <a:r>
              <a:rPr lang="en-US" sz="3600">
                <a:latin typeface="Arial"/>
                <a:ea typeface="Arial"/>
                <a:cs typeface="Arial"/>
                <a:sym typeface="Arial"/>
              </a:rPr>
              <a:t>Add your own websites, programs, and tips to our </a:t>
            </a:r>
            <a:r>
              <a:rPr lang="en-US" sz="3600" u="sng">
                <a:solidFill>
                  <a:schemeClr val="hlink"/>
                </a:solidFill>
                <a:latin typeface="Arial"/>
                <a:ea typeface="Arial"/>
                <a:cs typeface="Arial"/>
                <a:sym typeface="Arial"/>
                <a:hlinkClick r:id="rId5"/>
              </a:rPr>
              <a:t>crowdsource </a:t>
            </a:r>
            <a:r>
              <a:rPr lang="en-US" sz="3600">
                <a:latin typeface="Arial"/>
                <a:ea typeface="Arial"/>
                <a:cs typeface="Arial"/>
                <a:sym typeface="Arial"/>
              </a:rPr>
              <a:t>document!</a:t>
            </a:r>
            <a:endParaRPr sz="3600">
              <a:latin typeface="Arial"/>
              <a:ea typeface="Arial"/>
              <a:cs typeface="Arial"/>
              <a:sym typeface="Arial"/>
            </a:endParaRPr>
          </a:p>
          <a:p>
            <a:pPr marL="457200" marR="0" lvl="0" indent="0" algn="l" rtl="0">
              <a:lnSpc>
                <a:spcPct val="90000"/>
              </a:lnSpc>
              <a:spcBef>
                <a:spcPts val="1000"/>
              </a:spcBef>
              <a:spcAft>
                <a:spcPts val="0"/>
              </a:spcAft>
              <a:buNone/>
            </a:pPr>
            <a:endParaRPr>
              <a:latin typeface="Arial"/>
              <a:ea typeface="Arial"/>
              <a:cs typeface="Arial"/>
              <a:sym typeface="Arial"/>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92"/>
        <p:cNvGrpSpPr/>
        <p:nvPr/>
      </p:nvGrpSpPr>
      <p:grpSpPr>
        <a:xfrm>
          <a:off x="0" y="0"/>
          <a:ext cx="0" cy="0"/>
          <a:chOff x="0" y="0"/>
          <a:chExt cx="0" cy="0"/>
        </a:xfrm>
      </p:grpSpPr>
      <p:pic>
        <p:nvPicPr>
          <p:cNvPr id="293" name="Google Shape;293;p41" descr="Copy of khadfield_comicblack_h.png"/>
          <p:cNvPicPr preferRelativeResize="0"/>
          <p:nvPr/>
        </p:nvPicPr>
        <p:blipFill>
          <a:blip r:embed="rId4">
            <a:alphaModFix/>
          </a:blip>
          <a:stretch>
            <a:fillRect/>
          </a:stretch>
        </p:blipFill>
        <p:spPr>
          <a:xfrm>
            <a:off x="3175210" y="2000358"/>
            <a:ext cx="1439640" cy="1611557"/>
          </a:xfrm>
          <a:prstGeom prst="rect">
            <a:avLst/>
          </a:prstGeom>
          <a:noFill/>
          <a:ln>
            <a:noFill/>
          </a:ln>
        </p:spPr>
      </p:pic>
      <p:pic>
        <p:nvPicPr>
          <p:cNvPr id="294" name="Google Shape;294;p41" descr="Copy of khadfield_comicblack_n.png"/>
          <p:cNvPicPr preferRelativeResize="0"/>
          <p:nvPr/>
        </p:nvPicPr>
        <p:blipFill>
          <a:blip r:embed="rId5">
            <a:alphaModFix/>
          </a:blip>
          <a:stretch>
            <a:fillRect/>
          </a:stretch>
        </p:blipFill>
        <p:spPr>
          <a:xfrm>
            <a:off x="5757108" y="1938951"/>
            <a:ext cx="1439640" cy="1589771"/>
          </a:xfrm>
          <a:prstGeom prst="rect">
            <a:avLst/>
          </a:prstGeom>
          <a:noFill/>
          <a:ln>
            <a:noFill/>
          </a:ln>
        </p:spPr>
      </p:pic>
      <p:pic>
        <p:nvPicPr>
          <p:cNvPr id="295" name="Google Shape;295;p41" descr="Copy of khadfield_comicblack_a.png"/>
          <p:cNvPicPr preferRelativeResize="0"/>
          <p:nvPr/>
        </p:nvPicPr>
        <p:blipFill>
          <a:blip r:embed="rId6">
            <a:alphaModFix/>
          </a:blip>
          <a:stretch>
            <a:fillRect/>
          </a:stretch>
        </p:blipFill>
        <p:spPr>
          <a:xfrm>
            <a:off x="4452114" y="2027471"/>
            <a:ext cx="1410508" cy="1521096"/>
          </a:xfrm>
          <a:prstGeom prst="rect">
            <a:avLst/>
          </a:prstGeom>
          <a:noFill/>
          <a:ln>
            <a:noFill/>
          </a:ln>
        </p:spPr>
      </p:pic>
      <p:pic>
        <p:nvPicPr>
          <p:cNvPr id="296" name="Google Shape;296;p41" descr="Copy of khadfield_comicblack_k.png"/>
          <p:cNvPicPr preferRelativeResize="0"/>
          <p:nvPr/>
        </p:nvPicPr>
        <p:blipFill>
          <a:blip r:embed="rId7">
            <a:alphaModFix/>
          </a:blip>
          <a:stretch>
            <a:fillRect/>
          </a:stretch>
        </p:blipFill>
        <p:spPr>
          <a:xfrm>
            <a:off x="7196748" y="1869062"/>
            <a:ext cx="1439640" cy="1607870"/>
          </a:xfrm>
          <a:prstGeom prst="rect">
            <a:avLst/>
          </a:prstGeom>
          <a:noFill/>
          <a:ln>
            <a:noFill/>
          </a:ln>
        </p:spPr>
      </p:pic>
      <p:pic>
        <p:nvPicPr>
          <p:cNvPr id="297" name="Google Shape;297;p41" descr="Copy of khadfield_comicblack_y.png"/>
          <p:cNvPicPr preferRelativeResize="0"/>
          <p:nvPr/>
        </p:nvPicPr>
        <p:blipFill>
          <a:blip r:embed="rId8">
            <a:alphaModFix/>
          </a:blip>
          <a:stretch>
            <a:fillRect/>
          </a:stretch>
        </p:blipFill>
        <p:spPr>
          <a:xfrm>
            <a:off x="5208987" y="3656688"/>
            <a:ext cx="1378565" cy="1323694"/>
          </a:xfrm>
          <a:prstGeom prst="rect">
            <a:avLst/>
          </a:prstGeom>
          <a:noFill/>
          <a:ln>
            <a:noFill/>
          </a:ln>
        </p:spPr>
      </p:pic>
      <p:pic>
        <p:nvPicPr>
          <p:cNvPr id="298" name="Google Shape;298;p41" descr="Copy of khadfield_comicblack_u.png"/>
          <p:cNvPicPr preferRelativeResize="0"/>
          <p:nvPr/>
        </p:nvPicPr>
        <p:blipFill>
          <a:blip r:embed="rId9">
            <a:alphaModFix/>
          </a:blip>
          <a:stretch>
            <a:fillRect/>
          </a:stretch>
        </p:blipFill>
        <p:spPr>
          <a:xfrm>
            <a:off x="7814973" y="3818101"/>
            <a:ext cx="1238442" cy="1125368"/>
          </a:xfrm>
          <a:prstGeom prst="rect">
            <a:avLst/>
          </a:prstGeom>
          <a:noFill/>
          <a:ln>
            <a:noFill/>
          </a:ln>
        </p:spPr>
      </p:pic>
      <p:pic>
        <p:nvPicPr>
          <p:cNvPr id="299" name="Google Shape;299;p41" descr="Copy of khadfield_comicblack_o.png"/>
          <p:cNvPicPr preferRelativeResize="0"/>
          <p:nvPr/>
        </p:nvPicPr>
        <p:blipFill>
          <a:blip r:embed="rId10">
            <a:alphaModFix/>
          </a:blip>
          <a:stretch>
            <a:fillRect/>
          </a:stretch>
        </p:blipFill>
        <p:spPr>
          <a:xfrm>
            <a:off x="6333650" y="3682981"/>
            <a:ext cx="1424827" cy="1305956"/>
          </a:xfrm>
          <a:prstGeom prst="rect">
            <a:avLst/>
          </a:prstGeom>
          <a:noFill/>
          <a:ln>
            <a:noFill/>
          </a:ln>
        </p:spPr>
      </p:pic>
      <p:pic>
        <p:nvPicPr>
          <p:cNvPr id="300" name="Google Shape;300;p41" descr="Copy of khadfield_comicblack_zexclamation.png"/>
          <p:cNvPicPr preferRelativeResize="0"/>
          <p:nvPr/>
        </p:nvPicPr>
        <p:blipFill>
          <a:blip r:embed="rId11">
            <a:alphaModFix/>
          </a:blip>
          <a:stretch>
            <a:fillRect/>
          </a:stretch>
        </p:blipFill>
        <p:spPr>
          <a:xfrm>
            <a:off x="9109893" y="3682981"/>
            <a:ext cx="698820" cy="1305957"/>
          </a:xfrm>
          <a:prstGeom prst="rect">
            <a:avLst/>
          </a:prstGeom>
          <a:noFill/>
          <a:ln>
            <a:noFill/>
          </a:ln>
        </p:spPr>
      </p:pic>
      <p:pic>
        <p:nvPicPr>
          <p:cNvPr id="301" name="Google Shape;301;p41" descr="Copy of khadfield_comicblack_t.png"/>
          <p:cNvPicPr preferRelativeResize="0"/>
          <p:nvPr/>
        </p:nvPicPr>
        <p:blipFill>
          <a:blip r:embed="rId12">
            <a:alphaModFix/>
          </a:blip>
          <a:stretch>
            <a:fillRect/>
          </a:stretch>
        </p:blipFill>
        <p:spPr>
          <a:xfrm>
            <a:off x="1917788" y="2027471"/>
            <a:ext cx="1458764" cy="1629217"/>
          </a:xfrm>
          <a:prstGeom prst="rect">
            <a:avLst/>
          </a:prstGeom>
          <a:noFill/>
          <a:ln>
            <a:noFill/>
          </a:ln>
        </p:spPr>
      </p:pic>
      <p:sp>
        <p:nvSpPr>
          <p:cNvPr id="302" name="Google Shape;302;p41"/>
          <p:cNvSpPr txBox="1">
            <a:spLocks noGrp="1"/>
          </p:cNvSpPr>
          <p:nvPr>
            <p:ph type="body" idx="1"/>
          </p:nvPr>
        </p:nvSpPr>
        <p:spPr>
          <a:xfrm>
            <a:off x="1537675" y="5143175"/>
            <a:ext cx="10363200" cy="1763100"/>
          </a:xfrm>
          <a:prstGeom prst="rect">
            <a:avLst/>
          </a:prstGeom>
        </p:spPr>
        <p:txBody>
          <a:bodyPr spcFirstLastPara="1" wrap="square" lIns="91425" tIns="91425" rIns="91425" bIns="91425" anchor="t" anchorCtr="0">
            <a:noAutofit/>
          </a:bodyPr>
          <a:lstStyle/>
          <a:p>
            <a:pPr marL="0" marR="0" lvl="0" indent="0" algn="l" rtl="0">
              <a:lnSpc>
                <a:spcPct val="90000"/>
              </a:lnSpc>
              <a:spcBef>
                <a:spcPts val="1000"/>
              </a:spcBef>
              <a:spcAft>
                <a:spcPts val="0"/>
              </a:spcAft>
              <a:buNone/>
            </a:pPr>
            <a:r>
              <a:rPr lang="en-US" sz="2600">
                <a:latin typeface="Arial"/>
                <a:ea typeface="Arial"/>
                <a:cs typeface="Arial"/>
                <a:sym typeface="Arial"/>
              </a:rPr>
              <a:t>khendrick@indianaonline.org ~ lgarmire@indianaonline.org</a:t>
            </a:r>
            <a:endParaRPr sz="2600">
              <a:latin typeface="Arial"/>
              <a:ea typeface="Arial"/>
              <a:cs typeface="Arial"/>
              <a:sym typeface="Arial"/>
            </a:endParaRPr>
          </a:p>
          <a:p>
            <a:pPr marL="457200" marR="0" lvl="0" indent="0" algn="l" rtl="0">
              <a:lnSpc>
                <a:spcPct val="90000"/>
              </a:lnSpc>
              <a:spcBef>
                <a:spcPts val="1000"/>
              </a:spcBef>
              <a:spcAft>
                <a:spcPts val="0"/>
              </a:spcAft>
              <a:buNone/>
            </a:pPr>
            <a:endParaRPr>
              <a:latin typeface="Arial"/>
              <a:ea typeface="Arial"/>
              <a:cs typeface="Arial"/>
              <a:sym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06"/>
        <p:cNvGrpSpPr/>
        <p:nvPr/>
      </p:nvGrpSpPr>
      <p:grpSpPr>
        <a:xfrm>
          <a:off x="0" y="0"/>
          <a:ext cx="0" cy="0"/>
          <a:chOff x="0" y="0"/>
          <a:chExt cx="0" cy="0"/>
        </a:xfrm>
      </p:grpSpPr>
      <p:sp>
        <p:nvSpPr>
          <p:cNvPr id="107" name="Google Shape;107;p15"/>
          <p:cNvSpPr txBox="1"/>
          <p:nvPr/>
        </p:nvSpPr>
        <p:spPr>
          <a:xfrm>
            <a:off x="1658175" y="2173225"/>
            <a:ext cx="9144000" cy="2052600"/>
          </a:xfrm>
          <a:prstGeom prst="rect">
            <a:avLst/>
          </a:prstGeom>
          <a:noFill/>
          <a:ln>
            <a:noFill/>
          </a:ln>
        </p:spPr>
        <p:txBody>
          <a:bodyPr spcFirstLastPara="1" wrap="square" lIns="91425" tIns="91425" rIns="91425" bIns="91425" anchor="b" anchorCtr="0">
            <a:noAutofit/>
          </a:bodyPr>
          <a:lstStyle/>
          <a:p>
            <a:pPr marL="0" lvl="0" indent="0" algn="ctr" rtl="0">
              <a:spcBef>
                <a:spcPts val="0"/>
              </a:spcBef>
              <a:spcAft>
                <a:spcPts val="0"/>
              </a:spcAft>
              <a:buNone/>
            </a:pPr>
            <a:r>
              <a:rPr lang="en-US" sz="5200">
                <a:solidFill>
                  <a:srgbClr val="073763"/>
                </a:solidFill>
                <a:latin typeface="Oswald"/>
                <a:ea typeface="Oswald"/>
                <a:cs typeface="Oswald"/>
                <a:sym typeface="Oswald"/>
              </a:rPr>
              <a:t>Laura Garmire</a:t>
            </a:r>
            <a:endParaRPr sz="5200">
              <a:solidFill>
                <a:srgbClr val="073763"/>
              </a:solidFill>
              <a:latin typeface="Oswald"/>
              <a:ea typeface="Oswald"/>
              <a:cs typeface="Oswald"/>
              <a:sym typeface="Oswald"/>
            </a:endParaRPr>
          </a:p>
          <a:p>
            <a:pPr marL="0" lvl="0" indent="0" algn="ctr" rtl="0">
              <a:spcBef>
                <a:spcPts val="0"/>
              </a:spcBef>
              <a:spcAft>
                <a:spcPts val="0"/>
              </a:spcAft>
              <a:buNone/>
            </a:pPr>
            <a:r>
              <a:rPr lang="en-US" sz="3600">
                <a:solidFill>
                  <a:srgbClr val="073763"/>
                </a:solidFill>
                <a:latin typeface="Oswald"/>
                <a:ea typeface="Oswald"/>
                <a:cs typeface="Oswald"/>
                <a:sym typeface="Oswald"/>
              </a:rPr>
              <a:t>@LauraGarmire</a:t>
            </a:r>
            <a:endParaRPr sz="3600">
              <a:solidFill>
                <a:srgbClr val="073763"/>
              </a:solidFill>
              <a:latin typeface="Oswald"/>
              <a:ea typeface="Oswald"/>
              <a:cs typeface="Oswald"/>
              <a:sym typeface="Oswald"/>
            </a:endParaRPr>
          </a:p>
        </p:txBody>
      </p:sp>
      <p:sp>
        <p:nvSpPr>
          <p:cNvPr id="108" name="Google Shape;108;p15"/>
          <p:cNvSpPr txBox="1"/>
          <p:nvPr/>
        </p:nvSpPr>
        <p:spPr>
          <a:xfrm>
            <a:off x="1658175" y="4133850"/>
            <a:ext cx="9144000" cy="792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2800">
                <a:solidFill>
                  <a:srgbClr val="595959"/>
                </a:solidFill>
                <a:latin typeface="Roboto Condensed"/>
                <a:ea typeface="Roboto Condensed"/>
                <a:cs typeface="Roboto Condensed"/>
                <a:sym typeface="Roboto Condensed"/>
              </a:rPr>
              <a:t>Virtual Learning Specialist</a:t>
            </a:r>
            <a:endParaRPr sz="2800">
              <a:solidFill>
                <a:srgbClr val="595959"/>
              </a:solidFill>
              <a:latin typeface="Roboto Condensed"/>
              <a:ea typeface="Roboto Condensed"/>
              <a:cs typeface="Roboto Condensed"/>
              <a:sym typeface="Roboto Condensed"/>
            </a:endParaRPr>
          </a:p>
          <a:p>
            <a:pPr marL="0" lvl="0" indent="0" algn="ctr" rtl="0">
              <a:spcBef>
                <a:spcPts val="0"/>
              </a:spcBef>
              <a:spcAft>
                <a:spcPts val="0"/>
              </a:spcAft>
              <a:buNone/>
            </a:pPr>
            <a:r>
              <a:rPr lang="en-US" sz="2800">
                <a:solidFill>
                  <a:srgbClr val="595959"/>
                </a:solidFill>
                <a:latin typeface="Roboto Condensed"/>
                <a:ea typeface="Roboto Condensed"/>
                <a:cs typeface="Roboto Condensed"/>
                <a:sym typeface="Roboto Condensed"/>
              </a:rPr>
              <a:t>Indiana Online | CIESC</a:t>
            </a:r>
            <a:endParaRPr sz="2800">
              <a:solidFill>
                <a:srgbClr val="595959"/>
              </a:solidFill>
              <a:latin typeface="Roboto Condensed"/>
              <a:ea typeface="Roboto Condensed"/>
              <a:cs typeface="Roboto Condensed"/>
              <a:sym typeface="Roboto Condensed"/>
            </a:endParaRPr>
          </a:p>
        </p:txBody>
      </p:sp>
      <p:pic>
        <p:nvPicPr>
          <p:cNvPr id="109" name="Google Shape;109;p15"/>
          <p:cNvPicPr preferRelativeResize="0"/>
          <p:nvPr/>
        </p:nvPicPr>
        <p:blipFill>
          <a:blip r:embed="rId4">
            <a:alphaModFix/>
          </a:blip>
          <a:stretch>
            <a:fillRect/>
          </a:stretch>
        </p:blipFill>
        <p:spPr>
          <a:xfrm>
            <a:off x="6336276" y="1411730"/>
            <a:ext cx="3424827" cy="1102925"/>
          </a:xfrm>
          <a:prstGeom prst="rect">
            <a:avLst/>
          </a:prstGeom>
          <a:noFill/>
          <a:ln>
            <a:noFill/>
          </a:ln>
        </p:spPr>
      </p:pic>
      <p:pic>
        <p:nvPicPr>
          <p:cNvPr id="110" name="Google Shape;110;p15" descr="Copy of CIESC logo with tags no background.png"/>
          <p:cNvPicPr preferRelativeResize="0"/>
          <p:nvPr/>
        </p:nvPicPr>
        <p:blipFill>
          <a:blip r:embed="rId5">
            <a:alphaModFix/>
          </a:blip>
          <a:stretch>
            <a:fillRect/>
          </a:stretch>
        </p:blipFill>
        <p:spPr>
          <a:xfrm>
            <a:off x="3144826" y="1508474"/>
            <a:ext cx="2290251" cy="909425"/>
          </a:xfrm>
          <a:prstGeom prst="rect">
            <a:avLst/>
          </a:prstGeom>
          <a:noFill/>
          <a:ln>
            <a:noFill/>
          </a:ln>
        </p:spPr>
      </p:pic>
      <p:pic>
        <p:nvPicPr>
          <p:cNvPr id="111" name="Google Shape;111;p15"/>
          <p:cNvPicPr preferRelativeResize="0"/>
          <p:nvPr/>
        </p:nvPicPr>
        <p:blipFill>
          <a:blip r:embed="rId6">
            <a:alphaModFix/>
          </a:blip>
          <a:stretch>
            <a:fillRect/>
          </a:stretch>
        </p:blipFill>
        <p:spPr>
          <a:xfrm>
            <a:off x="2223500" y="3058025"/>
            <a:ext cx="1919075" cy="1868425"/>
          </a:xfrm>
          <a:prstGeom prst="rect">
            <a:avLst/>
          </a:prstGeom>
          <a:noFill/>
          <a:ln>
            <a:noFill/>
          </a:ln>
        </p:spPr>
      </p:pic>
      <p:pic>
        <p:nvPicPr>
          <p:cNvPr id="112" name="Google Shape;112;p15"/>
          <p:cNvPicPr preferRelativeResize="0"/>
          <p:nvPr/>
        </p:nvPicPr>
        <p:blipFill>
          <a:blip r:embed="rId7">
            <a:alphaModFix/>
          </a:blip>
          <a:stretch>
            <a:fillRect/>
          </a:stretch>
        </p:blipFill>
        <p:spPr>
          <a:xfrm>
            <a:off x="8140975" y="3338425"/>
            <a:ext cx="3572801" cy="130762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16"/>
        <p:cNvGrpSpPr/>
        <p:nvPr/>
      </p:nvGrpSpPr>
      <p:grpSpPr>
        <a:xfrm>
          <a:off x="0" y="0"/>
          <a:ext cx="0" cy="0"/>
          <a:chOff x="0" y="0"/>
          <a:chExt cx="0" cy="0"/>
        </a:xfrm>
      </p:grpSpPr>
      <p:sp>
        <p:nvSpPr>
          <p:cNvPr id="117" name="Google Shape;117;p16"/>
          <p:cNvSpPr txBox="1"/>
          <p:nvPr/>
        </p:nvSpPr>
        <p:spPr>
          <a:xfrm>
            <a:off x="1009425" y="683000"/>
            <a:ext cx="10120200" cy="9234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5400" b="1">
                <a:solidFill>
                  <a:srgbClr val="091F40"/>
                </a:solidFill>
              </a:rPr>
              <a:t>Session Goal &amp; Introductions</a:t>
            </a:r>
            <a:endParaRPr/>
          </a:p>
        </p:txBody>
      </p:sp>
      <p:sp>
        <p:nvSpPr>
          <p:cNvPr id="118" name="Google Shape;118;p16"/>
          <p:cNvSpPr txBox="1"/>
          <p:nvPr/>
        </p:nvSpPr>
        <p:spPr>
          <a:xfrm>
            <a:off x="1991700" y="1971175"/>
            <a:ext cx="8353800" cy="923400"/>
          </a:xfrm>
          <a:prstGeom prst="rect">
            <a:avLst/>
          </a:prstGeom>
          <a:noFill/>
          <a:ln>
            <a:noFill/>
          </a:ln>
        </p:spPr>
        <p:txBody>
          <a:bodyPr spcFirstLastPara="1" wrap="square" lIns="91425" tIns="45700" rIns="91425" bIns="45700" anchor="t" anchorCtr="0">
            <a:noAutofit/>
          </a:bodyPr>
          <a:lstStyle/>
          <a:p>
            <a:pPr marL="457200" lvl="0" indent="-228600" algn="l" rtl="0">
              <a:lnSpc>
                <a:spcPct val="90000"/>
              </a:lnSpc>
              <a:spcBef>
                <a:spcPts val="1000"/>
              </a:spcBef>
              <a:spcAft>
                <a:spcPts val="0"/>
              </a:spcAft>
              <a:buClr>
                <a:schemeClr val="dk1"/>
              </a:buClr>
              <a:buSzPts val="3000"/>
              <a:buNone/>
            </a:pPr>
            <a:r>
              <a:rPr lang="en-US" sz="3000">
                <a:solidFill>
                  <a:schemeClr val="dk1"/>
                </a:solidFill>
              </a:rPr>
              <a:t>Understand the importance of designing for all learners and gain an understanding of different accessibility tools to check your content.</a:t>
            </a:r>
            <a:endParaRPr sz="3000">
              <a:solidFill>
                <a:schemeClr val="dk1"/>
              </a:solidFill>
            </a:endParaRPr>
          </a:p>
          <a:p>
            <a:pPr marL="0" lvl="0" indent="0" algn="ctr" rtl="0">
              <a:lnSpc>
                <a:spcPct val="90000"/>
              </a:lnSpc>
              <a:spcBef>
                <a:spcPts val="1000"/>
              </a:spcBef>
              <a:spcAft>
                <a:spcPts val="0"/>
              </a:spcAft>
              <a:buNone/>
            </a:pPr>
            <a:endParaRPr sz="2400">
              <a:solidFill>
                <a:schemeClr val="dk1"/>
              </a:solidFill>
            </a:endParaRPr>
          </a:p>
          <a:p>
            <a:pPr marL="0" lvl="0" indent="0" algn="ctr" rtl="0">
              <a:lnSpc>
                <a:spcPct val="90000"/>
              </a:lnSpc>
              <a:spcBef>
                <a:spcPts val="1000"/>
              </a:spcBef>
              <a:spcAft>
                <a:spcPts val="1000"/>
              </a:spcAft>
              <a:buNone/>
            </a:pPr>
            <a:r>
              <a:rPr lang="en-US" sz="3000" u="sng">
                <a:solidFill>
                  <a:schemeClr val="hlink"/>
                </a:solidFill>
                <a:hlinkClick r:id="rId4"/>
              </a:rPr>
              <a:t>bit.ly/DesigningIntro</a:t>
            </a:r>
            <a:r>
              <a:rPr lang="en-US" sz="3000">
                <a:solidFill>
                  <a:schemeClr val="dk1"/>
                </a:solidFill>
              </a:rPr>
              <a:t>  </a:t>
            </a:r>
            <a:endParaRPr sz="3000">
              <a:solidFill>
                <a:schemeClr val="dk1"/>
              </a:solidFill>
            </a:endParaRPr>
          </a:p>
        </p:txBody>
      </p:sp>
      <p:pic>
        <p:nvPicPr>
          <p:cNvPr id="119" name="Google Shape;119;p16"/>
          <p:cNvPicPr preferRelativeResize="0"/>
          <p:nvPr/>
        </p:nvPicPr>
        <p:blipFill>
          <a:blip r:embed="rId5">
            <a:alphaModFix/>
          </a:blip>
          <a:stretch>
            <a:fillRect/>
          </a:stretch>
        </p:blipFill>
        <p:spPr>
          <a:xfrm>
            <a:off x="2486450" y="4402200"/>
            <a:ext cx="1714925" cy="1131850"/>
          </a:xfrm>
          <a:prstGeom prst="rect">
            <a:avLst/>
          </a:prstGeom>
          <a:noFill/>
          <a:ln>
            <a:noFill/>
          </a:ln>
        </p:spPr>
      </p:pic>
      <p:pic>
        <p:nvPicPr>
          <p:cNvPr id="120" name="Google Shape;120;p16"/>
          <p:cNvPicPr preferRelativeResize="0"/>
          <p:nvPr/>
        </p:nvPicPr>
        <p:blipFill>
          <a:blip r:embed="rId6">
            <a:alphaModFix/>
          </a:blip>
          <a:stretch>
            <a:fillRect/>
          </a:stretch>
        </p:blipFill>
        <p:spPr>
          <a:xfrm>
            <a:off x="8355050" y="4294075"/>
            <a:ext cx="1537375" cy="1537375"/>
          </a:xfrm>
          <a:prstGeom prst="rect">
            <a:avLst/>
          </a:prstGeom>
          <a:noFill/>
          <a:ln>
            <a:noFill/>
          </a:ln>
        </p:spPr>
      </p:pic>
      <p:sp>
        <p:nvSpPr>
          <p:cNvPr id="121" name="Google Shape;121;p16"/>
          <p:cNvSpPr txBox="1"/>
          <p:nvPr/>
        </p:nvSpPr>
        <p:spPr>
          <a:xfrm>
            <a:off x="6310875" y="5881600"/>
            <a:ext cx="4424400" cy="2042700"/>
          </a:xfrm>
          <a:prstGeom prst="rect">
            <a:avLst/>
          </a:prstGeom>
          <a:noFill/>
          <a:ln>
            <a:noFill/>
          </a:ln>
        </p:spPr>
        <p:txBody>
          <a:bodyPr spcFirstLastPara="1" wrap="square" lIns="91425" tIns="91425" rIns="91425" bIns="91425" anchor="t" anchorCtr="0">
            <a:noAutofit/>
          </a:bodyPr>
          <a:lstStyle/>
          <a:p>
            <a:pPr marL="457200" marR="0" lvl="0" indent="-228600" algn="l" rtl="0">
              <a:lnSpc>
                <a:spcPct val="90000"/>
              </a:lnSpc>
              <a:spcBef>
                <a:spcPts val="1000"/>
              </a:spcBef>
              <a:spcAft>
                <a:spcPts val="1000"/>
              </a:spcAft>
              <a:buClr>
                <a:srgbClr val="FFFFFF"/>
              </a:buClr>
              <a:buSzPts val="3000"/>
              <a:buNone/>
            </a:pPr>
            <a:r>
              <a:rPr lang="en-US" sz="3000">
                <a:solidFill>
                  <a:srgbClr val="FFFFFF"/>
                </a:solidFill>
              </a:rPr>
              <a:t>#QMConnectWorthIt</a:t>
            </a:r>
            <a:endParaRPr sz="2400">
              <a:solidFill>
                <a:srgbClr val="FFFFFF"/>
              </a:solidFill>
              <a:highlight>
                <a:srgbClr val="FFFFFF"/>
              </a:highlight>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25"/>
        <p:cNvGrpSpPr/>
        <p:nvPr/>
      </p:nvGrpSpPr>
      <p:grpSpPr>
        <a:xfrm>
          <a:off x="0" y="0"/>
          <a:ext cx="0" cy="0"/>
          <a:chOff x="0" y="0"/>
          <a:chExt cx="0" cy="0"/>
        </a:xfrm>
      </p:grpSpPr>
      <p:sp>
        <p:nvSpPr>
          <p:cNvPr id="126" name="Google Shape;126;p17"/>
          <p:cNvSpPr txBox="1"/>
          <p:nvPr/>
        </p:nvSpPr>
        <p:spPr>
          <a:xfrm>
            <a:off x="1269650" y="672675"/>
            <a:ext cx="8781600" cy="9234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5400" b="1">
                <a:solidFill>
                  <a:srgbClr val="091F40"/>
                </a:solidFill>
              </a:rPr>
              <a:t>Why?</a:t>
            </a:r>
            <a:endParaRPr/>
          </a:p>
        </p:txBody>
      </p:sp>
      <p:pic>
        <p:nvPicPr>
          <p:cNvPr id="127" name="Google Shape;127;p17"/>
          <p:cNvPicPr preferRelativeResize="0"/>
          <p:nvPr/>
        </p:nvPicPr>
        <p:blipFill>
          <a:blip r:embed="rId4">
            <a:alphaModFix/>
          </a:blip>
          <a:stretch>
            <a:fillRect/>
          </a:stretch>
        </p:blipFill>
        <p:spPr>
          <a:xfrm>
            <a:off x="4979100" y="5089425"/>
            <a:ext cx="2703475" cy="1351724"/>
          </a:xfrm>
          <a:prstGeom prst="rect">
            <a:avLst/>
          </a:prstGeom>
          <a:noFill/>
          <a:ln>
            <a:noFill/>
          </a:ln>
        </p:spPr>
      </p:pic>
      <p:sp>
        <p:nvSpPr>
          <p:cNvPr id="128" name="Google Shape;128;p17"/>
          <p:cNvSpPr txBox="1"/>
          <p:nvPr/>
        </p:nvSpPr>
        <p:spPr>
          <a:xfrm>
            <a:off x="1830150" y="1596075"/>
            <a:ext cx="8929500" cy="34935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sz="2400">
                <a:solidFill>
                  <a:srgbClr val="313537"/>
                </a:solidFill>
                <a:highlight>
                  <a:srgbClr val="FFFFFF"/>
                </a:highlight>
                <a:latin typeface="Open Sans"/>
                <a:ea typeface="Open Sans"/>
                <a:cs typeface="Open Sans"/>
                <a:sym typeface="Open Sans"/>
              </a:rPr>
              <a:t>"Though estimates vary, </a:t>
            </a:r>
            <a:r>
              <a:rPr lang="en-US" sz="2400" b="1">
                <a:solidFill>
                  <a:srgbClr val="313537"/>
                </a:solidFill>
                <a:highlight>
                  <a:srgbClr val="FFFFFF"/>
                </a:highlight>
                <a:latin typeface="Open Sans"/>
                <a:ea typeface="Open Sans"/>
                <a:cs typeface="Open Sans"/>
                <a:sym typeface="Open Sans"/>
              </a:rPr>
              <a:t>most studies find that about one fifth (20%) of the population has some kind of disability</a:t>
            </a:r>
            <a:r>
              <a:rPr lang="en-US" sz="2400">
                <a:solidFill>
                  <a:srgbClr val="313537"/>
                </a:solidFill>
                <a:highlight>
                  <a:srgbClr val="FFFFFF"/>
                </a:highlight>
                <a:latin typeface="Open Sans"/>
                <a:ea typeface="Open Sans"/>
                <a:cs typeface="Open Sans"/>
                <a:sym typeface="Open Sans"/>
              </a:rPr>
              <a:t>. Not all of these people have disabilities that make it difficult for them to access the internet, but it is still a significant portion of the population. Businesses would be unwise to purposely exclude 20, 10, or even 5 percent of their potential customers from their web sites. For schools, universities, and government entities it would not only be unwise, but in many cases, it would also </a:t>
            </a:r>
            <a:r>
              <a:rPr lang="en-US" sz="2400" b="1">
                <a:solidFill>
                  <a:srgbClr val="313537"/>
                </a:solidFill>
                <a:highlight>
                  <a:srgbClr val="FFFFFF"/>
                </a:highlight>
                <a:latin typeface="Open Sans"/>
                <a:ea typeface="Open Sans"/>
                <a:cs typeface="Open Sans"/>
                <a:sym typeface="Open Sans"/>
              </a:rPr>
              <a:t>violate the law</a:t>
            </a:r>
            <a:r>
              <a:rPr lang="en-US" sz="2400">
                <a:solidFill>
                  <a:srgbClr val="313537"/>
                </a:solidFill>
                <a:highlight>
                  <a:srgbClr val="FFFFFF"/>
                </a:highlight>
                <a:latin typeface="Open Sans"/>
                <a:ea typeface="Open Sans"/>
                <a:cs typeface="Open Sans"/>
                <a:sym typeface="Open Sans"/>
              </a:rPr>
              <a:t>."  via webaim.org</a:t>
            </a:r>
            <a:endParaRPr sz="240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32"/>
        <p:cNvGrpSpPr/>
        <p:nvPr/>
      </p:nvGrpSpPr>
      <p:grpSpPr>
        <a:xfrm>
          <a:off x="0" y="0"/>
          <a:ext cx="0" cy="0"/>
          <a:chOff x="0" y="0"/>
          <a:chExt cx="0" cy="0"/>
        </a:xfrm>
      </p:grpSpPr>
      <p:sp>
        <p:nvSpPr>
          <p:cNvPr id="133" name="Google Shape;133;p18"/>
          <p:cNvSpPr txBox="1"/>
          <p:nvPr/>
        </p:nvSpPr>
        <p:spPr>
          <a:xfrm>
            <a:off x="1269650" y="672675"/>
            <a:ext cx="9610500" cy="9234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4800" b="1">
                <a:solidFill>
                  <a:srgbClr val="091F40"/>
                </a:solidFill>
              </a:rPr>
              <a:t>Major Categories of Disabilities</a:t>
            </a:r>
            <a:endParaRPr sz="4800"/>
          </a:p>
        </p:txBody>
      </p:sp>
      <p:pic>
        <p:nvPicPr>
          <p:cNvPr id="134" name="Google Shape;134;p18"/>
          <p:cNvPicPr preferRelativeResize="0"/>
          <p:nvPr/>
        </p:nvPicPr>
        <p:blipFill>
          <a:blip r:embed="rId4">
            <a:alphaModFix/>
          </a:blip>
          <a:stretch>
            <a:fillRect/>
          </a:stretch>
        </p:blipFill>
        <p:spPr>
          <a:xfrm>
            <a:off x="1821013" y="1906962"/>
            <a:ext cx="8549950" cy="368767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38"/>
        <p:cNvGrpSpPr/>
        <p:nvPr/>
      </p:nvGrpSpPr>
      <p:grpSpPr>
        <a:xfrm>
          <a:off x="0" y="0"/>
          <a:ext cx="0" cy="0"/>
          <a:chOff x="0" y="0"/>
          <a:chExt cx="0" cy="0"/>
        </a:xfrm>
      </p:grpSpPr>
      <p:sp>
        <p:nvSpPr>
          <p:cNvPr id="139" name="Google Shape;139;p19"/>
          <p:cNvSpPr txBox="1"/>
          <p:nvPr/>
        </p:nvSpPr>
        <p:spPr>
          <a:xfrm>
            <a:off x="1269650" y="672675"/>
            <a:ext cx="8781600" cy="9234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5400" b="1">
                <a:solidFill>
                  <a:srgbClr val="091F40"/>
                </a:solidFill>
              </a:rPr>
              <a:t>Accessible Technologies</a:t>
            </a:r>
            <a:endParaRPr/>
          </a:p>
        </p:txBody>
      </p:sp>
      <p:sp>
        <p:nvSpPr>
          <p:cNvPr id="140" name="Google Shape;140;p19"/>
          <p:cNvSpPr txBox="1">
            <a:spLocks noGrp="1"/>
          </p:cNvSpPr>
          <p:nvPr>
            <p:ph type="body" idx="1"/>
          </p:nvPr>
        </p:nvSpPr>
        <p:spPr>
          <a:xfrm>
            <a:off x="1582600" y="1930225"/>
            <a:ext cx="9035700" cy="4351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sz="2400"/>
              <a:t>Accessibility ensures both equal access and equal opportunity for your audience, whether students, parents, educators, or other stakeholders. Equal access and equal opportunity to content, programs, resources, and learning platforms is a legal obligation, but also it ensures that your content is usable by all. Accessible technologies might include:</a:t>
            </a:r>
            <a:endParaRPr sz="2400"/>
          </a:p>
          <a:p>
            <a:pPr marL="914400" lvl="0" indent="-381000" algn="l" rtl="0">
              <a:spcBef>
                <a:spcPts val="1000"/>
              </a:spcBef>
              <a:spcAft>
                <a:spcPts val="0"/>
              </a:spcAft>
              <a:buSzPts val="2400"/>
              <a:buChar char="❖"/>
            </a:pPr>
            <a:r>
              <a:rPr lang="en-US" sz="2400"/>
              <a:t>Websites</a:t>
            </a:r>
            <a:endParaRPr sz="2400"/>
          </a:p>
          <a:p>
            <a:pPr marL="914400" lvl="0" indent="-381000" algn="l" rtl="0">
              <a:spcBef>
                <a:spcPts val="0"/>
              </a:spcBef>
              <a:spcAft>
                <a:spcPts val="0"/>
              </a:spcAft>
              <a:buSzPts val="2400"/>
              <a:buChar char="❖"/>
            </a:pPr>
            <a:r>
              <a:rPr lang="en-US" sz="2400"/>
              <a:t>Online learning portals and platforms</a:t>
            </a:r>
            <a:endParaRPr sz="2400"/>
          </a:p>
          <a:p>
            <a:pPr marL="914400" lvl="0" indent="-381000" algn="l" rtl="0">
              <a:spcBef>
                <a:spcPts val="0"/>
              </a:spcBef>
              <a:spcAft>
                <a:spcPts val="0"/>
              </a:spcAft>
              <a:buSzPts val="2400"/>
              <a:buChar char="❖"/>
            </a:pPr>
            <a:r>
              <a:rPr lang="en-US" sz="2400"/>
              <a:t>Videos posted online</a:t>
            </a:r>
            <a:endParaRPr sz="2400"/>
          </a:p>
          <a:p>
            <a:pPr marL="914400" lvl="0" indent="-381000" algn="l" rtl="0">
              <a:spcBef>
                <a:spcPts val="0"/>
              </a:spcBef>
              <a:spcAft>
                <a:spcPts val="0"/>
              </a:spcAft>
              <a:buSzPts val="2400"/>
              <a:buChar char="❖"/>
            </a:pPr>
            <a:r>
              <a:rPr lang="en-US" sz="2400"/>
              <a:t>Digital textbooks and e-book readers</a:t>
            </a:r>
            <a:endParaRPr sz="2400"/>
          </a:p>
          <a:p>
            <a:pPr marL="914400" lvl="0" indent="-381000" algn="l" rtl="0">
              <a:spcBef>
                <a:spcPts val="0"/>
              </a:spcBef>
              <a:spcAft>
                <a:spcPts val="0"/>
              </a:spcAft>
              <a:buSzPts val="2400"/>
              <a:buChar char="❖"/>
            </a:pPr>
            <a:r>
              <a:rPr lang="en-US" sz="2400"/>
              <a:t>Student or parent portals for scheduling, billing, or notifications</a:t>
            </a:r>
            <a:endParaRPr sz="240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44"/>
        <p:cNvGrpSpPr/>
        <p:nvPr/>
      </p:nvGrpSpPr>
      <p:grpSpPr>
        <a:xfrm>
          <a:off x="0" y="0"/>
          <a:ext cx="0" cy="0"/>
          <a:chOff x="0" y="0"/>
          <a:chExt cx="0" cy="0"/>
        </a:xfrm>
      </p:grpSpPr>
      <p:sp>
        <p:nvSpPr>
          <p:cNvPr id="145" name="Google Shape;145;p20"/>
          <p:cNvSpPr txBox="1"/>
          <p:nvPr/>
        </p:nvSpPr>
        <p:spPr>
          <a:xfrm>
            <a:off x="1269650" y="672675"/>
            <a:ext cx="8781600" cy="9234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5400" b="1">
                <a:solidFill>
                  <a:srgbClr val="091F40"/>
                </a:solidFill>
              </a:rPr>
              <a:t>Why is Design Important?</a:t>
            </a:r>
            <a:endParaRPr/>
          </a:p>
        </p:txBody>
      </p:sp>
      <p:sp>
        <p:nvSpPr>
          <p:cNvPr id="146" name="Google Shape;146;p20"/>
          <p:cNvSpPr txBox="1">
            <a:spLocks noGrp="1"/>
          </p:cNvSpPr>
          <p:nvPr>
            <p:ph type="body" idx="2"/>
          </p:nvPr>
        </p:nvSpPr>
        <p:spPr>
          <a:xfrm>
            <a:off x="5631250" y="2911800"/>
            <a:ext cx="5181600" cy="4137600"/>
          </a:xfrm>
          <a:prstGeom prst="rect">
            <a:avLst/>
          </a:prstGeom>
        </p:spPr>
        <p:txBody>
          <a:bodyPr spcFirstLastPara="1" wrap="square" lIns="91425" tIns="91425" rIns="91425" bIns="91425" anchor="t" anchorCtr="0">
            <a:noAutofit/>
          </a:bodyPr>
          <a:lstStyle/>
          <a:p>
            <a:pPr marL="0" marR="0" lvl="0" indent="457200" algn="l" rtl="0">
              <a:lnSpc>
                <a:spcPct val="90000"/>
              </a:lnSpc>
              <a:spcBef>
                <a:spcPts val="1000"/>
              </a:spcBef>
              <a:spcAft>
                <a:spcPts val="1000"/>
              </a:spcAft>
              <a:buNone/>
            </a:pPr>
            <a:r>
              <a:rPr lang="en-US" sz="6000" b="1">
                <a:latin typeface="Arial"/>
                <a:ea typeface="Arial"/>
                <a:cs typeface="Arial"/>
                <a:sym typeface="Arial"/>
              </a:rPr>
              <a:t>Standard 8</a:t>
            </a:r>
            <a:endParaRPr sz="6000" b="1">
              <a:latin typeface="Arial"/>
              <a:ea typeface="Arial"/>
              <a:cs typeface="Arial"/>
              <a:sym typeface="Arial"/>
            </a:endParaRPr>
          </a:p>
        </p:txBody>
      </p:sp>
      <p:pic>
        <p:nvPicPr>
          <p:cNvPr id="147" name="Google Shape;147;p20"/>
          <p:cNvPicPr preferRelativeResize="0"/>
          <p:nvPr/>
        </p:nvPicPr>
        <p:blipFill>
          <a:blip r:embed="rId4">
            <a:alphaModFix/>
          </a:blip>
          <a:stretch>
            <a:fillRect/>
          </a:stretch>
        </p:blipFill>
        <p:spPr>
          <a:xfrm>
            <a:off x="2176650" y="2708250"/>
            <a:ext cx="2686050" cy="1704975"/>
          </a:xfrm>
          <a:prstGeom prst="rect">
            <a:avLst/>
          </a:prstGeom>
          <a:noFill/>
          <a:ln>
            <a:noFill/>
          </a:ln>
        </p:spPr>
      </p:pic>
      <p:pic>
        <p:nvPicPr>
          <p:cNvPr id="148" name="Google Shape;148;p20"/>
          <p:cNvPicPr preferRelativeResize="0"/>
          <p:nvPr/>
        </p:nvPicPr>
        <p:blipFill>
          <a:blip r:embed="rId5">
            <a:alphaModFix/>
          </a:blip>
          <a:stretch>
            <a:fillRect/>
          </a:stretch>
        </p:blipFill>
        <p:spPr>
          <a:xfrm>
            <a:off x="4144500" y="4224550"/>
            <a:ext cx="4658393" cy="1704974"/>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52"/>
        <p:cNvGrpSpPr/>
        <p:nvPr/>
      </p:nvGrpSpPr>
      <p:grpSpPr>
        <a:xfrm>
          <a:off x="0" y="0"/>
          <a:ext cx="0" cy="0"/>
          <a:chOff x="0" y="0"/>
          <a:chExt cx="0" cy="0"/>
        </a:xfrm>
      </p:grpSpPr>
      <p:sp>
        <p:nvSpPr>
          <p:cNvPr id="153" name="Google Shape;153;p21"/>
          <p:cNvSpPr txBox="1"/>
          <p:nvPr/>
        </p:nvSpPr>
        <p:spPr>
          <a:xfrm>
            <a:off x="1269650" y="672675"/>
            <a:ext cx="8781600" cy="9234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5400" b="1">
                <a:solidFill>
                  <a:srgbClr val="091F40"/>
                </a:solidFill>
              </a:rPr>
              <a:t>Standard 8</a:t>
            </a:r>
            <a:endParaRPr/>
          </a:p>
        </p:txBody>
      </p:sp>
      <p:sp>
        <p:nvSpPr>
          <p:cNvPr id="154" name="Google Shape;154;p21"/>
          <p:cNvSpPr txBox="1"/>
          <p:nvPr/>
        </p:nvSpPr>
        <p:spPr>
          <a:xfrm>
            <a:off x="1207575" y="1939475"/>
            <a:ext cx="9946800" cy="3599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sz="3400"/>
              <a:t>The course design reflects a commitment to accessibility, so </a:t>
            </a:r>
            <a:r>
              <a:rPr lang="en-US" sz="3400" b="1"/>
              <a:t>all learners</a:t>
            </a:r>
            <a:r>
              <a:rPr lang="en-US" sz="3400"/>
              <a:t> can </a:t>
            </a:r>
            <a:r>
              <a:rPr lang="en-US" sz="3400" b="1"/>
              <a:t>access all content</a:t>
            </a:r>
            <a:r>
              <a:rPr lang="en-US" sz="3400"/>
              <a:t> and activities, and to usability, so that all learners can easily navigate and interact with all course components.</a:t>
            </a:r>
            <a:endParaRPr sz="3400"/>
          </a:p>
        </p:txBody>
      </p:sp>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974</Words>
  <Application>Microsoft Macintosh PowerPoint</Application>
  <PresentationFormat>Widescreen</PresentationFormat>
  <Paragraphs>113</Paragraphs>
  <Slides>29</Slides>
  <Notes>29</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29</vt:i4>
      </vt:variant>
    </vt:vector>
  </HeadingPairs>
  <TitlesOfParts>
    <vt:vector size="35" baseType="lpstr">
      <vt:lpstr>Roboto Condensed</vt:lpstr>
      <vt:lpstr>Oswald</vt:lpstr>
      <vt:lpstr>Open Sans</vt:lpstr>
      <vt:lpstr>Calibri</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Scanned docs</vt:lpstr>
      <vt:lpstr>PowerPoint Presentation</vt:lpstr>
      <vt:lpstr>PLEASE BE CAREFUL WITH ALL CAPS! </vt:lpstr>
      <vt:lpstr>PowerPoint Presentation</vt:lpstr>
      <vt:lpstr>Click  here</vt:lpstr>
      <vt:lpstr>PowerPoint Presentation</vt:lpstr>
      <vt:lpstr>PowerPoint Presentation</vt:lpstr>
      <vt:lpstr>PowerPoint Presentation</vt:lpstr>
      <vt:lpstr>Please don’t!!! Whatever you do, please resist the temptation!</vt:lpstr>
      <vt:lpstr>Pop Quiz! </vt:lpstr>
      <vt:lpstr>Let’s Collaborate!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Kim Hendrick</cp:lastModifiedBy>
  <cp:revision>1</cp:revision>
  <dcterms:modified xsi:type="dcterms:W3CDTF">2018-10-19T19:15:10Z</dcterms:modified>
</cp:coreProperties>
</file>