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2"/>
  </p:notesMasterIdLst>
  <p:handoutMasterIdLst>
    <p:handoutMasterId r:id="rId43"/>
  </p:handoutMasterIdLst>
  <p:sldIdLst>
    <p:sldId id="315" r:id="rId5"/>
    <p:sldId id="316" r:id="rId6"/>
    <p:sldId id="319" r:id="rId7"/>
    <p:sldId id="546" r:id="rId8"/>
    <p:sldId id="318" r:id="rId9"/>
    <p:sldId id="324" r:id="rId10"/>
    <p:sldId id="325" r:id="rId11"/>
    <p:sldId id="303" r:id="rId12"/>
    <p:sldId id="313" r:id="rId13"/>
    <p:sldId id="538" r:id="rId14"/>
    <p:sldId id="539" r:id="rId15"/>
    <p:sldId id="540" r:id="rId16"/>
    <p:sldId id="541" r:id="rId17"/>
    <p:sldId id="542" r:id="rId18"/>
    <p:sldId id="302" r:id="rId19"/>
    <p:sldId id="548" r:id="rId20"/>
    <p:sldId id="530" r:id="rId21"/>
    <p:sldId id="308" r:id="rId22"/>
    <p:sldId id="309" r:id="rId23"/>
    <p:sldId id="533" r:id="rId24"/>
    <p:sldId id="310" r:id="rId25"/>
    <p:sldId id="311" r:id="rId26"/>
    <p:sldId id="534" r:id="rId27"/>
    <p:sldId id="531" r:id="rId28"/>
    <p:sldId id="532" r:id="rId29"/>
    <p:sldId id="549" r:id="rId30"/>
    <p:sldId id="545" r:id="rId31"/>
    <p:sldId id="552" r:id="rId32"/>
    <p:sldId id="550" r:id="rId33"/>
    <p:sldId id="551" r:id="rId34"/>
    <p:sldId id="543" r:id="rId35"/>
    <p:sldId id="535" r:id="rId36"/>
    <p:sldId id="536" r:id="rId37"/>
    <p:sldId id="537" r:id="rId38"/>
    <p:sldId id="544" r:id="rId39"/>
    <p:sldId id="314" r:id="rId40"/>
    <p:sldId id="529" r:id="rId4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A4AE"/>
    <a:srgbClr val="9EABAE"/>
    <a:srgbClr val="53565A"/>
    <a:srgbClr val="D0D0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0DDAE8-BD70-4167-B370-8A568D65DD52}" v="54" dt="2022-11-06T01:29:06.9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37" autoAdjust="0"/>
  </p:normalViewPr>
  <p:slideViewPr>
    <p:cSldViewPr snapToGrid="0">
      <p:cViewPr varScale="1">
        <p:scale>
          <a:sx n="77" d="100"/>
          <a:sy n="77" d="100"/>
        </p:scale>
        <p:origin x="898"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ur, Jennifer" userId="S::jennifer.zaur@uagc.edu::b2038dbd-0a06-4028-9d29-96857b3ede03" providerId="AD" clId="Web-{A00DDAE8-BD70-4167-B370-8A568D65DD52}"/>
    <pc:docChg chg="modSld">
      <pc:chgData name="Zaur, Jennifer" userId="S::jennifer.zaur@uagc.edu::b2038dbd-0a06-4028-9d29-96857b3ede03" providerId="AD" clId="Web-{A00DDAE8-BD70-4167-B370-8A568D65DD52}" dt="2022-11-06T01:29:06.990" v="53"/>
      <pc:docMkLst>
        <pc:docMk/>
      </pc:docMkLst>
      <pc:sldChg chg="addSp">
        <pc:chgData name="Zaur, Jennifer" userId="S::jennifer.zaur@uagc.edu::b2038dbd-0a06-4028-9d29-96857b3ede03" providerId="AD" clId="Web-{A00DDAE8-BD70-4167-B370-8A568D65DD52}" dt="2022-11-06T01:26:52.327" v="31"/>
        <pc:sldMkLst>
          <pc:docMk/>
          <pc:sldMk cId="3214783342" sldId="302"/>
        </pc:sldMkLst>
        <pc:spChg chg="add">
          <ac:chgData name="Zaur, Jennifer" userId="S::jennifer.zaur@uagc.edu::b2038dbd-0a06-4028-9d29-96857b3ede03" providerId="AD" clId="Web-{A00DDAE8-BD70-4167-B370-8A568D65DD52}" dt="2022-11-06T01:26:52.327" v="31"/>
          <ac:spMkLst>
            <pc:docMk/>
            <pc:sldMk cId="3214783342" sldId="302"/>
            <ac:spMk id="21" creationId="{6DBBCDC4-04E0-17F5-8804-4EF0FE57FF56}"/>
          </ac:spMkLst>
        </pc:spChg>
      </pc:sldChg>
      <pc:sldChg chg="addSp modSp">
        <pc:chgData name="Zaur, Jennifer" userId="S::jennifer.zaur@uagc.edu::b2038dbd-0a06-4028-9d29-96857b3ede03" providerId="AD" clId="Web-{A00DDAE8-BD70-4167-B370-8A568D65DD52}" dt="2022-11-06T01:28:09.907" v="42" actId="1076"/>
        <pc:sldMkLst>
          <pc:docMk/>
          <pc:sldMk cId="130125518" sldId="303"/>
        </pc:sldMkLst>
        <pc:spChg chg="add mod">
          <ac:chgData name="Zaur, Jennifer" userId="S::jennifer.zaur@uagc.edu::b2038dbd-0a06-4028-9d29-96857b3ede03" providerId="AD" clId="Web-{A00DDAE8-BD70-4167-B370-8A568D65DD52}" dt="2022-11-06T01:28:09.907" v="42" actId="1076"/>
          <ac:spMkLst>
            <pc:docMk/>
            <pc:sldMk cId="130125518" sldId="303"/>
            <ac:spMk id="3" creationId="{1B70A709-B46B-B1FE-724B-1372AB003CF0}"/>
          </ac:spMkLst>
        </pc:spChg>
      </pc:sldChg>
      <pc:sldChg chg="addSp">
        <pc:chgData name="Zaur, Jennifer" userId="S::jennifer.zaur@uagc.edu::b2038dbd-0a06-4028-9d29-96857b3ede03" providerId="AD" clId="Web-{A00DDAE8-BD70-4167-B370-8A568D65DD52}" dt="2022-11-06T01:25:43.059" v="10"/>
        <pc:sldMkLst>
          <pc:docMk/>
          <pc:sldMk cId="255822931" sldId="308"/>
        </pc:sldMkLst>
        <pc:spChg chg="add">
          <ac:chgData name="Zaur, Jennifer" userId="S::jennifer.zaur@uagc.edu::b2038dbd-0a06-4028-9d29-96857b3ede03" providerId="AD" clId="Web-{A00DDAE8-BD70-4167-B370-8A568D65DD52}" dt="2022-11-06T01:25:43.059" v="10"/>
          <ac:spMkLst>
            <pc:docMk/>
            <pc:sldMk cId="255822931" sldId="308"/>
            <ac:spMk id="6" creationId="{5E48FD13-D7DF-A077-4496-6BCB2818F18F}"/>
          </ac:spMkLst>
        </pc:spChg>
      </pc:sldChg>
      <pc:sldChg chg="addSp">
        <pc:chgData name="Zaur, Jennifer" userId="S::jennifer.zaur@uagc.edu::b2038dbd-0a06-4028-9d29-96857b3ede03" providerId="AD" clId="Web-{A00DDAE8-BD70-4167-B370-8A568D65DD52}" dt="2022-11-06T01:25:45.013" v="11"/>
        <pc:sldMkLst>
          <pc:docMk/>
          <pc:sldMk cId="1378393736" sldId="309"/>
        </pc:sldMkLst>
        <pc:spChg chg="add">
          <ac:chgData name="Zaur, Jennifer" userId="S::jennifer.zaur@uagc.edu::b2038dbd-0a06-4028-9d29-96857b3ede03" providerId="AD" clId="Web-{A00DDAE8-BD70-4167-B370-8A568D65DD52}" dt="2022-11-06T01:25:45.013" v="11"/>
          <ac:spMkLst>
            <pc:docMk/>
            <pc:sldMk cId="1378393736" sldId="309"/>
            <ac:spMk id="5" creationId="{8A5AA9DE-6A6F-95DA-5DD7-26AAAE0D4189}"/>
          </ac:spMkLst>
        </pc:spChg>
      </pc:sldChg>
      <pc:sldChg chg="addSp">
        <pc:chgData name="Zaur, Jennifer" userId="S::jennifer.zaur@uagc.edu::b2038dbd-0a06-4028-9d29-96857b3ede03" providerId="AD" clId="Web-{A00DDAE8-BD70-4167-B370-8A568D65DD52}" dt="2022-11-06T01:25:51.638" v="12"/>
        <pc:sldMkLst>
          <pc:docMk/>
          <pc:sldMk cId="755784160" sldId="310"/>
        </pc:sldMkLst>
        <pc:spChg chg="add">
          <ac:chgData name="Zaur, Jennifer" userId="S::jennifer.zaur@uagc.edu::b2038dbd-0a06-4028-9d29-96857b3ede03" providerId="AD" clId="Web-{A00DDAE8-BD70-4167-B370-8A568D65DD52}" dt="2022-11-06T01:25:51.638" v="12"/>
          <ac:spMkLst>
            <pc:docMk/>
            <pc:sldMk cId="755784160" sldId="310"/>
            <ac:spMk id="5" creationId="{D96871F0-B5E9-B671-652C-9DD8BCE8A76F}"/>
          </ac:spMkLst>
        </pc:spChg>
      </pc:sldChg>
      <pc:sldChg chg="addSp">
        <pc:chgData name="Zaur, Jennifer" userId="S::jennifer.zaur@uagc.edu::b2038dbd-0a06-4028-9d29-96857b3ede03" providerId="AD" clId="Web-{A00DDAE8-BD70-4167-B370-8A568D65DD52}" dt="2022-11-06T01:25:53.732" v="13"/>
        <pc:sldMkLst>
          <pc:docMk/>
          <pc:sldMk cId="1240180959" sldId="311"/>
        </pc:sldMkLst>
        <pc:spChg chg="add">
          <ac:chgData name="Zaur, Jennifer" userId="S::jennifer.zaur@uagc.edu::b2038dbd-0a06-4028-9d29-96857b3ede03" providerId="AD" clId="Web-{A00DDAE8-BD70-4167-B370-8A568D65DD52}" dt="2022-11-06T01:25:53.732" v="13"/>
          <ac:spMkLst>
            <pc:docMk/>
            <pc:sldMk cId="1240180959" sldId="311"/>
            <ac:spMk id="5" creationId="{4AD9D2E4-C0E1-F303-3CE2-2B8A23215A8F}"/>
          </ac:spMkLst>
        </pc:spChg>
      </pc:sldChg>
      <pc:sldChg chg="addSp modSp">
        <pc:chgData name="Zaur, Jennifer" userId="S::jennifer.zaur@uagc.edu::b2038dbd-0a06-4028-9d29-96857b3ede03" providerId="AD" clId="Web-{A00DDAE8-BD70-4167-B370-8A568D65DD52}" dt="2022-11-06T01:26:41.374" v="25" actId="1076"/>
        <pc:sldMkLst>
          <pc:docMk/>
          <pc:sldMk cId="3947244638" sldId="313"/>
        </pc:sldMkLst>
        <pc:spChg chg="add mod">
          <ac:chgData name="Zaur, Jennifer" userId="S::jennifer.zaur@uagc.edu::b2038dbd-0a06-4028-9d29-96857b3ede03" providerId="AD" clId="Web-{A00DDAE8-BD70-4167-B370-8A568D65DD52}" dt="2022-11-06T01:26:41.374" v="25" actId="1076"/>
          <ac:spMkLst>
            <pc:docMk/>
            <pc:sldMk cId="3947244638" sldId="313"/>
            <ac:spMk id="6" creationId="{93246078-0BF8-FC2C-827F-0A340F0ECD19}"/>
          </ac:spMkLst>
        </pc:spChg>
      </pc:sldChg>
      <pc:sldChg chg="addSp">
        <pc:chgData name="Zaur, Jennifer" userId="S::jennifer.zaur@uagc.edu::b2038dbd-0a06-4028-9d29-96857b3ede03" providerId="AD" clId="Web-{A00DDAE8-BD70-4167-B370-8A568D65DD52}" dt="2022-11-06T01:27:30.609" v="35"/>
        <pc:sldMkLst>
          <pc:docMk/>
          <pc:sldMk cId="748290444" sldId="314"/>
        </pc:sldMkLst>
        <pc:spChg chg="add">
          <ac:chgData name="Zaur, Jennifer" userId="S::jennifer.zaur@uagc.edu::b2038dbd-0a06-4028-9d29-96857b3ede03" providerId="AD" clId="Web-{A00DDAE8-BD70-4167-B370-8A568D65DD52}" dt="2022-11-06T01:27:30.609" v="35"/>
          <ac:spMkLst>
            <pc:docMk/>
            <pc:sldMk cId="748290444" sldId="314"/>
            <ac:spMk id="21" creationId="{5D85398B-E906-3B85-323C-887807380846}"/>
          </ac:spMkLst>
        </pc:spChg>
      </pc:sldChg>
      <pc:sldChg chg="addSp">
        <pc:chgData name="Zaur, Jennifer" userId="S::jennifer.zaur@uagc.edu::b2038dbd-0a06-4028-9d29-96857b3ede03" providerId="AD" clId="Web-{A00DDAE8-BD70-4167-B370-8A568D65DD52}" dt="2022-11-06T01:25:14.465" v="5"/>
        <pc:sldMkLst>
          <pc:docMk/>
          <pc:sldMk cId="543487065" sldId="315"/>
        </pc:sldMkLst>
        <pc:spChg chg="add">
          <ac:chgData name="Zaur, Jennifer" userId="S::jennifer.zaur@uagc.edu::b2038dbd-0a06-4028-9d29-96857b3ede03" providerId="AD" clId="Web-{A00DDAE8-BD70-4167-B370-8A568D65DD52}" dt="2022-11-06T01:25:14.465" v="5"/>
          <ac:spMkLst>
            <pc:docMk/>
            <pc:sldMk cId="543487065" sldId="315"/>
            <ac:spMk id="3" creationId="{087F672C-4FAE-12DD-52DB-23E0507E1319}"/>
          </ac:spMkLst>
        </pc:spChg>
      </pc:sldChg>
      <pc:sldChg chg="addSp delSp modSp">
        <pc:chgData name="Zaur, Jennifer" userId="S::jennifer.zaur@uagc.edu::b2038dbd-0a06-4028-9d29-96857b3ede03" providerId="AD" clId="Web-{A00DDAE8-BD70-4167-B370-8A568D65DD52}" dt="2022-11-06T01:27:51.829" v="38"/>
        <pc:sldMkLst>
          <pc:docMk/>
          <pc:sldMk cId="359218393" sldId="316"/>
        </pc:sldMkLst>
        <pc:spChg chg="add del">
          <ac:chgData name="Zaur, Jennifer" userId="S::jennifer.zaur@uagc.edu::b2038dbd-0a06-4028-9d29-96857b3ede03" providerId="AD" clId="Web-{A00DDAE8-BD70-4167-B370-8A568D65DD52}" dt="2022-11-06T01:24:53.496" v="1"/>
          <ac:spMkLst>
            <pc:docMk/>
            <pc:sldMk cId="359218393" sldId="316"/>
            <ac:spMk id="5" creationId="{24C731E4-E795-F446-2FF9-D71D5D408D01}"/>
          </ac:spMkLst>
        </pc:spChg>
        <pc:spChg chg="add mod">
          <ac:chgData name="Zaur, Jennifer" userId="S::jennifer.zaur@uagc.edu::b2038dbd-0a06-4028-9d29-96857b3ede03" providerId="AD" clId="Web-{A00DDAE8-BD70-4167-B370-8A568D65DD52}" dt="2022-11-06T01:25:08.199" v="4" actId="1076"/>
          <ac:spMkLst>
            <pc:docMk/>
            <pc:sldMk cId="359218393" sldId="316"/>
            <ac:spMk id="7" creationId="{A2F80583-04D5-B2D1-A03A-46E6C1E56BE2}"/>
          </ac:spMkLst>
        </pc:spChg>
        <pc:spChg chg="add del mod">
          <ac:chgData name="Zaur, Jennifer" userId="S::jennifer.zaur@uagc.edu::b2038dbd-0a06-4028-9d29-96857b3ede03" providerId="AD" clId="Web-{A00DDAE8-BD70-4167-B370-8A568D65DD52}" dt="2022-11-06T01:27:51.829" v="38"/>
          <ac:spMkLst>
            <pc:docMk/>
            <pc:sldMk cId="359218393" sldId="316"/>
            <ac:spMk id="8" creationId="{03E373F3-01EA-6604-F506-664EA5A32E0E}"/>
          </ac:spMkLst>
        </pc:spChg>
      </pc:sldChg>
      <pc:sldChg chg="addSp">
        <pc:chgData name="Zaur, Jennifer" userId="S::jennifer.zaur@uagc.edu::b2038dbd-0a06-4028-9d29-96857b3ede03" providerId="AD" clId="Web-{A00DDAE8-BD70-4167-B370-8A568D65DD52}" dt="2022-11-06T01:25:19.090" v="6"/>
        <pc:sldMkLst>
          <pc:docMk/>
          <pc:sldMk cId="1897154261" sldId="318"/>
        </pc:sldMkLst>
        <pc:spChg chg="add">
          <ac:chgData name="Zaur, Jennifer" userId="S::jennifer.zaur@uagc.edu::b2038dbd-0a06-4028-9d29-96857b3ede03" providerId="AD" clId="Web-{A00DDAE8-BD70-4167-B370-8A568D65DD52}" dt="2022-11-06T01:25:19.090" v="6"/>
          <ac:spMkLst>
            <pc:docMk/>
            <pc:sldMk cId="1897154261" sldId="318"/>
            <ac:spMk id="23" creationId="{D01F93E2-F3EF-AF46-F387-8092639046CE}"/>
          </ac:spMkLst>
        </pc:spChg>
      </pc:sldChg>
      <pc:sldChg chg="addSp modSp">
        <pc:chgData name="Zaur, Jennifer" userId="S::jennifer.zaur@uagc.edu::b2038dbd-0a06-4028-9d29-96857b3ede03" providerId="AD" clId="Web-{A00DDAE8-BD70-4167-B370-8A568D65DD52}" dt="2022-11-06T01:26:32.248" v="22" actId="1076"/>
        <pc:sldMkLst>
          <pc:docMk/>
          <pc:sldMk cId="3685613689" sldId="319"/>
        </pc:sldMkLst>
        <pc:spChg chg="add mod">
          <ac:chgData name="Zaur, Jennifer" userId="S::jennifer.zaur@uagc.edu::b2038dbd-0a06-4028-9d29-96857b3ede03" providerId="AD" clId="Web-{A00DDAE8-BD70-4167-B370-8A568D65DD52}" dt="2022-11-06T01:26:32.248" v="22" actId="1076"/>
          <ac:spMkLst>
            <pc:docMk/>
            <pc:sldMk cId="3685613689" sldId="319"/>
            <ac:spMk id="3" creationId="{3B9BC863-0BBD-2798-19BD-2EE0E2F59E9D}"/>
          </ac:spMkLst>
        </pc:spChg>
      </pc:sldChg>
      <pc:sldChg chg="addSp">
        <pc:chgData name="Zaur, Jennifer" userId="S::jennifer.zaur@uagc.edu::b2038dbd-0a06-4028-9d29-96857b3ede03" providerId="AD" clId="Web-{A00DDAE8-BD70-4167-B370-8A568D65DD52}" dt="2022-11-06T01:25:21.934" v="7"/>
        <pc:sldMkLst>
          <pc:docMk/>
          <pc:sldMk cId="539262687" sldId="324"/>
        </pc:sldMkLst>
        <pc:spChg chg="add">
          <ac:chgData name="Zaur, Jennifer" userId="S::jennifer.zaur@uagc.edu::b2038dbd-0a06-4028-9d29-96857b3ede03" providerId="AD" clId="Web-{A00DDAE8-BD70-4167-B370-8A568D65DD52}" dt="2022-11-06T01:25:21.934" v="7"/>
          <ac:spMkLst>
            <pc:docMk/>
            <pc:sldMk cId="539262687" sldId="324"/>
            <ac:spMk id="34" creationId="{C5E93AFD-DE7C-B184-8B9E-A30424ED1A16}"/>
          </ac:spMkLst>
        </pc:spChg>
      </pc:sldChg>
      <pc:sldChg chg="addSp modSp">
        <pc:chgData name="Zaur, Jennifer" userId="S::jennifer.zaur@uagc.edu::b2038dbd-0a06-4028-9d29-96857b3ede03" providerId="AD" clId="Web-{A00DDAE8-BD70-4167-B370-8A568D65DD52}" dt="2022-11-06T01:28:01.266" v="40" actId="1076"/>
        <pc:sldMkLst>
          <pc:docMk/>
          <pc:sldMk cId="1642352273" sldId="325"/>
        </pc:sldMkLst>
        <pc:spChg chg="add mod">
          <ac:chgData name="Zaur, Jennifer" userId="S::jennifer.zaur@uagc.edu::b2038dbd-0a06-4028-9d29-96857b3ede03" providerId="AD" clId="Web-{A00DDAE8-BD70-4167-B370-8A568D65DD52}" dt="2022-11-06T01:28:01.266" v="40" actId="1076"/>
          <ac:spMkLst>
            <pc:docMk/>
            <pc:sldMk cId="1642352273" sldId="325"/>
            <ac:spMk id="33" creationId="{1B70A709-B46B-B1FE-724B-1372AB003CF0}"/>
          </ac:spMkLst>
        </pc:spChg>
      </pc:sldChg>
      <pc:sldChg chg="addSp modSp">
        <pc:chgData name="Zaur, Jennifer" userId="S::jennifer.zaur@uagc.edu::b2038dbd-0a06-4028-9d29-96857b3ede03" providerId="AD" clId="Web-{A00DDAE8-BD70-4167-B370-8A568D65DD52}" dt="2022-11-06T01:25:41.841" v="9" actId="1076"/>
        <pc:sldMkLst>
          <pc:docMk/>
          <pc:sldMk cId="3979354654" sldId="530"/>
        </pc:sldMkLst>
        <pc:spChg chg="add mod">
          <ac:chgData name="Zaur, Jennifer" userId="S::jennifer.zaur@uagc.edu::b2038dbd-0a06-4028-9d29-96857b3ede03" providerId="AD" clId="Web-{A00DDAE8-BD70-4167-B370-8A568D65DD52}" dt="2022-11-06T01:25:41.841" v="9" actId="1076"/>
          <ac:spMkLst>
            <pc:docMk/>
            <pc:sldMk cId="3979354654" sldId="530"/>
            <ac:spMk id="5" creationId="{E53EBFAB-6C43-A24C-4778-4BCFA8E4D3D2}"/>
          </ac:spMkLst>
        </pc:spChg>
      </pc:sldChg>
      <pc:sldChg chg="addSp">
        <pc:chgData name="Zaur, Jennifer" userId="S::jennifer.zaur@uagc.edu::b2038dbd-0a06-4028-9d29-96857b3ede03" providerId="AD" clId="Web-{A00DDAE8-BD70-4167-B370-8A568D65DD52}" dt="2022-11-06T01:25:57.060" v="15"/>
        <pc:sldMkLst>
          <pc:docMk/>
          <pc:sldMk cId="616724016" sldId="531"/>
        </pc:sldMkLst>
        <pc:spChg chg="add">
          <ac:chgData name="Zaur, Jennifer" userId="S::jennifer.zaur@uagc.edu::b2038dbd-0a06-4028-9d29-96857b3ede03" providerId="AD" clId="Web-{A00DDAE8-BD70-4167-B370-8A568D65DD52}" dt="2022-11-06T01:25:57.060" v="15"/>
          <ac:spMkLst>
            <pc:docMk/>
            <pc:sldMk cId="616724016" sldId="531"/>
            <ac:spMk id="6" creationId="{42BFABF1-8EDF-399B-EA17-A7CAE7E551C1}"/>
          </ac:spMkLst>
        </pc:spChg>
      </pc:sldChg>
      <pc:sldChg chg="addSp">
        <pc:chgData name="Zaur, Jennifer" userId="S::jennifer.zaur@uagc.edu::b2038dbd-0a06-4028-9d29-96857b3ede03" providerId="AD" clId="Web-{A00DDAE8-BD70-4167-B370-8A568D65DD52}" dt="2022-11-06T01:25:58.888" v="16"/>
        <pc:sldMkLst>
          <pc:docMk/>
          <pc:sldMk cId="709699518" sldId="532"/>
        </pc:sldMkLst>
        <pc:spChg chg="add">
          <ac:chgData name="Zaur, Jennifer" userId="S::jennifer.zaur@uagc.edu::b2038dbd-0a06-4028-9d29-96857b3ede03" providerId="AD" clId="Web-{A00DDAE8-BD70-4167-B370-8A568D65DD52}" dt="2022-11-06T01:25:58.888" v="16"/>
          <ac:spMkLst>
            <pc:docMk/>
            <pc:sldMk cId="709699518" sldId="532"/>
            <ac:spMk id="6" creationId="{F3A8D494-CCEA-FDAA-8A5E-879DEE0DA03B}"/>
          </ac:spMkLst>
        </pc:spChg>
      </pc:sldChg>
      <pc:sldChg chg="addSp delSp">
        <pc:chgData name="Zaur, Jennifer" userId="S::jennifer.zaur@uagc.edu::b2038dbd-0a06-4028-9d29-96857b3ede03" providerId="AD" clId="Web-{A00DDAE8-BD70-4167-B370-8A568D65DD52}" dt="2022-11-06T01:29:06.990" v="53"/>
        <pc:sldMkLst>
          <pc:docMk/>
          <pc:sldMk cId="924310998" sldId="533"/>
        </pc:sldMkLst>
        <pc:spChg chg="add del">
          <ac:chgData name="Zaur, Jennifer" userId="S::jennifer.zaur@uagc.edu::b2038dbd-0a06-4028-9d29-96857b3ede03" providerId="AD" clId="Web-{A00DDAE8-BD70-4167-B370-8A568D65DD52}" dt="2022-11-06T01:29:00.693" v="52"/>
          <ac:spMkLst>
            <pc:docMk/>
            <pc:sldMk cId="924310998" sldId="533"/>
            <ac:spMk id="6" creationId="{7B721731-F5DA-36D9-D11D-B8FC08BB01AA}"/>
          </ac:spMkLst>
        </pc:spChg>
        <pc:spChg chg="add">
          <ac:chgData name="Zaur, Jennifer" userId="S::jennifer.zaur@uagc.edu::b2038dbd-0a06-4028-9d29-96857b3ede03" providerId="AD" clId="Web-{A00DDAE8-BD70-4167-B370-8A568D65DD52}" dt="2022-11-06T01:29:06.990" v="53"/>
          <ac:spMkLst>
            <pc:docMk/>
            <pc:sldMk cId="924310998" sldId="533"/>
            <ac:spMk id="8" creationId="{AD1C8D07-AF55-7049-1E74-EFE4A55CCA18}"/>
          </ac:spMkLst>
        </pc:spChg>
      </pc:sldChg>
      <pc:sldChg chg="addSp">
        <pc:chgData name="Zaur, Jennifer" userId="S::jennifer.zaur@uagc.edu::b2038dbd-0a06-4028-9d29-96857b3ede03" providerId="AD" clId="Web-{A00DDAE8-BD70-4167-B370-8A568D65DD52}" dt="2022-11-06T01:25:55.419" v="14"/>
        <pc:sldMkLst>
          <pc:docMk/>
          <pc:sldMk cId="2618678346" sldId="534"/>
        </pc:sldMkLst>
        <pc:spChg chg="add">
          <ac:chgData name="Zaur, Jennifer" userId="S::jennifer.zaur@uagc.edu::b2038dbd-0a06-4028-9d29-96857b3ede03" providerId="AD" clId="Web-{A00DDAE8-BD70-4167-B370-8A568D65DD52}" dt="2022-11-06T01:25:55.419" v="14"/>
          <ac:spMkLst>
            <pc:docMk/>
            <pc:sldMk cId="2618678346" sldId="534"/>
            <ac:spMk id="6" creationId="{3E6FDABD-7896-6DC0-3532-1924BD2F23DE}"/>
          </ac:spMkLst>
        </pc:spChg>
      </pc:sldChg>
      <pc:sldChg chg="addSp">
        <pc:chgData name="Zaur, Jennifer" userId="S::jennifer.zaur@uagc.edu::b2038dbd-0a06-4028-9d29-96857b3ede03" providerId="AD" clId="Web-{A00DDAE8-BD70-4167-B370-8A568D65DD52}" dt="2022-11-06T01:26:06.060" v="17"/>
        <pc:sldMkLst>
          <pc:docMk/>
          <pc:sldMk cId="2336267409" sldId="535"/>
        </pc:sldMkLst>
        <pc:spChg chg="add">
          <ac:chgData name="Zaur, Jennifer" userId="S::jennifer.zaur@uagc.edu::b2038dbd-0a06-4028-9d29-96857b3ede03" providerId="AD" clId="Web-{A00DDAE8-BD70-4167-B370-8A568D65DD52}" dt="2022-11-06T01:26:06.060" v="17"/>
          <ac:spMkLst>
            <pc:docMk/>
            <pc:sldMk cId="2336267409" sldId="535"/>
            <ac:spMk id="6" creationId="{C07F69BE-1AD3-1045-AA87-C3946BF4C3DE}"/>
          </ac:spMkLst>
        </pc:spChg>
      </pc:sldChg>
      <pc:sldChg chg="addSp">
        <pc:chgData name="Zaur, Jennifer" userId="S::jennifer.zaur@uagc.edu::b2038dbd-0a06-4028-9d29-96857b3ede03" providerId="AD" clId="Web-{A00DDAE8-BD70-4167-B370-8A568D65DD52}" dt="2022-11-06T01:26:07.888" v="18"/>
        <pc:sldMkLst>
          <pc:docMk/>
          <pc:sldMk cId="2465192" sldId="536"/>
        </pc:sldMkLst>
        <pc:spChg chg="add">
          <ac:chgData name="Zaur, Jennifer" userId="S::jennifer.zaur@uagc.edu::b2038dbd-0a06-4028-9d29-96857b3ede03" providerId="AD" clId="Web-{A00DDAE8-BD70-4167-B370-8A568D65DD52}" dt="2022-11-06T01:26:07.888" v="18"/>
          <ac:spMkLst>
            <pc:docMk/>
            <pc:sldMk cId="2465192" sldId="536"/>
            <ac:spMk id="5" creationId="{5B1582CA-0A24-C127-8089-A79F3903C07A}"/>
          </ac:spMkLst>
        </pc:spChg>
      </pc:sldChg>
      <pc:sldChg chg="addSp">
        <pc:chgData name="Zaur, Jennifer" userId="S::jennifer.zaur@uagc.edu::b2038dbd-0a06-4028-9d29-96857b3ede03" providerId="AD" clId="Web-{A00DDAE8-BD70-4167-B370-8A568D65DD52}" dt="2022-11-06T01:26:10.170" v="19"/>
        <pc:sldMkLst>
          <pc:docMk/>
          <pc:sldMk cId="1502288588" sldId="537"/>
        </pc:sldMkLst>
        <pc:spChg chg="add">
          <ac:chgData name="Zaur, Jennifer" userId="S::jennifer.zaur@uagc.edu::b2038dbd-0a06-4028-9d29-96857b3ede03" providerId="AD" clId="Web-{A00DDAE8-BD70-4167-B370-8A568D65DD52}" dt="2022-11-06T01:26:10.170" v="19"/>
          <ac:spMkLst>
            <pc:docMk/>
            <pc:sldMk cId="1502288588" sldId="537"/>
            <ac:spMk id="14" creationId="{D0535ECB-6DBE-6653-D3FD-A353825FEA72}"/>
          </ac:spMkLst>
        </pc:spChg>
      </pc:sldChg>
      <pc:sldChg chg="addSp">
        <pc:chgData name="Zaur, Jennifer" userId="S::jennifer.zaur@uagc.edu::b2038dbd-0a06-4028-9d29-96857b3ede03" providerId="AD" clId="Web-{A00DDAE8-BD70-4167-B370-8A568D65DD52}" dt="2022-11-06T01:26:42.717" v="26"/>
        <pc:sldMkLst>
          <pc:docMk/>
          <pc:sldMk cId="2914869967" sldId="538"/>
        </pc:sldMkLst>
        <pc:spChg chg="add">
          <ac:chgData name="Zaur, Jennifer" userId="S::jennifer.zaur@uagc.edu::b2038dbd-0a06-4028-9d29-96857b3ede03" providerId="AD" clId="Web-{A00DDAE8-BD70-4167-B370-8A568D65DD52}" dt="2022-11-06T01:26:42.717" v="26"/>
          <ac:spMkLst>
            <pc:docMk/>
            <pc:sldMk cId="2914869967" sldId="538"/>
            <ac:spMk id="6" creationId="{44E935A5-77B8-424B-7481-E2228CE3BDF4}"/>
          </ac:spMkLst>
        </pc:spChg>
      </pc:sldChg>
      <pc:sldChg chg="addSp">
        <pc:chgData name="Zaur, Jennifer" userId="S::jennifer.zaur@uagc.edu::b2038dbd-0a06-4028-9d29-96857b3ede03" providerId="AD" clId="Web-{A00DDAE8-BD70-4167-B370-8A568D65DD52}" dt="2022-11-06T01:26:44.530" v="27"/>
        <pc:sldMkLst>
          <pc:docMk/>
          <pc:sldMk cId="3894546704" sldId="539"/>
        </pc:sldMkLst>
        <pc:spChg chg="add">
          <ac:chgData name="Zaur, Jennifer" userId="S::jennifer.zaur@uagc.edu::b2038dbd-0a06-4028-9d29-96857b3ede03" providerId="AD" clId="Web-{A00DDAE8-BD70-4167-B370-8A568D65DD52}" dt="2022-11-06T01:26:44.530" v="27"/>
          <ac:spMkLst>
            <pc:docMk/>
            <pc:sldMk cId="3894546704" sldId="539"/>
            <ac:spMk id="21" creationId="{CCAD52FA-A14B-DBB0-2850-7997A93C1943}"/>
          </ac:spMkLst>
        </pc:spChg>
      </pc:sldChg>
      <pc:sldChg chg="addSp">
        <pc:chgData name="Zaur, Jennifer" userId="S::jennifer.zaur@uagc.edu::b2038dbd-0a06-4028-9d29-96857b3ede03" providerId="AD" clId="Web-{A00DDAE8-BD70-4167-B370-8A568D65DD52}" dt="2022-11-06T01:26:46.296" v="28"/>
        <pc:sldMkLst>
          <pc:docMk/>
          <pc:sldMk cId="491649927" sldId="540"/>
        </pc:sldMkLst>
        <pc:spChg chg="add">
          <ac:chgData name="Zaur, Jennifer" userId="S::jennifer.zaur@uagc.edu::b2038dbd-0a06-4028-9d29-96857b3ede03" providerId="AD" clId="Web-{A00DDAE8-BD70-4167-B370-8A568D65DD52}" dt="2022-11-06T01:26:46.296" v="28"/>
          <ac:spMkLst>
            <pc:docMk/>
            <pc:sldMk cId="491649927" sldId="540"/>
            <ac:spMk id="5" creationId="{C7DA8AFE-B8C4-B620-494A-0574E6D3EA8F}"/>
          </ac:spMkLst>
        </pc:spChg>
      </pc:sldChg>
      <pc:sldChg chg="addSp">
        <pc:chgData name="Zaur, Jennifer" userId="S::jennifer.zaur@uagc.edu::b2038dbd-0a06-4028-9d29-96857b3ede03" providerId="AD" clId="Web-{A00DDAE8-BD70-4167-B370-8A568D65DD52}" dt="2022-11-06T01:26:47.874" v="29"/>
        <pc:sldMkLst>
          <pc:docMk/>
          <pc:sldMk cId="3608371360" sldId="541"/>
        </pc:sldMkLst>
        <pc:spChg chg="add">
          <ac:chgData name="Zaur, Jennifer" userId="S::jennifer.zaur@uagc.edu::b2038dbd-0a06-4028-9d29-96857b3ede03" providerId="AD" clId="Web-{A00DDAE8-BD70-4167-B370-8A568D65DD52}" dt="2022-11-06T01:26:47.874" v="29"/>
          <ac:spMkLst>
            <pc:docMk/>
            <pc:sldMk cId="3608371360" sldId="541"/>
            <ac:spMk id="5" creationId="{804A0578-7F39-E231-445C-9D43ED457D7C}"/>
          </ac:spMkLst>
        </pc:spChg>
      </pc:sldChg>
      <pc:sldChg chg="addSp">
        <pc:chgData name="Zaur, Jennifer" userId="S::jennifer.zaur@uagc.edu::b2038dbd-0a06-4028-9d29-96857b3ede03" providerId="AD" clId="Web-{A00DDAE8-BD70-4167-B370-8A568D65DD52}" dt="2022-11-06T01:26:50.030" v="30"/>
        <pc:sldMkLst>
          <pc:docMk/>
          <pc:sldMk cId="3477342071" sldId="542"/>
        </pc:sldMkLst>
        <pc:spChg chg="add">
          <ac:chgData name="Zaur, Jennifer" userId="S::jennifer.zaur@uagc.edu::b2038dbd-0a06-4028-9d29-96857b3ede03" providerId="AD" clId="Web-{A00DDAE8-BD70-4167-B370-8A568D65DD52}" dt="2022-11-06T01:26:50.030" v="30"/>
          <ac:spMkLst>
            <pc:docMk/>
            <pc:sldMk cId="3477342071" sldId="542"/>
            <ac:spMk id="7" creationId="{02AEFCFF-933E-BA30-EF0A-4A54C7CF2232}"/>
          </ac:spMkLst>
        </pc:spChg>
      </pc:sldChg>
      <pc:sldChg chg="addSp delSp">
        <pc:chgData name="Zaur, Jennifer" userId="S::jennifer.zaur@uagc.edu::b2038dbd-0a06-4028-9d29-96857b3ede03" providerId="AD" clId="Web-{A00DDAE8-BD70-4167-B370-8A568D65DD52}" dt="2022-11-06T01:28:41.504" v="49"/>
        <pc:sldMkLst>
          <pc:docMk/>
          <pc:sldMk cId="2771354079" sldId="543"/>
        </pc:sldMkLst>
        <pc:spChg chg="add del">
          <ac:chgData name="Zaur, Jennifer" userId="S::jennifer.zaur@uagc.edu::b2038dbd-0a06-4028-9d29-96857b3ede03" providerId="AD" clId="Web-{A00DDAE8-BD70-4167-B370-8A568D65DD52}" dt="2022-11-06T01:27:25.047" v="34"/>
          <ac:spMkLst>
            <pc:docMk/>
            <pc:sldMk cId="2771354079" sldId="543"/>
            <ac:spMk id="18" creationId="{2CC8A96F-EF09-3AA6-BAED-A2825DFE170F}"/>
          </ac:spMkLst>
        </pc:spChg>
        <pc:spChg chg="add">
          <ac:chgData name="Zaur, Jennifer" userId="S::jennifer.zaur@uagc.edu::b2038dbd-0a06-4028-9d29-96857b3ede03" providerId="AD" clId="Web-{A00DDAE8-BD70-4167-B370-8A568D65DD52}" dt="2022-11-06T01:28:41.504" v="49"/>
          <ac:spMkLst>
            <pc:docMk/>
            <pc:sldMk cId="2771354079" sldId="543"/>
            <ac:spMk id="26" creationId="{FA587D5B-C346-E9E0-C0A4-549CE06E9DE9}"/>
          </ac:spMkLst>
        </pc:spChg>
      </pc:sldChg>
      <pc:sldChg chg="addSp">
        <pc:chgData name="Zaur, Jennifer" userId="S::jennifer.zaur@uagc.edu::b2038dbd-0a06-4028-9d29-96857b3ede03" providerId="AD" clId="Web-{A00DDAE8-BD70-4167-B370-8A568D65DD52}" dt="2022-11-06T01:28:46.020" v="50"/>
        <pc:sldMkLst>
          <pc:docMk/>
          <pc:sldMk cId="2797913614" sldId="544"/>
        </pc:sldMkLst>
        <pc:spChg chg="add">
          <ac:chgData name="Zaur, Jennifer" userId="S::jennifer.zaur@uagc.edu::b2038dbd-0a06-4028-9d29-96857b3ede03" providerId="AD" clId="Web-{A00DDAE8-BD70-4167-B370-8A568D65DD52}" dt="2022-11-06T01:28:46.020" v="50"/>
          <ac:spMkLst>
            <pc:docMk/>
            <pc:sldMk cId="2797913614" sldId="544"/>
            <ac:spMk id="32" creationId="{13405932-FF87-BCDF-033B-080783B6087C}"/>
          </ac:spMkLst>
        </pc:spChg>
      </pc:sldChg>
      <pc:sldChg chg="addSp">
        <pc:chgData name="Zaur, Jennifer" userId="S::jennifer.zaur@uagc.edu::b2038dbd-0a06-4028-9d29-96857b3ede03" providerId="AD" clId="Web-{A00DDAE8-BD70-4167-B370-8A568D65DD52}" dt="2022-11-06T01:28:30.439" v="45"/>
        <pc:sldMkLst>
          <pc:docMk/>
          <pc:sldMk cId="2760727159" sldId="545"/>
        </pc:sldMkLst>
        <pc:spChg chg="add">
          <ac:chgData name="Zaur, Jennifer" userId="S::jennifer.zaur@uagc.edu::b2038dbd-0a06-4028-9d29-96857b3ede03" providerId="AD" clId="Web-{A00DDAE8-BD70-4167-B370-8A568D65DD52}" dt="2022-11-06T01:28:30.439" v="45"/>
          <ac:spMkLst>
            <pc:docMk/>
            <pc:sldMk cId="2760727159" sldId="545"/>
            <ac:spMk id="5" creationId="{4B767C09-1958-B058-D691-806D765926E4}"/>
          </ac:spMkLst>
        </pc:spChg>
      </pc:sldChg>
      <pc:sldChg chg="addSp">
        <pc:chgData name="Zaur, Jennifer" userId="S::jennifer.zaur@uagc.edu::b2038dbd-0a06-4028-9d29-96857b3ede03" providerId="AD" clId="Web-{A00DDAE8-BD70-4167-B370-8A568D65DD52}" dt="2022-11-06T01:26:35.436" v="23"/>
        <pc:sldMkLst>
          <pc:docMk/>
          <pc:sldMk cId="3986185792" sldId="546"/>
        </pc:sldMkLst>
        <pc:spChg chg="add">
          <ac:chgData name="Zaur, Jennifer" userId="S::jennifer.zaur@uagc.edu::b2038dbd-0a06-4028-9d29-96857b3ede03" providerId="AD" clId="Web-{A00DDAE8-BD70-4167-B370-8A568D65DD52}" dt="2022-11-06T01:26:35.436" v="23"/>
          <ac:spMkLst>
            <pc:docMk/>
            <pc:sldMk cId="3986185792" sldId="546"/>
            <ac:spMk id="6" creationId="{D673337D-9007-7080-3316-EFA9CA72DBA7}"/>
          </ac:spMkLst>
        </pc:spChg>
      </pc:sldChg>
      <pc:sldChg chg="addSp">
        <pc:chgData name="Zaur, Jennifer" userId="S::jennifer.zaur@uagc.edu::b2038dbd-0a06-4028-9d29-96857b3ede03" providerId="AD" clId="Web-{A00DDAE8-BD70-4167-B370-8A568D65DD52}" dt="2022-11-06T01:26:54.343" v="32"/>
        <pc:sldMkLst>
          <pc:docMk/>
          <pc:sldMk cId="3689294882" sldId="548"/>
        </pc:sldMkLst>
        <pc:spChg chg="add">
          <ac:chgData name="Zaur, Jennifer" userId="S::jennifer.zaur@uagc.edu::b2038dbd-0a06-4028-9d29-96857b3ede03" providerId="AD" clId="Web-{A00DDAE8-BD70-4167-B370-8A568D65DD52}" dt="2022-11-06T01:26:54.343" v="32"/>
          <ac:spMkLst>
            <pc:docMk/>
            <pc:sldMk cId="3689294882" sldId="548"/>
            <ac:spMk id="14" creationId="{B2F5927B-45C7-9FEF-8226-4A944B9E9A05}"/>
          </ac:spMkLst>
        </pc:spChg>
      </pc:sldChg>
      <pc:sldChg chg="addSp modSp">
        <pc:chgData name="Zaur, Jennifer" userId="S::jennifer.zaur@uagc.edu::b2038dbd-0a06-4028-9d29-96857b3ede03" providerId="AD" clId="Web-{A00DDAE8-BD70-4167-B370-8A568D65DD52}" dt="2022-11-06T01:28:27.939" v="44" actId="1076"/>
        <pc:sldMkLst>
          <pc:docMk/>
          <pc:sldMk cId="3058374636" sldId="549"/>
        </pc:sldMkLst>
        <pc:spChg chg="add mod">
          <ac:chgData name="Zaur, Jennifer" userId="S::jennifer.zaur@uagc.edu::b2038dbd-0a06-4028-9d29-96857b3ede03" providerId="AD" clId="Web-{A00DDAE8-BD70-4167-B370-8A568D65DD52}" dt="2022-11-06T01:28:27.939" v="44" actId="1076"/>
          <ac:spMkLst>
            <pc:docMk/>
            <pc:sldMk cId="3058374636" sldId="549"/>
            <ac:spMk id="5" creationId="{86ABD727-1BF4-0B62-67FB-FE908CC97337}"/>
          </ac:spMkLst>
        </pc:spChg>
      </pc:sldChg>
      <pc:sldChg chg="addSp">
        <pc:chgData name="Zaur, Jennifer" userId="S::jennifer.zaur@uagc.edu::b2038dbd-0a06-4028-9d29-96857b3ede03" providerId="AD" clId="Web-{A00DDAE8-BD70-4167-B370-8A568D65DD52}" dt="2022-11-06T01:28:35.973" v="47"/>
        <pc:sldMkLst>
          <pc:docMk/>
          <pc:sldMk cId="2304630940" sldId="550"/>
        </pc:sldMkLst>
        <pc:spChg chg="add">
          <ac:chgData name="Zaur, Jennifer" userId="S::jennifer.zaur@uagc.edu::b2038dbd-0a06-4028-9d29-96857b3ede03" providerId="AD" clId="Web-{A00DDAE8-BD70-4167-B370-8A568D65DD52}" dt="2022-11-06T01:28:35.973" v="47"/>
          <ac:spMkLst>
            <pc:docMk/>
            <pc:sldMk cId="2304630940" sldId="550"/>
            <ac:spMk id="5" creationId="{8413E869-DF1C-88E4-FD6C-1931DE4FA680}"/>
          </ac:spMkLst>
        </pc:spChg>
      </pc:sldChg>
      <pc:sldChg chg="addSp">
        <pc:chgData name="Zaur, Jennifer" userId="S::jennifer.zaur@uagc.edu::b2038dbd-0a06-4028-9d29-96857b3ede03" providerId="AD" clId="Web-{A00DDAE8-BD70-4167-B370-8A568D65DD52}" dt="2022-11-06T01:28:37.707" v="48"/>
        <pc:sldMkLst>
          <pc:docMk/>
          <pc:sldMk cId="1628391641" sldId="551"/>
        </pc:sldMkLst>
        <pc:spChg chg="add">
          <ac:chgData name="Zaur, Jennifer" userId="S::jennifer.zaur@uagc.edu::b2038dbd-0a06-4028-9d29-96857b3ede03" providerId="AD" clId="Web-{A00DDAE8-BD70-4167-B370-8A568D65DD52}" dt="2022-11-06T01:28:37.707" v="48"/>
          <ac:spMkLst>
            <pc:docMk/>
            <pc:sldMk cId="1628391641" sldId="551"/>
            <ac:spMk id="6" creationId="{D4315F42-A29E-ECDC-A653-9D422A67D648}"/>
          </ac:spMkLst>
        </pc:spChg>
      </pc:sldChg>
      <pc:sldChg chg="addSp">
        <pc:chgData name="Zaur, Jennifer" userId="S::jennifer.zaur@uagc.edu::b2038dbd-0a06-4028-9d29-96857b3ede03" providerId="AD" clId="Web-{A00DDAE8-BD70-4167-B370-8A568D65DD52}" dt="2022-11-06T01:28:32.191" v="46"/>
        <pc:sldMkLst>
          <pc:docMk/>
          <pc:sldMk cId="1286002903" sldId="552"/>
        </pc:sldMkLst>
        <pc:spChg chg="add">
          <ac:chgData name="Zaur, Jennifer" userId="S::jennifer.zaur@uagc.edu::b2038dbd-0a06-4028-9d29-96857b3ede03" providerId="AD" clId="Web-{A00DDAE8-BD70-4167-B370-8A568D65DD52}" dt="2022-11-06T01:28:32.191" v="46"/>
          <ac:spMkLst>
            <pc:docMk/>
            <pc:sldMk cId="1286002903" sldId="552"/>
            <ac:spMk id="5" creationId="{4DF18D0F-08F6-4152-B061-F745AA54A25D}"/>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41.png"/><Relationship Id="rId7"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41.png"/><Relationship Id="rId7"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67B97-1C06-4DC2-AD5E-3CABF174288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DD26710-6B3F-437B-A3CD-1E8D3C32D7EE}">
      <dgm:prSet/>
      <dgm:spPr/>
      <dgm:t>
        <a:bodyPr/>
        <a:lstStyle/>
        <a:p>
          <a:pPr>
            <a:lnSpc>
              <a:spcPct val="100000"/>
            </a:lnSpc>
          </a:pPr>
          <a:r>
            <a:rPr lang="en-US" b="1"/>
            <a:t>The Need</a:t>
          </a:r>
          <a:endParaRPr lang="en-US"/>
        </a:p>
      </dgm:t>
    </dgm:pt>
    <dgm:pt modelId="{FB88C22D-A7AE-4957-852E-A8EDEE30804F}" type="parTrans" cxnId="{F783E330-AF43-4A22-A146-7A786FD4F7B0}">
      <dgm:prSet/>
      <dgm:spPr/>
      <dgm:t>
        <a:bodyPr/>
        <a:lstStyle/>
        <a:p>
          <a:endParaRPr lang="en-US"/>
        </a:p>
      </dgm:t>
    </dgm:pt>
    <dgm:pt modelId="{27F5DB4E-F941-4029-B18E-B95779078E6A}" type="sibTrans" cxnId="{F783E330-AF43-4A22-A146-7A786FD4F7B0}">
      <dgm:prSet/>
      <dgm:spPr/>
      <dgm:t>
        <a:bodyPr/>
        <a:lstStyle/>
        <a:p>
          <a:endParaRPr lang="en-US"/>
        </a:p>
      </dgm:t>
    </dgm:pt>
    <dgm:pt modelId="{AB73DB4F-A14D-4D59-A1F6-A78F1D134604}">
      <dgm:prSet/>
      <dgm:spPr/>
      <dgm:t>
        <a:bodyPr/>
        <a:lstStyle/>
        <a:p>
          <a:pPr>
            <a:lnSpc>
              <a:spcPct val="100000"/>
            </a:lnSpc>
          </a:pPr>
          <a:r>
            <a:rPr lang="en-US" b="1"/>
            <a:t>The Learning Anchors</a:t>
          </a:r>
          <a:endParaRPr lang="en-US"/>
        </a:p>
      </dgm:t>
    </dgm:pt>
    <dgm:pt modelId="{DDDCEF41-17BF-48A3-98C9-76994FE73A1A}" type="parTrans" cxnId="{313BBCD4-947C-46BB-B500-B19A8E2884F2}">
      <dgm:prSet/>
      <dgm:spPr/>
      <dgm:t>
        <a:bodyPr/>
        <a:lstStyle/>
        <a:p>
          <a:endParaRPr lang="en-US"/>
        </a:p>
      </dgm:t>
    </dgm:pt>
    <dgm:pt modelId="{7FCD28F2-FF4C-4B9E-8152-7B35C05123B9}" type="sibTrans" cxnId="{313BBCD4-947C-46BB-B500-B19A8E2884F2}">
      <dgm:prSet/>
      <dgm:spPr/>
      <dgm:t>
        <a:bodyPr/>
        <a:lstStyle/>
        <a:p>
          <a:endParaRPr lang="en-US"/>
        </a:p>
      </dgm:t>
    </dgm:pt>
    <dgm:pt modelId="{2BA8F20C-B976-440E-B595-593B66DC726C}" type="pres">
      <dgm:prSet presAssocID="{4D267B97-1C06-4DC2-AD5E-3CABF1742884}" presName="root" presStyleCnt="0">
        <dgm:presLayoutVars>
          <dgm:dir/>
          <dgm:resizeHandles val="exact"/>
        </dgm:presLayoutVars>
      </dgm:prSet>
      <dgm:spPr/>
    </dgm:pt>
    <dgm:pt modelId="{0F7AAE10-3CA4-4FA0-862E-902B6C9F7169}" type="pres">
      <dgm:prSet presAssocID="{8DD26710-6B3F-437B-A3CD-1E8D3C32D7EE}" presName="compNode" presStyleCnt="0"/>
      <dgm:spPr/>
    </dgm:pt>
    <dgm:pt modelId="{80F022B1-52B1-4F3C-8660-38DD37386B81}" type="pres">
      <dgm:prSet presAssocID="{8DD26710-6B3F-437B-A3CD-1E8D3C32D7EE}" presName="bgRect" presStyleLbl="bgShp" presStyleIdx="0" presStyleCnt="2"/>
      <dgm:spPr/>
    </dgm:pt>
    <dgm:pt modelId="{3A08097B-5A3E-4205-ACF6-D6DAEF8DF8F6}" type="pres">
      <dgm:prSet presAssocID="{8DD26710-6B3F-437B-A3CD-1E8D3C32D7E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nfinity"/>
        </a:ext>
      </dgm:extLst>
    </dgm:pt>
    <dgm:pt modelId="{0B80EB3C-5CF4-4272-96E9-F5EE3053D93F}" type="pres">
      <dgm:prSet presAssocID="{8DD26710-6B3F-437B-A3CD-1E8D3C32D7EE}" presName="spaceRect" presStyleCnt="0"/>
      <dgm:spPr/>
    </dgm:pt>
    <dgm:pt modelId="{171D95DB-8A00-4DEA-AB21-225153413E83}" type="pres">
      <dgm:prSet presAssocID="{8DD26710-6B3F-437B-A3CD-1E8D3C32D7EE}" presName="parTx" presStyleLbl="revTx" presStyleIdx="0" presStyleCnt="2">
        <dgm:presLayoutVars>
          <dgm:chMax val="0"/>
          <dgm:chPref val="0"/>
        </dgm:presLayoutVars>
      </dgm:prSet>
      <dgm:spPr/>
    </dgm:pt>
    <dgm:pt modelId="{915DE47B-0223-4AA2-A8C0-4FE8220870E1}" type="pres">
      <dgm:prSet presAssocID="{27F5DB4E-F941-4029-B18E-B95779078E6A}" presName="sibTrans" presStyleCnt="0"/>
      <dgm:spPr/>
    </dgm:pt>
    <dgm:pt modelId="{7FAC471C-8CDB-49BF-83EB-25AA6BD26EB2}" type="pres">
      <dgm:prSet presAssocID="{AB73DB4F-A14D-4D59-A1F6-A78F1D134604}" presName="compNode" presStyleCnt="0"/>
      <dgm:spPr/>
    </dgm:pt>
    <dgm:pt modelId="{FE313F2A-EDA2-4AF3-913F-3499362D3E8D}" type="pres">
      <dgm:prSet presAssocID="{AB73DB4F-A14D-4D59-A1F6-A78F1D134604}" presName="bgRect" presStyleLbl="bgShp" presStyleIdx="1" presStyleCnt="2" custLinFactNeighborY="-562"/>
      <dgm:spPr/>
    </dgm:pt>
    <dgm:pt modelId="{7549BE1C-87D6-4A7B-B5D0-496D1956F397}" type="pres">
      <dgm:prSet presAssocID="{AB73DB4F-A14D-4D59-A1F6-A78F1D13460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nchor"/>
        </a:ext>
      </dgm:extLst>
    </dgm:pt>
    <dgm:pt modelId="{7CFBA16C-93DE-414C-94DB-E61F58EE4635}" type="pres">
      <dgm:prSet presAssocID="{AB73DB4F-A14D-4D59-A1F6-A78F1D134604}" presName="spaceRect" presStyleCnt="0"/>
      <dgm:spPr/>
    </dgm:pt>
    <dgm:pt modelId="{E01B1990-6635-4B2A-87BC-E5C7CA190B91}" type="pres">
      <dgm:prSet presAssocID="{AB73DB4F-A14D-4D59-A1F6-A78F1D134604}" presName="parTx" presStyleLbl="revTx" presStyleIdx="1" presStyleCnt="2">
        <dgm:presLayoutVars>
          <dgm:chMax val="0"/>
          <dgm:chPref val="0"/>
        </dgm:presLayoutVars>
      </dgm:prSet>
      <dgm:spPr/>
    </dgm:pt>
  </dgm:ptLst>
  <dgm:cxnLst>
    <dgm:cxn modelId="{32ACC11F-185D-4561-91B7-30C562A0D1B2}" type="presOf" srcId="{8DD26710-6B3F-437B-A3CD-1E8D3C32D7EE}" destId="{171D95DB-8A00-4DEA-AB21-225153413E83}" srcOrd="0" destOrd="0" presId="urn:microsoft.com/office/officeart/2018/2/layout/IconVerticalSolidList"/>
    <dgm:cxn modelId="{F783E330-AF43-4A22-A146-7A786FD4F7B0}" srcId="{4D267B97-1C06-4DC2-AD5E-3CABF1742884}" destId="{8DD26710-6B3F-437B-A3CD-1E8D3C32D7EE}" srcOrd="0" destOrd="0" parTransId="{FB88C22D-A7AE-4957-852E-A8EDEE30804F}" sibTransId="{27F5DB4E-F941-4029-B18E-B95779078E6A}"/>
    <dgm:cxn modelId="{7897806B-37D4-41CA-974F-7109C5926F04}" type="presOf" srcId="{AB73DB4F-A14D-4D59-A1F6-A78F1D134604}" destId="{E01B1990-6635-4B2A-87BC-E5C7CA190B91}" srcOrd="0" destOrd="0" presId="urn:microsoft.com/office/officeart/2018/2/layout/IconVerticalSolidList"/>
    <dgm:cxn modelId="{A18EB6AD-AF2E-4176-8FD4-C7AF0B5EA8F5}" type="presOf" srcId="{4D267B97-1C06-4DC2-AD5E-3CABF1742884}" destId="{2BA8F20C-B976-440E-B595-593B66DC726C}" srcOrd="0" destOrd="0" presId="urn:microsoft.com/office/officeart/2018/2/layout/IconVerticalSolidList"/>
    <dgm:cxn modelId="{313BBCD4-947C-46BB-B500-B19A8E2884F2}" srcId="{4D267B97-1C06-4DC2-AD5E-3CABF1742884}" destId="{AB73DB4F-A14D-4D59-A1F6-A78F1D134604}" srcOrd="1" destOrd="0" parTransId="{DDDCEF41-17BF-48A3-98C9-76994FE73A1A}" sibTransId="{7FCD28F2-FF4C-4B9E-8152-7B35C05123B9}"/>
    <dgm:cxn modelId="{762CC805-C3F0-4B5D-9825-4CC7CE017A48}" type="presParOf" srcId="{2BA8F20C-B976-440E-B595-593B66DC726C}" destId="{0F7AAE10-3CA4-4FA0-862E-902B6C9F7169}" srcOrd="0" destOrd="0" presId="urn:microsoft.com/office/officeart/2018/2/layout/IconVerticalSolidList"/>
    <dgm:cxn modelId="{6756E248-38DD-4A4D-BD69-B727356B924F}" type="presParOf" srcId="{0F7AAE10-3CA4-4FA0-862E-902B6C9F7169}" destId="{80F022B1-52B1-4F3C-8660-38DD37386B81}" srcOrd="0" destOrd="0" presId="urn:microsoft.com/office/officeart/2018/2/layout/IconVerticalSolidList"/>
    <dgm:cxn modelId="{6C93147F-2BB5-4059-A7CD-762FB16505AF}" type="presParOf" srcId="{0F7AAE10-3CA4-4FA0-862E-902B6C9F7169}" destId="{3A08097B-5A3E-4205-ACF6-D6DAEF8DF8F6}" srcOrd="1" destOrd="0" presId="urn:microsoft.com/office/officeart/2018/2/layout/IconVerticalSolidList"/>
    <dgm:cxn modelId="{C7107882-F607-47B3-8091-9BDCA0015661}" type="presParOf" srcId="{0F7AAE10-3CA4-4FA0-862E-902B6C9F7169}" destId="{0B80EB3C-5CF4-4272-96E9-F5EE3053D93F}" srcOrd="2" destOrd="0" presId="urn:microsoft.com/office/officeart/2018/2/layout/IconVerticalSolidList"/>
    <dgm:cxn modelId="{831EDFC2-608A-4CA9-927D-A1EED5B5B0B2}" type="presParOf" srcId="{0F7AAE10-3CA4-4FA0-862E-902B6C9F7169}" destId="{171D95DB-8A00-4DEA-AB21-225153413E83}" srcOrd="3" destOrd="0" presId="urn:microsoft.com/office/officeart/2018/2/layout/IconVerticalSolidList"/>
    <dgm:cxn modelId="{3998AC1E-CC85-4C4C-AFD1-C4253C7FF00B}" type="presParOf" srcId="{2BA8F20C-B976-440E-B595-593B66DC726C}" destId="{915DE47B-0223-4AA2-A8C0-4FE8220870E1}" srcOrd="1" destOrd="0" presId="urn:microsoft.com/office/officeart/2018/2/layout/IconVerticalSolidList"/>
    <dgm:cxn modelId="{68453F43-2EC8-4B28-8BD3-6DE8F30B358D}" type="presParOf" srcId="{2BA8F20C-B976-440E-B595-593B66DC726C}" destId="{7FAC471C-8CDB-49BF-83EB-25AA6BD26EB2}" srcOrd="2" destOrd="0" presId="urn:microsoft.com/office/officeart/2018/2/layout/IconVerticalSolidList"/>
    <dgm:cxn modelId="{848CB552-68EA-406A-A2FC-BCC18BD46043}" type="presParOf" srcId="{7FAC471C-8CDB-49BF-83EB-25AA6BD26EB2}" destId="{FE313F2A-EDA2-4AF3-913F-3499362D3E8D}" srcOrd="0" destOrd="0" presId="urn:microsoft.com/office/officeart/2018/2/layout/IconVerticalSolidList"/>
    <dgm:cxn modelId="{21E1B05B-8317-45BA-8D2E-FBF6E3C48B31}" type="presParOf" srcId="{7FAC471C-8CDB-49BF-83EB-25AA6BD26EB2}" destId="{7549BE1C-87D6-4A7B-B5D0-496D1956F397}" srcOrd="1" destOrd="0" presId="urn:microsoft.com/office/officeart/2018/2/layout/IconVerticalSolidList"/>
    <dgm:cxn modelId="{98E1EE2D-BF32-44CA-90BC-BD1DBCB143E6}" type="presParOf" srcId="{7FAC471C-8CDB-49BF-83EB-25AA6BD26EB2}" destId="{7CFBA16C-93DE-414C-94DB-E61F58EE4635}" srcOrd="2" destOrd="0" presId="urn:microsoft.com/office/officeart/2018/2/layout/IconVerticalSolidList"/>
    <dgm:cxn modelId="{0CD26831-698C-4EC4-8E40-70B90E597FF4}" type="presParOf" srcId="{7FAC471C-8CDB-49BF-83EB-25AA6BD26EB2}" destId="{E01B1990-6635-4B2A-87BC-E5C7CA190B9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0DE912-B4BD-4113-B735-206BCAE7F00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1C04363-B6CA-4266-A6EE-3C0D1E84D82D}">
      <dgm:prSet/>
      <dgm:spPr>
        <a:solidFill>
          <a:schemeClr val="bg1">
            <a:lumMod val="65000"/>
          </a:schemeClr>
        </a:solidFill>
      </dgm:spPr>
      <dgm:t>
        <a:bodyPr/>
        <a:lstStyle/>
        <a:p>
          <a:r>
            <a:rPr lang="en-US"/>
            <a:t>Content structure / presentation</a:t>
          </a:r>
        </a:p>
      </dgm:t>
    </dgm:pt>
    <dgm:pt modelId="{2F72B427-B3A5-4E23-AD27-1F85F8C07EE2}" type="parTrans" cxnId="{463DB4B3-65F3-4D5B-A22B-58D92F196B5E}">
      <dgm:prSet/>
      <dgm:spPr/>
      <dgm:t>
        <a:bodyPr/>
        <a:lstStyle/>
        <a:p>
          <a:endParaRPr lang="en-US"/>
        </a:p>
      </dgm:t>
    </dgm:pt>
    <dgm:pt modelId="{BFE7CE26-2A3B-404D-A564-E8DAE5078A42}" type="sibTrans" cxnId="{463DB4B3-65F3-4D5B-A22B-58D92F196B5E}">
      <dgm:prSet/>
      <dgm:spPr/>
      <dgm:t>
        <a:bodyPr/>
        <a:lstStyle/>
        <a:p>
          <a:endParaRPr lang="en-US"/>
        </a:p>
      </dgm:t>
    </dgm:pt>
    <dgm:pt modelId="{629E0E32-6809-463E-AA1D-F66212640F86}">
      <dgm:prSet/>
      <dgm:spPr>
        <a:solidFill>
          <a:srgbClr val="9EABAE"/>
        </a:solidFill>
      </dgm:spPr>
      <dgm:t>
        <a:bodyPr/>
        <a:lstStyle/>
        <a:p>
          <a:r>
            <a:rPr lang="en-US"/>
            <a:t>Cultural inclusivity / appeal</a:t>
          </a:r>
        </a:p>
      </dgm:t>
    </dgm:pt>
    <dgm:pt modelId="{39264559-1CCA-4AFD-B795-3A9E61FCBB1E}" type="parTrans" cxnId="{D6F5E863-C555-4531-B567-B71DCCD3C12D}">
      <dgm:prSet/>
      <dgm:spPr/>
      <dgm:t>
        <a:bodyPr/>
        <a:lstStyle/>
        <a:p>
          <a:endParaRPr lang="en-US"/>
        </a:p>
      </dgm:t>
    </dgm:pt>
    <dgm:pt modelId="{8FC93199-B594-45B5-9556-A15C01BF697E}" type="sibTrans" cxnId="{D6F5E863-C555-4531-B567-B71DCCD3C12D}">
      <dgm:prSet/>
      <dgm:spPr/>
      <dgm:t>
        <a:bodyPr/>
        <a:lstStyle/>
        <a:p>
          <a:endParaRPr lang="en-US"/>
        </a:p>
      </dgm:t>
    </dgm:pt>
    <dgm:pt modelId="{32C5DF58-6755-469F-9AE7-D5E35DB21621}">
      <dgm:prSet/>
      <dgm:spPr>
        <a:solidFill>
          <a:srgbClr val="98A4AE"/>
        </a:solidFill>
      </dgm:spPr>
      <dgm:t>
        <a:bodyPr/>
        <a:lstStyle/>
        <a:p>
          <a:r>
            <a:rPr lang="en-US"/>
            <a:t>Instructional techniques and methods</a:t>
          </a:r>
        </a:p>
      </dgm:t>
    </dgm:pt>
    <dgm:pt modelId="{F80EF4E9-B4C9-4D00-88C8-FE2CDC9235D3}" type="parTrans" cxnId="{39C7D5F5-14CE-40D1-9591-4C5563D2AB2E}">
      <dgm:prSet/>
      <dgm:spPr/>
      <dgm:t>
        <a:bodyPr/>
        <a:lstStyle/>
        <a:p>
          <a:endParaRPr lang="en-US"/>
        </a:p>
      </dgm:t>
    </dgm:pt>
    <dgm:pt modelId="{B5C7A632-7927-4D5D-8BDA-7AD6A019C8E5}" type="sibTrans" cxnId="{39C7D5F5-14CE-40D1-9591-4C5563D2AB2E}">
      <dgm:prSet/>
      <dgm:spPr/>
      <dgm:t>
        <a:bodyPr/>
        <a:lstStyle/>
        <a:p>
          <a:endParaRPr lang="en-US"/>
        </a:p>
      </dgm:t>
    </dgm:pt>
    <dgm:pt modelId="{37FF871E-C173-4258-B3FD-0A79B3461BF0}">
      <dgm:prSet/>
      <dgm:spPr>
        <a:solidFill>
          <a:srgbClr val="98A4AE"/>
        </a:solidFill>
      </dgm:spPr>
      <dgm:t>
        <a:bodyPr/>
        <a:lstStyle/>
        <a:p>
          <a:r>
            <a:rPr lang="en-US"/>
            <a:t>Accommodate  and scaffold</a:t>
          </a:r>
        </a:p>
      </dgm:t>
    </dgm:pt>
    <dgm:pt modelId="{6F02BC33-E74B-45FA-9D61-EC8A343E0028}" type="parTrans" cxnId="{9593BCDD-6359-4EFE-A6EF-1376BFF547B7}">
      <dgm:prSet/>
      <dgm:spPr/>
      <dgm:t>
        <a:bodyPr/>
        <a:lstStyle/>
        <a:p>
          <a:endParaRPr lang="en-US"/>
        </a:p>
      </dgm:t>
    </dgm:pt>
    <dgm:pt modelId="{10E08487-BA92-4786-B3E2-3157A97DE4C2}" type="sibTrans" cxnId="{9593BCDD-6359-4EFE-A6EF-1376BFF547B7}">
      <dgm:prSet/>
      <dgm:spPr/>
      <dgm:t>
        <a:bodyPr/>
        <a:lstStyle/>
        <a:p>
          <a:endParaRPr lang="en-US"/>
        </a:p>
      </dgm:t>
    </dgm:pt>
    <dgm:pt modelId="{D79A5B78-2923-41E9-9601-795DD5AAA018}">
      <dgm:prSet/>
      <dgm:spPr>
        <a:solidFill>
          <a:srgbClr val="98A4AE"/>
        </a:solidFill>
      </dgm:spPr>
      <dgm:t>
        <a:bodyPr/>
        <a:lstStyle/>
        <a:p>
          <a:r>
            <a:rPr lang="en-US"/>
            <a:t>Ideas for ways to differentiate</a:t>
          </a:r>
        </a:p>
      </dgm:t>
    </dgm:pt>
    <dgm:pt modelId="{3A5E4332-8E65-4E11-9DD6-5C5718B8F40F}" type="parTrans" cxnId="{BCD62D46-71CA-4D8C-A3F0-34163AA90F9A}">
      <dgm:prSet/>
      <dgm:spPr/>
      <dgm:t>
        <a:bodyPr/>
        <a:lstStyle/>
        <a:p>
          <a:endParaRPr lang="en-US"/>
        </a:p>
      </dgm:t>
    </dgm:pt>
    <dgm:pt modelId="{280F7678-071F-4C37-BB04-02B99E1A55DE}" type="sibTrans" cxnId="{BCD62D46-71CA-4D8C-A3F0-34163AA90F9A}">
      <dgm:prSet/>
      <dgm:spPr/>
      <dgm:t>
        <a:bodyPr/>
        <a:lstStyle/>
        <a:p>
          <a:endParaRPr lang="en-US"/>
        </a:p>
      </dgm:t>
    </dgm:pt>
    <dgm:pt modelId="{02A88055-91E2-4773-A80E-0FE56C7F8751}">
      <dgm:prSet/>
      <dgm:spPr>
        <a:solidFill>
          <a:srgbClr val="98A4AE"/>
        </a:solidFill>
      </dgm:spPr>
      <dgm:t>
        <a:bodyPr/>
        <a:lstStyle/>
        <a:p>
          <a:r>
            <a:rPr lang="en-US"/>
            <a:t>Equitable access to mastery</a:t>
          </a:r>
        </a:p>
      </dgm:t>
    </dgm:pt>
    <dgm:pt modelId="{1434E235-17C9-4BCE-8BE0-24B60E0EB5D3}" type="parTrans" cxnId="{0D57E772-3AA6-4550-BC81-4CA01E78933D}">
      <dgm:prSet/>
      <dgm:spPr/>
      <dgm:t>
        <a:bodyPr/>
        <a:lstStyle/>
        <a:p>
          <a:endParaRPr lang="en-US"/>
        </a:p>
      </dgm:t>
    </dgm:pt>
    <dgm:pt modelId="{A8D19629-F32A-4517-A430-DFD8F54A9BD0}" type="sibTrans" cxnId="{0D57E772-3AA6-4550-BC81-4CA01E78933D}">
      <dgm:prSet/>
      <dgm:spPr/>
      <dgm:t>
        <a:bodyPr/>
        <a:lstStyle/>
        <a:p>
          <a:endParaRPr lang="en-US"/>
        </a:p>
      </dgm:t>
    </dgm:pt>
    <dgm:pt modelId="{330F6615-7327-4BC1-A18F-A9B7C80815F2}" type="pres">
      <dgm:prSet presAssocID="{C70DE912-B4BD-4113-B735-206BCAE7F000}" presName="diagram" presStyleCnt="0">
        <dgm:presLayoutVars>
          <dgm:dir/>
          <dgm:resizeHandles val="exact"/>
        </dgm:presLayoutVars>
      </dgm:prSet>
      <dgm:spPr/>
    </dgm:pt>
    <dgm:pt modelId="{02A06039-12FE-4CD9-A8AF-92366BBF501F}" type="pres">
      <dgm:prSet presAssocID="{31C04363-B6CA-4266-A6EE-3C0D1E84D82D}" presName="node" presStyleLbl="node1" presStyleIdx="0" presStyleCnt="6">
        <dgm:presLayoutVars>
          <dgm:bulletEnabled val="1"/>
        </dgm:presLayoutVars>
      </dgm:prSet>
      <dgm:spPr/>
    </dgm:pt>
    <dgm:pt modelId="{1EF06D52-F7DF-4D9B-AE06-C0879669E591}" type="pres">
      <dgm:prSet presAssocID="{BFE7CE26-2A3B-404D-A564-E8DAE5078A42}" presName="sibTrans" presStyleCnt="0"/>
      <dgm:spPr/>
    </dgm:pt>
    <dgm:pt modelId="{A8564BA7-5772-4EEC-A703-2E7156ADF69F}" type="pres">
      <dgm:prSet presAssocID="{629E0E32-6809-463E-AA1D-F66212640F86}" presName="node" presStyleLbl="node1" presStyleIdx="1" presStyleCnt="6" custLinFactNeighborX="-1469" custLinFactNeighborY="793">
        <dgm:presLayoutVars>
          <dgm:bulletEnabled val="1"/>
        </dgm:presLayoutVars>
      </dgm:prSet>
      <dgm:spPr/>
    </dgm:pt>
    <dgm:pt modelId="{1ECB3D02-3861-41DA-9BC5-56E90C639B62}" type="pres">
      <dgm:prSet presAssocID="{8FC93199-B594-45B5-9556-A15C01BF697E}" presName="sibTrans" presStyleCnt="0"/>
      <dgm:spPr/>
    </dgm:pt>
    <dgm:pt modelId="{4EFEE65A-56D3-453C-9EDE-FE80A355E423}" type="pres">
      <dgm:prSet presAssocID="{32C5DF58-6755-469F-9AE7-D5E35DB21621}" presName="node" presStyleLbl="node1" presStyleIdx="2" presStyleCnt="6" custLinFactNeighborY="-3471">
        <dgm:presLayoutVars>
          <dgm:bulletEnabled val="1"/>
        </dgm:presLayoutVars>
      </dgm:prSet>
      <dgm:spPr/>
    </dgm:pt>
    <dgm:pt modelId="{914D3089-5555-41EE-8925-2AD6695AC51B}" type="pres">
      <dgm:prSet presAssocID="{B5C7A632-7927-4D5D-8BDA-7AD6A019C8E5}" presName="sibTrans" presStyleCnt="0"/>
      <dgm:spPr/>
    </dgm:pt>
    <dgm:pt modelId="{0FE94D99-96D2-45A8-ACA8-D1CC0144A589}" type="pres">
      <dgm:prSet presAssocID="{37FF871E-C173-4258-B3FD-0A79B3461BF0}" presName="node" presStyleLbl="node1" presStyleIdx="3" presStyleCnt="6" custLinFactNeighborY="-3471">
        <dgm:presLayoutVars>
          <dgm:bulletEnabled val="1"/>
        </dgm:presLayoutVars>
      </dgm:prSet>
      <dgm:spPr/>
    </dgm:pt>
    <dgm:pt modelId="{0CE482E4-7302-494C-B73B-BA7641C39C03}" type="pres">
      <dgm:prSet presAssocID="{10E08487-BA92-4786-B3E2-3157A97DE4C2}" presName="sibTrans" presStyleCnt="0"/>
      <dgm:spPr/>
    </dgm:pt>
    <dgm:pt modelId="{CD191E0A-A2A7-4A9D-9C19-D98DE10E5BE2}" type="pres">
      <dgm:prSet presAssocID="{D79A5B78-2923-41E9-9601-795DD5AAA018}" presName="node" presStyleLbl="node1" presStyleIdx="4" presStyleCnt="6" custLinFactNeighborY="-3471">
        <dgm:presLayoutVars>
          <dgm:bulletEnabled val="1"/>
        </dgm:presLayoutVars>
      </dgm:prSet>
      <dgm:spPr/>
    </dgm:pt>
    <dgm:pt modelId="{0CF28C92-E95A-47E1-B0DF-986EF340DB76}" type="pres">
      <dgm:prSet presAssocID="{280F7678-071F-4C37-BB04-02B99E1A55DE}" presName="sibTrans" presStyleCnt="0"/>
      <dgm:spPr/>
    </dgm:pt>
    <dgm:pt modelId="{2E62AAAE-6897-4F60-A1F5-B77A5F0103D0}" type="pres">
      <dgm:prSet presAssocID="{02A88055-91E2-4773-A80E-0FE56C7F8751}" presName="node" presStyleLbl="node1" presStyleIdx="5" presStyleCnt="6" custLinFactNeighborY="-3471">
        <dgm:presLayoutVars>
          <dgm:bulletEnabled val="1"/>
        </dgm:presLayoutVars>
      </dgm:prSet>
      <dgm:spPr/>
    </dgm:pt>
  </dgm:ptLst>
  <dgm:cxnLst>
    <dgm:cxn modelId="{5D089511-F157-4E49-AC6C-3D4FF2B08694}" type="presOf" srcId="{31C04363-B6CA-4266-A6EE-3C0D1E84D82D}" destId="{02A06039-12FE-4CD9-A8AF-92366BBF501F}" srcOrd="0" destOrd="0" presId="urn:microsoft.com/office/officeart/2005/8/layout/default"/>
    <dgm:cxn modelId="{D6F5E863-C555-4531-B567-B71DCCD3C12D}" srcId="{C70DE912-B4BD-4113-B735-206BCAE7F000}" destId="{629E0E32-6809-463E-AA1D-F66212640F86}" srcOrd="1" destOrd="0" parTransId="{39264559-1CCA-4AFD-B795-3A9E61FCBB1E}" sibTransId="{8FC93199-B594-45B5-9556-A15C01BF697E}"/>
    <dgm:cxn modelId="{BCD62D46-71CA-4D8C-A3F0-34163AA90F9A}" srcId="{C70DE912-B4BD-4113-B735-206BCAE7F000}" destId="{D79A5B78-2923-41E9-9601-795DD5AAA018}" srcOrd="4" destOrd="0" parTransId="{3A5E4332-8E65-4E11-9DD6-5C5718B8F40F}" sibTransId="{280F7678-071F-4C37-BB04-02B99E1A55DE}"/>
    <dgm:cxn modelId="{B21D574F-32C9-479A-9D8F-B0B9D6216BEC}" type="presOf" srcId="{37FF871E-C173-4258-B3FD-0A79B3461BF0}" destId="{0FE94D99-96D2-45A8-ACA8-D1CC0144A589}" srcOrd="0" destOrd="0" presId="urn:microsoft.com/office/officeart/2005/8/layout/default"/>
    <dgm:cxn modelId="{0D57E772-3AA6-4550-BC81-4CA01E78933D}" srcId="{C70DE912-B4BD-4113-B735-206BCAE7F000}" destId="{02A88055-91E2-4773-A80E-0FE56C7F8751}" srcOrd="5" destOrd="0" parTransId="{1434E235-17C9-4BCE-8BE0-24B60E0EB5D3}" sibTransId="{A8D19629-F32A-4517-A430-DFD8F54A9BD0}"/>
    <dgm:cxn modelId="{6FD8037C-DA93-413D-BC86-3269788B878F}" type="presOf" srcId="{C70DE912-B4BD-4113-B735-206BCAE7F000}" destId="{330F6615-7327-4BC1-A18F-A9B7C80815F2}" srcOrd="0" destOrd="0" presId="urn:microsoft.com/office/officeart/2005/8/layout/default"/>
    <dgm:cxn modelId="{E259A3A4-2072-4D9B-889A-F6AA5B0B55B8}" type="presOf" srcId="{02A88055-91E2-4773-A80E-0FE56C7F8751}" destId="{2E62AAAE-6897-4F60-A1F5-B77A5F0103D0}" srcOrd="0" destOrd="0" presId="urn:microsoft.com/office/officeart/2005/8/layout/default"/>
    <dgm:cxn modelId="{463DB4B3-65F3-4D5B-A22B-58D92F196B5E}" srcId="{C70DE912-B4BD-4113-B735-206BCAE7F000}" destId="{31C04363-B6CA-4266-A6EE-3C0D1E84D82D}" srcOrd="0" destOrd="0" parTransId="{2F72B427-B3A5-4E23-AD27-1F85F8C07EE2}" sibTransId="{BFE7CE26-2A3B-404D-A564-E8DAE5078A42}"/>
    <dgm:cxn modelId="{92CDDED0-6E6D-4A2A-A5EF-5A266EC8EE6B}" type="presOf" srcId="{32C5DF58-6755-469F-9AE7-D5E35DB21621}" destId="{4EFEE65A-56D3-453C-9EDE-FE80A355E423}" srcOrd="0" destOrd="0" presId="urn:microsoft.com/office/officeart/2005/8/layout/default"/>
    <dgm:cxn modelId="{DD61B5D1-E7E1-4479-B931-E87D4AFAA59F}" type="presOf" srcId="{D79A5B78-2923-41E9-9601-795DD5AAA018}" destId="{CD191E0A-A2A7-4A9D-9C19-D98DE10E5BE2}" srcOrd="0" destOrd="0" presId="urn:microsoft.com/office/officeart/2005/8/layout/default"/>
    <dgm:cxn modelId="{9593BCDD-6359-4EFE-A6EF-1376BFF547B7}" srcId="{C70DE912-B4BD-4113-B735-206BCAE7F000}" destId="{37FF871E-C173-4258-B3FD-0A79B3461BF0}" srcOrd="3" destOrd="0" parTransId="{6F02BC33-E74B-45FA-9D61-EC8A343E0028}" sibTransId="{10E08487-BA92-4786-B3E2-3157A97DE4C2}"/>
    <dgm:cxn modelId="{58B150E2-AEAE-4234-BACC-D49E68F07C2D}" type="presOf" srcId="{629E0E32-6809-463E-AA1D-F66212640F86}" destId="{A8564BA7-5772-4EEC-A703-2E7156ADF69F}" srcOrd="0" destOrd="0" presId="urn:microsoft.com/office/officeart/2005/8/layout/default"/>
    <dgm:cxn modelId="{39C7D5F5-14CE-40D1-9591-4C5563D2AB2E}" srcId="{C70DE912-B4BD-4113-B735-206BCAE7F000}" destId="{32C5DF58-6755-469F-9AE7-D5E35DB21621}" srcOrd="2" destOrd="0" parTransId="{F80EF4E9-B4C9-4D00-88C8-FE2CDC9235D3}" sibTransId="{B5C7A632-7927-4D5D-8BDA-7AD6A019C8E5}"/>
    <dgm:cxn modelId="{55A13D42-85C1-4308-ACB8-A6D3196418E1}" type="presParOf" srcId="{330F6615-7327-4BC1-A18F-A9B7C80815F2}" destId="{02A06039-12FE-4CD9-A8AF-92366BBF501F}" srcOrd="0" destOrd="0" presId="urn:microsoft.com/office/officeart/2005/8/layout/default"/>
    <dgm:cxn modelId="{A9FB7680-EA63-4169-837E-5EEB91B9E0E3}" type="presParOf" srcId="{330F6615-7327-4BC1-A18F-A9B7C80815F2}" destId="{1EF06D52-F7DF-4D9B-AE06-C0879669E591}" srcOrd="1" destOrd="0" presId="urn:microsoft.com/office/officeart/2005/8/layout/default"/>
    <dgm:cxn modelId="{C41CCA61-3A42-44BA-8141-9EB225223B0F}" type="presParOf" srcId="{330F6615-7327-4BC1-A18F-A9B7C80815F2}" destId="{A8564BA7-5772-4EEC-A703-2E7156ADF69F}" srcOrd="2" destOrd="0" presId="urn:microsoft.com/office/officeart/2005/8/layout/default"/>
    <dgm:cxn modelId="{01C3626E-E75B-460D-939A-DF81032EB3E7}" type="presParOf" srcId="{330F6615-7327-4BC1-A18F-A9B7C80815F2}" destId="{1ECB3D02-3861-41DA-9BC5-56E90C639B62}" srcOrd="3" destOrd="0" presId="urn:microsoft.com/office/officeart/2005/8/layout/default"/>
    <dgm:cxn modelId="{62E32C26-3CAF-469C-AAE3-885F99AB72A6}" type="presParOf" srcId="{330F6615-7327-4BC1-A18F-A9B7C80815F2}" destId="{4EFEE65A-56D3-453C-9EDE-FE80A355E423}" srcOrd="4" destOrd="0" presId="urn:microsoft.com/office/officeart/2005/8/layout/default"/>
    <dgm:cxn modelId="{A649685E-1CA3-4E82-B11D-13B6D3F301ED}" type="presParOf" srcId="{330F6615-7327-4BC1-A18F-A9B7C80815F2}" destId="{914D3089-5555-41EE-8925-2AD6695AC51B}" srcOrd="5" destOrd="0" presId="urn:microsoft.com/office/officeart/2005/8/layout/default"/>
    <dgm:cxn modelId="{53867F7D-316C-4FB7-8DA8-7A499F5DB191}" type="presParOf" srcId="{330F6615-7327-4BC1-A18F-A9B7C80815F2}" destId="{0FE94D99-96D2-45A8-ACA8-D1CC0144A589}" srcOrd="6" destOrd="0" presId="urn:microsoft.com/office/officeart/2005/8/layout/default"/>
    <dgm:cxn modelId="{0B3F9AD4-ADA1-4615-BF53-3B6A8D2F559E}" type="presParOf" srcId="{330F6615-7327-4BC1-A18F-A9B7C80815F2}" destId="{0CE482E4-7302-494C-B73B-BA7641C39C03}" srcOrd="7" destOrd="0" presId="urn:microsoft.com/office/officeart/2005/8/layout/default"/>
    <dgm:cxn modelId="{4A499772-90DC-4704-BCC8-14BA01E813F0}" type="presParOf" srcId="{330F6615-7327-4BC1-A18F-A9B7C80815F2}" destId="{CD191E0A-A2A7-4A9D-9C19-D98DE10E5BE2}" srcOrd="8" destOrd="0" presId="urn:microsoft.com/office/officeart/2005/8/layout/default"/>
    <dgm:cxn modelId="{1145D2F8-A44E-473A-99D1-0B3B1891F04E}" type="presParOf" srcId="{330F6615-7327-4BC1-A18F-A9B7C80815F2}" destId="{0CF28C92-E95A-47E1-B0DF-986EF340DB76}" srcOrd="9" destOrd="0" presId="urn:microsoft.com/office/officeart/2005/8/layout/default"/>
    <dgm:cxn modelId="{45620CAA-FE7D-44DE-A3F6-D33F444DD5D1}" type="presParOf" srcId="{330F6615-7327-4BC1-A18F-A9B7C80815F2}" destId="{2E62AAAE-6897-4F60-A1F5-B77A5F0103D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1B8CB3-677F-4B86-9848-201D02C9016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EC03435-A160-4D11-8489-1F25B2F3799A}">
      <dgm:prSet/>
      <dgm:spPr/>
      <dgm:t>
        <a:bodyPr/>
        <a:lstStyle/>
        <a:p>
          <a:pPr>
            <a:lnSpc>
              <a:spcPct val="100000"/>
            </a:lnSpc>
          </a:pPr>
          <a:r>
            <a:rPr lang="en-US"/>
            <a:t>Research and drafted rubric – DEI Course Audit Rubric Workgroup</a:t>
          </a:r>
        </a:p>
      </dgm:t>
    </dgm:pt>
    <dgm:pt modelId="{1463E4B3-0D68-4DE3-AFB3-1588E2F1C5EF}" type="parTrans" cxnId="{3ABBC0C2-74BC-42C5-A235-8A3B8C6CC094}">
      <dgm:prSet/>
      <dgm:spPr/>
      <dgm:t>
        <a:bodyPr/>
        <a:lstStyle/>
        <a:p>
          <a:endParaRPr lang="en-US"/>
        </a:p>
      </dgm:t>
    </dgm:pt>
    <dgm:pt modelId="{20738197-B881-4021-A9E9-541B50E29D4E}" type="sibTrans" cxnId="{3ABBC0C2-74BC-42C5-A235-8A3B8C6CC094}">
      <dgm:prSet/>
      <dgm:spPr/>
      <dgm:t>
        <a:bodyPr/>
        <a:lstStyle/>
        <a:p>
          <a:endParaRPr lang="en-US"/>
        </a:p>
      </dgm:t>
    </dgm:pt>
    <dgm:pt modelId="{CFA8652D-BF1A-4733-92D6-1B92617F18A6}">
      <dgm:prSet/>
      <dgm:spPr/>
      <dgm:t>
        <a:bodyPr/>
        <a:lstStyle/>
        <a:p>
          <a:pPr>
            <a:lnSpc>
              <a:spcPct val="100000"/>
            </a:lnSpc>
          </a:pPr>
          <a:r>
            <a:rPr lang="en-US"/>
            <a:t>Sought feedback from faculty</a:t>
          </a:r>
        </a:p>
      </dgm:t>
    </dgm:pt>
    <dgm:pt modelId="{FE186E8D-B2B9-4DB8-A397-F256771BE199}" type="parTrans" cxnId="{BE49C163-7541-4F8D-B059-F9DDE8532159}">
      <dgm:prSet/>
      <dgm:spPr/>
      <dgm:t>
        <a:bodyPr/>
        <a:lstStyle/>
        <a:p>
          <a:endParaRPr lang="en-US"/>
        </a:p>
      </dgm:t>
    </dgm:pt>
    <dgm:pt modelId="{607F5B74-BBB8-4DEC-B352-DFA45CBBE528}" type="sibTrans" cxnId="{BE49C163-7541-4F8D-B059-F9DDE8532159}">
      <dgm:prSet/>
      <dgm:spPr/>
      <dgm:t>
        <a:bodyPr/>
        <a:lstStyle/>
        <a:p>
          <a:endParaRPr lang="en-US"/>
        </a:p>
      </dgm:t>
    </dgm:pt>
    <dgm:pt modelId="{5A315844-0DB7-4CED-818C-EBBC99BEF71E}">
      <dgm:prSet/>
      <dgm:spPr/>
      <dgm:t>
        <a:bodyPr/>
        <a:lstStyle/>
        <a:p>
          <a:pPr>
            <a:lnSpc>
              <a:spcPct val="100000"/>
            </a:lnSpc>
          </a:pPr>
          <a:r>
            <a:rPr lang="en-US"/>
            <a:t>Commenced pilot project – Does the rubric do what is intended?</a:t>
          </a:r>
        </a:p>
      </dgm:t>
    </dgm:pt>
    <dgm:pt modelId="{261750EC-DB59-49B5-98FB-D913C4356192}" type="parTrans" cxnId="{BB2E0C9B-BBF7-460C-A8B7-49917399CA88}">
      <dgm:prSet/>
      <dgm:spPr/>
      <dgm:t>
        <a:bodyPr/>
        <a:lstStyle/>
        <a:p>
          <a:endParaRPr lang="en-US"/>
        </a:p>
      </dgm:t>
    </dgm:pt>
    <dgm:pt modelId="{98C28340-8DEF-432B-9C3F-79A4A4A858EA}" type="sibTrans" cxnId="{BB2E0C9B-BBF7-460C-A8B7-49917399CA88}">
      <dgm:prSet/>
      <dgm:spPr/>
      <dgm:t>
        <a:bodyPr/>
        <a:lstStyle/>
        <a:p>
          <a:endParaRPr lang="en-US"/>
        </a:p>
      </dgm:t>
    </dgm:pt>
    <dgm:pt modelId="{E5B5307D-6C6F-4F88-BE89-2A671ED28E84}">
      <dgm:prSet/>
      <dgm:spPr/>
      <dgm:t>
        <a:bodyPr/>
        <a:lstStyle/>
        <a:p>
          <a:pPr>
            <a:lnSpc>
              <a:spcPct val="100000"/>
            </a:lnSpc>
          </a:pPr>
          <a:r>
            <a:rPr lang="en-US"/>
            <a:t>Curriculum and Assessment Steering Committee and Faculty Council endorsed v32 and for all courses to be reviewed by end of 2024</a:t>
          </a:r>
        </a:p>
      </dgm:t>
    </dgm:pt>
    <dgm:pt modelId="{912B6FA7-E592-4D15-A71E-8EC2A64E1E1D}" type="parTrans" cxnId="{946110C6-E681-40F9-96F6-106A5FBD88EB}">
      <dgm:prSet/>
      <dgm:spPr/>
      <dgm:t>
        <a:bodyPr/>
        <a:lstStyle/>
        <a:p>
          <a:endParaRPr lang="en-US"/>
        </a:p>
      </dgm:t>
    </dgm:pt>
    <dgm:pt modelId="{E7732FD4-7968-4DF7-977F-66169D074350}" type="sibTrans" cxnId="{946110C6-E681-40F9-96F6-106A5FBD88EB}">
      <dgm:prSet/>
      <dgm:spPr/>
      <dgm:t>
        <a:bodyPr/>
        <a:lstStyle/>
        <a:p>
          <a:endParaRPr lang="en-US"/>
        </a:p>
      </dgm:t>
    </dgm:pt>
    <dgm:pt modelId="{45C685C8-D9D5-4AC4-8AB2-6DECB46F3A2F}" type="pres">
      <dgm:prSet presAssocID="{701B8CB3-677F-4B86-9848-201D02C90165}" presName="root" presStyleCnt="0">
        <dgm:presLayoutVars>
          <dgm:dir/>
          <dgm:resizeHandles val="exact"/>
        </dgm:presLayoutVars>
      </dgm:prSet>
      <dgm:spPr/>
    </dgm:pt>
    <dgm:pt modelId="{6CFD8F04-1524-494B-9883-6580BFEF5BF1}" type="pres">
      <dgm:prSet presAssocID="{2EC03435-A160-4D11-8489-1F25B2F3799A}" presName="compNode" presStyleCnt="0"/>
      <dgm:spPr/>
    </dgm:pt>
    <dgm:pt modelId="{37D09661-CFEB-46B2-A031-DBB43937844E}" type="pres">
      <dgm:prSet presAssocID="{2EC03435-A160-4D11-8489-1F25B2F3799A}" presName="bgRect" presStyleLbl="bgShp" presStyleIdx="0" presStyleCnt="4"/>
      <dgm:spPr/>
    </dgm:pt>
    <dgm:pt modelId="{AF376BA6-233C-4A8E-A03D-51A5105103E5}" type="pres">
      <dgm:prSet presAssocID="{2EC03435-A160-4D11-8489-1F25B2F3799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DCEA331D-C0C5-4741-B208-A218412AD56F}" type="pres">
      <dgm:prSet presAssocID="{2EC03435-A160-4D11-8489-1F25B2F3799A}" presName="spaceRect" presStyleCnt="0"/>
      <dgm:spPr/>
    </dgm:pt>
    <dgm:pt modelId="{4127A6BE-0354-4E78-BDC2-01B134D440F5}" type="pres">
      <dgm:prSet presAssocID="{2EC03435-A160-4D11-8489-1F25B2F3799A}" presName="parTx" presStyleLbl="revTx" presStyleIdx="0" presStyleCnt="4">
        <dgm:presLayoutVars>
          <dgm:chMax val="0"/>
          <dgm:chPref val="0"/>
        </dgm:presLayoutVars>
      </dgm:prSet>
      <dgm:spPr/>
    </dgm:pt>
    <dgm:pt modelId="{9594B643-3DAB-4568-8F8D-D6715C4FBE9A}" type="pres">
      <dgm:prSet presAssocID="{20738197-B881-4021-A9E9-541B50E29D4E}" presName="sibTrans" presStyleCnt="0"/>
      <dgm:spPr/>
    </dgm:pt>
    <dgm:pt modelId="{BCD75294-2B37-40C2-A6B1-2D95B0201B90}" type="pres">
      <dgm:prSet presAssocID="{CFA8652D-BF1A-4733-92D6-1B92617F18A6}" presName="compNode" presStyleCnt="0"/>
      <dgm:spPr/>
    </dgm:pt>
    <dgm:pt modelId="{F8EDCC79-9961-4F60-924C-D77A5BE20E08}" type="pres">
      <dgm:prSet presAssocID="{CFA8652D-BF1A-4733-92D6-1B92617F18A6}" presName="bgRect" presStyleLbl="bgShp" presStyleIdx="1" presStyleCnt="4"/>
      <dgm:spPr/>
    </dgm:pt>
    <dgm:pt modelId="{EEE46609-B111-4447-BBE4-BFEF619E261D}" type="pres">
      <dgm:prSet presAssocID="{CFA8652D-BF1A-4733-92D6-1B92617F18A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AABD2305-3D02-4138-A418-637601B4E1CB}" type="pres">
      <dgm:prSet presAssocID="{CFA8652D-BF1A-4733-92D6-1B92617F18A6}" presName="spaceRect" presStyleCnt="0"/>
      <dgm:spPr/>
    </dgm:pt>
    <dgm:pt modelId="{B276FA80-48F2-4403-8B0D-B5590E350E31}" type="pres">
      <dgm:prSet presAssocID="{CFA8652D-BF1A-4733-92D6-1B92617F18A6}" presName="parTx" presStyleLbl="revTx" presStyleIdx="1" presStyleCnt="4">
        <dgm:presLayoutVars>
          <dgm:chMax val="0"/>
          <dgm:chPref val="0"/>
        </dgm:presLayoutVars>
      </dgm:prSet>
      <dgm:spPr/>
    </dgm:pt>
    <dgm:pt modelId="{3B14CEE5-25BB-44F7-AD81-8AD0C9CE2FBA}" type="pres">
      <dgm:prSet presAssocID="{607F5B74-BBB8-4DEC-B352-DFA45CBBE528}" presName="sibTrans" presStyleCnt="0"/>
      <dgm:spPr/>
    </dgm:pt>
    <dgm:pt modelId="{4012BAAE-5CD6-4F06-997D-4120943E530E}" type="pres">
      <dgm:prSet presAssocID="{5A315844-0DB7-4CED-818C-EBBC99BEF71E}" presName="compNode" presStyleCnt="0"/>
      <dgm:spPr/>
    </dgm:pt>
    <dgm:pt modelId="{54C0750C-9909-4D0B-A298-1530CC33F213}" type="pres">
      <dgm:prSet presAssocID="{5A315844-0DB7-4CED-818C-EBBC99BEF71E}" presName="bgRect" presStyleLbl="bgShp" presStyleIdx="2" presStyleCnt="4"/>
      <dgm:spPr/>
    </dgm:pt>
    <dgm:pt modelId="{6B2A38FD-EF5E-4257-9003-396BA6486BBA}" type="pres">
      <dgm:prSet presAssocID="{5A315844-0DB7-4CED-818C-EBBC99BEF7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ilot"/>
        </a:ext>
      </dgm:extLst>
    </dgm:pt>
    <dgm:pt modelId="{DC8689CC-106F-49DF-A566-D80E7DA527EB}" type="pres">
      <dgm:prSet presAssocID="{5A315844-0DB7-4CED-818C-EBBC99BEF71E}" presName="spaceRect" presStyleCnt="0"/>
      <dgm:spPr/>
    </dgm:pt>
    <dgm:pt modelId="{521467F8-30E2-4003-B258-1D745E65CAF0}" type="pres">
      <dgm:prSet presAssocID="{5A315844-0DB7-4CED-818C-EBBC99BEF71E}" presName="parTx" presStyleLbl="revTx" presStyleIdx="2" presStyleCnt="4">
        <dgm:presLayoutVars>
          <dgm:chMax val="0"/>
          <dgm:chPref val="0"/>
        </dgm:presLayoutVars>
      </dgm:prSet>
      <dgm:spPr/>
    </dgm:pt>
    <dgm:pt modelId="{AF4DCB1B-8D87-40E6-9936-AA59FE96305D}" type="pres">
      <dgm:prSet presAssocID="{98C28340-8DEF-432B-9C3F-79A4A4A858EA}" presName="sibTrans" presStyleCnt="0"/>
      <dgm:spPr/>
    </dgm:pt>
    <dgm:pt modelId="{2FA06CB1-0535-44DA-A276-6A11E40C6811}" type="pres">
      <dgm:prSet presAssocID="{E5B5307D-6C6F-4F88-BE89-2A671ED28E84}" presName="compNode" presStyleCnt="0"/>
      <dgm:spPr/>
    </dgm:pt>
    <dgm:pt modelId="{6D00F9E9-D915-4CBB-80C8-8BB428FDC0B0}" type="pres">
      <dgm:prSet presAssocID="{E5B5307D-6C6F-4F88-BE89-2A671ED28E84}" presName="bgRect" presStyleLbl="bgShp" presStyleIdx="3" presStyleCnt="4"/>
      <dgm:spPr/>
    </dgm:pt>
    <dgm:pt modelId="{D99B6059-ECFC-4F3F-A700-4C4341AB8D39}" type="pres">
      <dgm:prSet presAssocID="{E5B5307D-6C6F-4F88-BE89-2A671ED28E8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AA8E4CF1-EFF4-4295-A4F7-7DC343D17144}" type="pres">
      <dgm:prSet presAssocID="{E5B5307D-6C6F-4F88-BE89-2A671ED28E84}" presName="spaceRect" presStyleCnt="0"/>
      <dgm:spPr/>
    </dgm:pt>
    <dgm:pt modelId="{34BB33BC-7E40-4574-A802-2E83D431518D}" type="pres">
      <dgm:prSet presAssocID="{E5B5307D-6C6F-4F88-BE89-2A671ED28E84}" presName="parTx" presStyleLbl="revTx" presStyleIdx="3" presStyleCnt="4">
        <dgm:presLayoutVars>
          <dgm:chMax val="0"/>
          <dgm:chPref val="0"/>
        </dgm:presLayoutVars>
      </dgm:prSet>
      <dgm:spPr/>
    </dgm:pt>
  </dgm:ptLst>
  <dgm:cxnLst>
    <dgm:cxn modelId="{C18C1A31-B21F-44FE-AA34-428A04F6C5D6}" type="presOf" srcId="{CFA8652D-BF1A-4733-92D6-1B92617F18A6}" destId="{B276FA80-48F2-4403-8B0D-B5590E350E31}" srcOrd="0" destOrd="0" presId="urn:microsoft.com/office/officeart/2018/2/layout/IconVerticalSolidList"/>
    <dgm:cxn modelId="{E0450D32-1B16-427D-8B7C-1AFB9699F65B}" type="presOf" srcId="{E5B5307D-6C6F-4F88-BE89-2A671ED28E84}" destId="{34BB33BC-7E40-4574-A802-2E83D431518D}" srcOrd="0" destOrd="0" presId="urn:microsoft.com/office/officeart/2018/2/layout/IconVerticalSolidList"/>
    <dgm:cxn modelId="{F2C52E39-6F72-4FFC-9310-BF0C3741BAED}" type="presOf" srcId="{701B8CB3-677F-4B86-9848-201D02C90165}" destId="{45C685C8-D9D5-4AC4-8AB2-6DECB46F3A2F}" srcOrd="0" destOrd="0" presId="urn:microsoft.com/office/officeart/2018/2/layout/IconVerticalSolidList"/>
    <dgm:cxn modelId="{BE49C163-7541-4F8D-B059-F9DDE8532159}" srcId="{701B8CB3-677F-4B86-9848-201D02C90165}" destId="{CFA8652D-BF1A-4733-92D6-1B92617F18A6}" srcOrd="1" destOrd="0" parTransId="{FE186E8D-B2B9-4DB8-A397-F256771BE199}" sibTransId="{607F5B74-BBB8-4DEC-B352-DFA45CBBE528}"/>
    <dgm:cxn modelId="{E0D6366F-909D-49A5-A257-97D52DE54F85}" type="presOf" srcId="{2EC03435-A160-4D11-8489-1F25B2F3799A}" destId="{4127A6BE-0354-4E78-BDC2-01B134D440F5}" srcOrd="0" destOrd="0" presId="urn:microsoft.com/office/officeart/2018/2/layout/IconVerticalSolidList"/>
    <dgm:cxn modelId="{BB2E0C9B-BBF7-460C-A8B7-49917399CA88}" srcId="{701B8CB3-677F-4B86-9848-201D02C90165}" destId="{5A315844-0DB7-4CED-818C-EBBC99BEF71E}" srcOrd="2" destOrd="0" parTransId="{261750EC-DB59-49B5-98FB-D913C4356192}" sibTransId="{98C28340-8DEF-432B-9C3F-79A4A4A858EA}"/>
    <dgm:cxn modelId="{F12332B1-0665-4362-8E9D-D035E4BE864F}" type="presOf" srcId="{5A315844-0DB7-4CED-818C-EBBC99BEF71E}" destId="{521467F8-30E2-4003-B258-1D745E65CAF0}" srcOrd="0" destOrd="0" presId="urn:microsoft.com/office/officeart/2018/2/layout/IconVerticalSolidList"/>
    <dgm:cxn modelId="{3ABBC0C2-74BC-42C5-A235-8A3B8C6CC094}" srcId="{701B8CB3-677F-4B86-9848-201D02C90165}" destId="{2EC03435-A160-4D11-8489-1F25B2F3799A}" srcOrd="0" destOrd="0" parTransId="{1463E4B3-0D68-4DE3-AFB3-1588E2F1C5EF}" sibTransId="{20738197-B881-4021-A9E9-541B50E29D4E}"/>
    <dgm:cxn modelId="{946110C6-E681-40F9-96F6-106A5FBD88EB}" srcId="{701B8CB3-677F-4B86-9848-201D02C90165}" destId="{E5B5307D-6C6F-4F88-BE89-2A671ED28E84}" srcOrd="3" destOrd="0" parTransId="{912B6FA7-E592-4D15-A71E-8EC2A64E1E1D}" sibTransId="{E7732FD4-7968-4DF7-977F-66169D074350}"/>
    <dgm:cxn modelId="{FC3C5303-AE2A-494E-8C28-3492749649E8}" type="presParOf" srcId="{45C685C8-D9D5-4AC4-8AB2-6DECB46F3A2F}" destId="{6CFD8F04-1524-494B-9883-6580BFEF5BF1}" srcOrd="0" destOrd="0" presId="urn:microsoft.com/office/officeart/2018/2/layout/IconVerticalSolidList"/>
    <dgm:cxn modelId="{4E685354-5225-41ED-8FE4-E812BFAFD469}" type="presParOf" srcId="{6CFD8F04-1524-494B-9883-6580BFEF5BF1}" destId="{37D09661-CFEB-46B2-A031-DBB43937844E}" srcOrd="0" destOrd="0" presId="urn:microsoft.com/office/officeart/2018/2/layout/IconVerticalSolidList"/>
    <dgm:cxn modelId="{A19537FF-D6C3-43F3-8D5A-F2E5A4DE9798}" type="presParOf" srcId="{6CFD8F04-1524-494B-9883-6580BFEF5BF1}" destId="{AF376BA6-233C-4A8E-A03D-51A5105103E5}" srcOrd="1" destOrd="0" presId="urn:microsoft.com/office/officeart/2018/2/layout/IconVerticalSolidList"/>
    <dgm:cxn modelId="{606FAF55-814F-4851-9297-CF3231E62BC0}" type="presParOf" srcId="{6CFD8F04-1524-494B-9883-6580BFEF5BF1}" destId="{DCEA331D-C0C5-4741-B208-A218412AD56F}" srcOrd="2" destOrd="0" presId="urn:microsoft.com/office/officeart/2018/2/layout/IconVerticalSolidList"/>
    <dgm:cxn modelId="{C0840666-DCFB-4A40-B2BD-E6AF741C2590}" type="presParOf" srcId="{6CFD8F04-1524-494B-9883-6580BFEF5BF1}" destId="{4127A6BE-0354-4E78-BDC2-01B134D440F5}" srcOrd="3" destOrd="0" presId="urn:microsoft.com/office/officeart/2018/2/layout/IconVerticalSolidList"/>
    <dgm:cxn modelId="{E1477323-E8BD-44D2-8D8A-4DD7F46B9820}" type="presParOf" srcId="{45C685C8-D9D5-4AC4-8AB2-6DECB46F3A2F}" destId="{9594B643-3DAB-4568-8F8D-D6715C4FBE9A}" srcOrd="1" destOrd="0" presId="urn:microsoft.com/office/officeart/2018/2/layout/IconVerticalSolidList"/>
    <dgm:cxn modelId="{87A69A34-6435-49E4-A748-3581EAE219A7}" type="presParOf" srcId="{45C685C8-D9D5-4AC4-8AB2-6DECB46F3A2F}" destId="{BCD75294-2B37-40C2-A6B1-2D95B0201B90}" srcOrd="2" destOrd="0" presId="urn:microsoft.com/office/officeart/2018/2/layout/IconVerticalSolidList"/>
    <dgm:cxn modelId="{4118C16F-C6E1-4308-AC5C-39C05506E66D}" type="presParOf" srcId="{BCD75294-2B37-40C2-A6B1-2D95B0201B90}" destId="{F8EDCC79-9961-4F60-924C-D77A5BE20E08}" srcOrd="0" destOrd="0" presId="urn:microsoft.com/office/officeart/2018/2/layout/IconVerticalSolidList"/>
    <dgm:cxn modelId="{361C1BB3-B7F3-4A68-A7B4-334C639F1E69}" type="presParOf" srcId="{BCD75294-2B37-40C2-A6B1-2D95B0201B90}" destId="{EEE46609-B111-4447-BBE4-BFEF619E261D}" srcOrd="1" destOrd="0" presId="urn:microsoft.com/office/officeart/2018/2/layout/IconVerticalSolidList"/>
    <dgm:cxn modelId="{44BAFFDD-65A5-447C-B8C0-C30C8DB20D4B}" type="presParOf" srcId="{BCD75294-2B37-40C2-A6B1-2D95B0201B90}" destId="{AABD2305-3D02-4138-A418-637601B4E1CB}" srcOrd="2" destOrd="0" presId="urn:microsoft.com/office/officeart/2018/2/layout/IconVerticalSolidList"/>
    <dgm:cxn modelId="{2EFCAE1F-0125-42D1-A7AE-90D375BB2281}" type="presParOf" srcId="{BCD75294-2B37-40C2-A6B1-2D95B0201B90}" destId="{B276FA80-48F2-4403-8B0D-B5590E350E31}" srcOrd="3" destOrd="0" presId="urn:microsoft.com/office/officeart/2018/2/layout/IconVerticalSolidList"/>
    <dgm:cxn modelId="{E601D371-E4FB-43DA-B451-BC73D67E0A07}" type="presParOf" srcId="{45C685C8-D9D5-4AC4-8AB2-6DECB46F3A2F}" destId="{3B14CEE5-25BB-44F7-AD81-8AD0C9CE2FBA}" srcOrd="3" destOrd="0" presId="urn:microsoft.com/office/officeart/2018/2/layout/IconVerticalSolidList"/>
    <dgm:cxn modelId="{1724C4E8-A583-443D-BFE1-D6872CE95CE3}" type="presParOf" srcId="{45C685C8-D9D5-4AC4-8AB2-6DECB46F3A2F}" destId="{4012BAAE-5CD6-4F06-997D-4120943E530E}" srcOrd="4" destOrd="0" presId="urn:microsoft.com/office/officeart/2018/2/layout/IconVerticalSolidList"/>
    <dgm:cxn modelId="{B24B758A-7E9D-4397-98A4-3A1BC82116AC}" type="presParOf" srcId="{4012BAAE-5CD6-4F06-997D-4120943E530E}" destId="{54C0750C-9909-4D0B-A298-1530CC33F213}" srcOrd="0" destOrd="0" presId="urn:microsoft.com/office/officeart/2018/2/layout/IconVerticalSolidList"/>
    <dgm:cxn modelId="{C87C27A0-56DB-4441-9E2C-202B617E83E6}" type="presParOf" srcId="{4012BAAE-5CD6-4F06-997D-4120943E530E}" destId="{6B2A38FD-EF5E-4257-9003-396BA6486BBA}" srcOrd="1" destOrd="0" presId="urn:microsoft.com/office/officeart/2018/2/layout/IconVerticalSolidList"/>
    <dgm:cxn modelId="{2F45DB05-F218-4615-BB02-C4AC24A9BF17}" type="presParOf" srcId="{4012BAAE-5CD6-4F06-997D-4120943E530E}" destId="{DC8689CC-106F-49DF-A566-D80E7DA527EB}" srcOrd="2" destOrd="0" presId="urn:microsoft.com/office/officeart/2018/2/layout/IconVerticalSolidList"/>
    <dgm:cxn modelId="{5A404674-E44F-4594-BE3B-B4F340CD7641}" type="presParOf" srcId="{4012BAAE-5CD6-4F06-997D-4120943E530E}" destId="{521467F8-30E2-4003-B258-1D745E65CAF0}" srcOrd="3" destOrd="0" presId="urn:microsoft.com/office/officeart/2018/2/layout/IconVerticalSolidList"/>
    <dgm:cxn modelId="{453829BE-1625-46C9-9257-A531B4C4D991}" type="presParOf" srcId="{45C685C8-D9D5-4AC4-8AB2-6DECB46F3A2F}" destId="{AF4DCB1B-8D87-40E6-9936-AA59FE96305D}" srcOrd="5" destOrd="0" presId="urn:microsoft.com/office/officeart/2018/2/layout/IconVerticalSolidList"/>
    <dgm:cxn modelId="{BFCCA4B7-19D0-42C1-89DB-163889ACAF5F}" type="presParOf" srcId="{45C685C8-D9D5-4AC4-8AB2-6DECB46F3A2F}" destId="{2FA06CB1-0535-44DA-A276-6A11E40C6811}" srcOrd="6" destOrd="0" presId="urn:microsoft.com/office/officeart/2018/2/layout/IconVerticalSolidList"/>
    <dgm:cxn modelId="{8DCABDE3-8C90-441C-BED6-FEE31B5B6798}" type="presParOf" srcId="{2FA06CB1-0535-44DA-A276-6A11E40C6811}" destId="{6D00F9E9-D915-4CBB-80C8-8BB428FDC0B0}" srcOrd="0" destOrd="0" presId="urn:microsoft.com/office/officeart/2018/2/layout/IconVerticalSolidList"/>
    <dgm:cxn modelId="{3E6D9223-26B0-4C97-B068-2FE76265C50A}" type="presParOf" srcId="{2FA06CB1-0535-44DA-A276-6A11E40C6811}" destId="{D99B6059-ECFC-4F3F-A700-4C4341AB8D39}" srcOrd="1" destOrd="0" presId="urn:microsoft.com/office/officeart/2018/2/layout/IconVerticalSolidList"/>
    <dgm:cxn modelId="{F4E607C8-50C7-48E9-A66A-0AA1E5ED9FD2}" type="presParOf" srcId="{2FA06CB1-0535-44DA-A276-6A11E40C6811}" destId="{AA8E4CF1-EFF4-4295-A4F7-7DC343D17144}" srcOrd="2" destOrd="0" presId="urn:microsoft.com/office/officeart/2018/2/layout/IconVerticalSolidList"/>
    <dgm:cxn modelId="{0F3B9B89-76F6-44AC-830D-54668F7CAA46}" type="presParOf" srcId="{2FA06CB1-0535-44DA-A276-6A11E40C6811}" destId="{34BB33BC-7E40-4574-A802-2E83D431518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A687F7-8253-4C96-92F1-5D967E8A8855}"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01ADF090-2917-4BD8-8841-03247FBB184F}">
      <dgm:prSet/>
      <dgm:spPr/>
      <dgm:t>
        <a:bodyPr/>
        <a:lstStyle/>
        <a:p>
          <a:r>
            <a:rPr lang="en-US" b="1"/>
            <a:t>How do we scale? </a:t>
          </a:r>
          <a:r>
            <a:rPr lang="en-US"/>
            <a:t>Partnered with Center for Excellence in Teaching and Learning</a:t>
          </a:r>
        </a:p>
      </dgm:t>
    </dgm:pt>
    <dgm:pt modelId="{1790B78D-51FD-403A-BFB1-9AE79F4046BA}" type="parTrans" cxnId="{2065E728-CEA1-43E9-BDC9-473C7EF17565}">
      <dgm:prSet/>
      <dgm:spPr/>
      <dgm:t>
        <a:bodyPr/>
        <a:lstStyle/>
        <a:p>
          <a:endParaRPr lang="en-US"/>
        </a:p>
      </dgm:t>
    </dgm:pt>
    <dgm:pt modelId="{0BAD117C-E0D6-4066-BDEC-D0DD2003CC3E}" type="sibTrans" cxnId="{2065E728-CEA1-43E9-BDC9-473C7EF17565}">
      <dgm:prSet/>
      <dgm:spPr/>
      <dgm:t>
        <a:bodyPr/>
        <a:lstStyle/>
        <a:p>
          <a:endParaRPr lang="en-US"/>
        </a:p>
      </dgm:t>
    </dgm:pt>
    <dgm:pt modelId="{7DC21939-E740-4E0A-B885-B6B35D49D365}">
      <dgm:prSet/>
      <dgm:spPr/>
      <dgm:t>
        <a:bodyPr/>
        <a:lstStyle/>
        <a:p>
          <a:r>
            <a:rPr lang="en-US"/>
            <a:t>Conducted a Needs Analysis: Sought feedback from faculty</a:t>
          </a:r>
        </a:p>
      </dgm:t>
    </dgm:pt>
    <dgm:pt modelId="{6EB5FBFF-6783-4326-BA9B-6D939FCA8032}" type="parTrans" cxnId="{6E4BE511-44BF-4F1B-B839-F7C18EC25063}">
      <dgm:prSet/>
      <dgm:spPr/>
      <dgm:t>
        <a:bodyPr/>
        <a:lstStyle/>
        <a:p>
          <a:endParaRPr lang="en-US"/>
        </a:p>
      </dgm:t>
    </dgm:pt>
    <dgm:pt modelId="{EE3F7B6C-37CC-4847-B3FD-9CA18B280A15}" type="sibTrans" cxnId="{6E4BE511-44BF-4F1B-B839-F7C18EC25063}">
      <dgm:prSet/>
      <dgm:spPr/>
      <dgm:t>
        <a:bodyPr/>
        <a:lstStyle/>
        <a:p>
          <a:endParaRPr lang="en-US"/>
        </a:p>
      </dgm:t>
    </dgm:pt>
    <dgm:pt modelId="{26636034-70C2-4E94-8C60-5AC4F5975753}">
      <dgm:prSet/>
      <dgm:spPr/>
      <dgm:t>
        <a:bodyPr/>
        <a:lstStyle/>
        <a:p>
          <a:r>
            <a:rPr lang="en-US"/>
            <a:t>Visited with faculty from pilot, sought feedback from the Change Advisory Group and the Faculty Council and its subcommittees</a:t>
          </a:r>
        </a:p>
      </dgm:t>
    </dgm:pt>
    <dgm:pt modelId="{86650C85-C749-443E-85AA-B385BE4A3067}" type="parTrans" cxnId="{6EF3669F-5677-42C8-ABA4-34103FAB0B01}">
      <dgm:prSet/>
      <dgm:spPr/>
      <dgm:t>
        <a:bodyPr/>
        <a:lstStyle/>
        <a:p>
          <a:endParaRPr lang="en-US"/>
        </a:p>
      </dgm:t>
    </dgm:pt>
    <dgm:pt modelId="{E45CB258-4B9A-4319-8976-D5DBC9974B5F}" type="sibTrans" cxnId="{6EF3669F-5677-42C8-ABA4-34103FAB0B01}">
      <dgm:prSet/>
      <dgm:spPr/>
      <dgm:t>
        <a:bodyPr/>
        <a:lstStyle/>
        <a:p>
          <a:endParaRPr lang="en-US"/>
        </a:p>
      </dgm:t>
    </dgm:pt>
    <dgm:pt modelId="{44128970-2257-46BD-9C32-4A3947ED6DA9}">
      <dgm:prSet/>
      <dgm:spPr/>
      <dgm:t>
        <a:bodyPr/>
        <a:lstStyle/>
        <a:p>
          <a:r>
            <a:rPr lang="en-US"/>
            <a:t>Used Rise by Articulate to create the training</a:t>
          </a:r>
        </a:p>
      </dgm:t>
    </dgm:pt>
    <dgm:pt modelId="{26FE7903-5D34-49A0-8EE9-ABC514D7C56E}" type="parTrans" cxnId="{063EDA63-AE14-49C9-841B-C139AEBDB96E}">
      <dgm:prSet/>
      <dgm:spPr/>
      <dgm:t>
        <a:bodyPr/>
        <a:lstStyle/>
        <a:p>
          <a:endParaRPr lang="en-US"/>
        </a:p>
      </dgm:t>
    </dgm:pt>
    <dgm:pt modelId="{9BD5E70F-7DFD-497A-B044-C9166CAABE91}" type="sibTrans" cxnId="{063EDA63-AE14-49C9-841B-C139AEBDB96E}">
      <dgm:prSet/>
      <dgm:spPr/>
      <dgm:t>
        <a:bodyPr/>
        <a:lstStyle/>
        <a:p>
          <a:endParaRPr lang="en-US"/>
        </a:p>
      </dgm:t>
    </dgm:pt>
    <dgm:pt modelId="{E4FA5199-0A60-4681-BF4C-044837DB8DC0}">
      <dgm:prSet/>
      <dgm:spPr/>
      <dgm:t>
        <a:bodyPr/>
        <a:lstStyle/>
        <a:p>
          <a:r>
            <a:rPr lang="en-US"/>
            <a:t>Provided training and rubric in Workday so ALL employees have access</a:t>
          </a:r>
        </a:p>
      </dgm:t>
    </dgm:pt>
    <dgm:pt modelId="{AF5C7093-FD25-432C-86B2-7410688C5F30}" type="parTrans" cxnId="{25DC019C-8555-4FC6-B1BB-FDF9D6C28476}">
      <dgm:prSet/>
      <dgm:spPr/>
      <dgm:t>
        <a:bodyPr/>
        <a:lstStyle/>
        <a:p>
          <a:endParaRPr lang="en-US"/>
        </a:p>
      </dgm:t>
    </dgm:pt>
    <dgm:pt modelId="{D8334F34-E962-4D6A-B37D-57EDF12A8B47}" type="sibTrans" cxnId="{25DC019C-8555-4FC6-B1BB-FDF9D6C28476}">
      <dgm:prSet/>
      <dgm:spPr/>
      <dgm:t>
        <a:bodyPr/>
        <a:lstStyle/>
        <a:p>
          <a:endParaRPr lang="en-US"/>
        </a:p>
      </dgm:t>
    </dgm:pt>
    <dgm:pt modelId="{3DC79C97-4AA1-4757-ABB9-93F9CFF379B8}">
      <dgm:prSet/>
      <dgm:spPr/>
      <dgm:t>
        <a:bodyPr/>
        <a:lstStyle/>
        <a:p>
          <a:r>
            <a:rPr lang="en-US"/>
            <a:t>Created Additional Resources for Faculty</a:t>
          </a:r>
        </a:p>
      </dgm:t>
    </dgm:pt>
    <dgm:pt modelId="{F7433F13-BCA7-4FD9-92A5-B4258B48A945}" type="parTrans" cxnId="{E7E88085-191D-4B67-AEBC-D65E19208675}">
      <dgm:prSet/>
      <dgm:spPr/>
      <dgm:t>
        <a:bodyPr/>
        <a:lstStyle/>
        <a:p>
          <a:endParaRPr lang="en-US"/>
        </a:p>
      </dgm:t>
    </dgm:pt>
    <dgm:pt modelId="{400DB692-912B-40F1-81A2-AD4B59798F8F}" type="sibTrans" cxnId="{E7E88085-191D-4B67-AEBC-D65E19208675}">
      <dgm:prSet/>
      <dgm:spPr/>
      <dgm:t>
        <a:bodyPr/>
        <a:lstStyle/>
        <a:p>
          <a:endParaRPr lang="en-US"/>
        </a:p>
      </dgm:t>
    </dgm:pt>
    <dgm:pt modelId="{56D3782D-65D9-4F43-A356-DF99E6331575}">
      <dgm:prSet/>
      <dgm:spPr/>
      <dgm:t>
        <a:bodyPr/>
        <a:lstStyle/>
        <a:p>
          <a:r>
            <a:rPr lang="en-US"/>
            <a:t>Course Design Café, Course Development Training, Course Guide Development Template</a:t>
          </a:r>
        </a:p>
      </dgm:t>
    </dgm:pt>
    <dgm:pt modelId="{C8ACEB89-4167-4399-8C3A-D3584B956832}" type="parTrans" cxnId="{58663AF0-88BF-42FE-B55C-6F1AD9A32502}">
      <dgm:prSet/>
      <dgm:spPr/>
      <dgm:t>
        <a:bodyPr/>
        <a:lstStyle/>
        <a:p>
          <a:endParaRPr lang="en-US"/>
        </a:p>
      </dgm:t>
    </dgm:pt>
    <dgm:pt modelId="{C4C2C726-CD19-47B5-BA60-BC00A4C5CB6B}" type="sibTrans" cxnId="{58663AF0-88BF-42FE-B55C-6F1AD9A32502}">
      <dgm:prSet/>
      <dgm:spPr/>
      <dgm:t>
        <a:bodyPr/>
        <a:lstStyle/>
        <a:p>
          <a:endParaRPr lang="en-US"/>
        </a:p>
      </dgm:t>
    </dgm:pt>
    <dgm:pt modelId="{384703B8-604E-4940-ABD5-3C587476DFE5}">
      <dgm:prSet/>
      <dgm:spPr/>
      <dgm:t>
        <a:bodyPr/>
        <a:lstStyle/>
        <a:p>
          <a:r>
            <a:rPr lang="en-US"/>
            <a:t>Development Dish with Jenn and Trish, Course Development Series</a:t>
          </a:r>
        </a:p>
      </dgm:t>
    </dgm:pt>
    <dgm:pt modelId="{376F71C8-D5D1-4BC7-8BF3-352C2BFC6610}" type="parTrans" cxnId="{875B0674-7BD5-4BF2-B8DB-680675FD4667}">
      <dgm:prSet/>
      <dgm:spPr/>
      <dgm:t>
        <a:bodyPr/>
        <a:lstStyle/>
        <a:p>
          <a:endParaRPr lang="en-US"/>
        </a:p>
      </dgm:t>
    </dgm:pt>
    <dgm:pt modelId="{25FBA8A9-0356-45C6-A4AB-EC144CB01BC2}" type="sibTrans" cxnId="{875B0674-7BD5-4BF2-B8DB-680675FD4667}">
      <dgm:prSet/>
      <dgm:spPr/>
      <dgm:t>
        <a:bodyPr/>
        <a:lstStyle/>
        <a:p>
          <a:endParaRPr lang="en-US"/>
        </a:p>
      </dgm:t>
    </dgm:pt>
    <dgm:pt modelId="{C1E6EEEC-233B-48EB-B3A2-5F21BD916350}" type="pres">
      <dgm:prSet presAssocID="{CBA687F7-8253-4C96-92F1-5D967E8A8855}" presName="diagram" presStyleCnt="0">
        <dgm:presLayoutVars>
          <dgm:chPref val="1"/>
          <dgm:dir/>
          <dgm:animOne val="branch"/>
          <dgm:animLvl val="lvl"/>
          <dgm:resizeHandles/>
        </dgm:presLayoutVars>
      </dgm:prSet>
      <dgm:spPr/>
    </dgm:pt>
    <dgm:pt modelId="{5D630233-B0B7-4358-9EBC-DABDA659988B}" type="pres">
      <dgm:prSet presAssocID="{01ADF090-2917-4BD8-8841-03247FBB184F}" presName="root" presStyleCnt="0"/>
      <dgm:spPr/>
    </dgm:pt>
    <dgm:pt modelId="{FC80ECE7-CF91-4403-93C3-48DD88BC2B91}" type="pres">
      <dgm:prSet presAssocID="{01ADF090-2917-4BD8-8841-03247FBB184F}" presName="rootComposite" presStyleCnt="0"/>
      <dgm:spPr/>
    </dgm:pt>
    <dgm:pt modelId="{027FBAD1-FB75-45CF-B1CC-7C8CD7DC0457}" type="pres">
      <dgm:prSet presAssocID="{01ADF090-2917-4BD8-8841-03247FBB184F}" presName="rootText" presStyleLbl="node1" presStyleIdx="0" presStyleCnt="4"/>
      <dgm:spPr/>
    </dgm:pt>
    <dgm:pt modelId="{A885270A-778B-40FB-8D1F-72B63A0B118E}" type="pres">
      <dgm:prSet presAssocID="{01ADF090-2917-4BD8-8841-03247FBB184F}" presName="rootConnector" presStyleLbl="node1" presStyleIdx="0" presStyleCnt="4"/>
      <dgm:spPr/>
    </dgm:pt>
    <dgm:pt modelId="{788D5B73-6190-4F6D-82BB-7900CC00A303}" type="pres">
      <dgm:prSet presAssocID="{01ADF090-2917-4BD8-8841-03247FBB184F}" presName="childShape" presStyleCnt="0"/>
      <dgm:spPr/>
    </dgm:pt>
    <dgm:pt modelId="{03A4F9F2-97DF-48D4-A034-19619FF851E3}" type="pres">
      <dgm:prSet presAssocID="{7DC21939-E740-4E0A-B885-B6B35D49D365}" presName="root" presStyleCnt="0"/>
      <dgm:spPr/>
    </dgm:pt>
    <dgm:pt modelId="{DA85F288-530D-40DC-923C-0E573EAFAA8D}" type="pres">
      <dgm:prSet presAssocID="{7DC21939-E740-4E0A-B885-B6B35D49D365}" presName="rootComposite" presStyleCnt="0"/>
      <dgm:spPr/>
    </dgm:pt>
    <dgm:pt modelId="{34CFEC6D-06D6-4D2D-BA04-CD64B444D6CE}" type="pres">
      <dgm:prSet presAssocID="{7DC21939-E740-4E0A-B885-B6B35D49D365}" presName="rootText" presStyleLbl="node1" presStyleIdx="1" presStyleCnt="4"/>
      <dgm:spPr/>
    </dgm:pt>
    <dgm:pt modelId="{D29AB9B3-A723-414D-8578-B44E00182A73}" type="pres">
      <dgm:prSet presAssocID="{7DC21939-E740-4E0A-B885-B6B35D49D365}" presName="rootConnector" presStyleLbl="node1" presStyleIdx="1" presStyleCnt="4"/>
      <dgm:spPr/>
    </dgm:pt>
    <dgm:pt modelId="{475C8C7A-D82A-4867-862D-D225ABB091F9}" type="pres">
      <dgm:prSet presAssocID="{7DC21939-E740-4E0A-B885-B6B35D49D365}" presName="childShape" presStyleCnt="0"/>
      <dgm:spPr/>
    </dgm:pt>
    <dgm:pt modelId="{77F65041-657E-45C0-9AD8-5143E1D32254}" type="pres">
      <dgm:prSet presAssocID="{86650C85-C749-443E-85AA-B385BE4A3067}" presName="Name13" presStyleLbl="parChTrans1D2" presStyleIdx="0" presStyleCnt="4"/>
      <dgm:spPr/>
    </dgm:pt>
    <dgm:pt modelId="{EC377ED5-3423-4BE0-B7A9-C633BD888E81}" type="pres">
      <dgm:prSet presAssocID="{26636034-70C2-4E94-8C60-5AC4F5975753}" presName="childText" presStyleLbl="bgAcc1" presStyleIdx="0" presStyleCnt="4">
        <dgm:presLayoutVars>
          <dgm:bulletEnabled val="1"/>
        </dgm:presLayoutVars>
      </dgm:prSet>
      <dgm:spPr/>
    </dgm:pt>
    <dgm:pt modelId="{52324AEE-309D-48B5-B123-6E2F9F97F043}" type="pres">
      <dgm:prSet presAssocID="{44128970-2257-46BD-9C32-4A3947ED6DA9}" presName="root" presStyleCnt="0"/>
      <dgm:spPr/>
    </dgm:pt>
    <dgm:pt modelId="{546ABE8D-719E-4EAE-A9B0-9709DCAD4FA3}" type="pres">
      <dgm:prSet presAssocID="{44128970-2257-46BD-9C32-4A3947ED6DA9}" presName="rootComposite" presStyleCnt="0"/>
      <dgm:spPr/>
    </dgm:pt>
    <dgm:pt modelId="{35F7C03A-02DB-49A5-B7A6-6FF60C554F79}" type="pres">
      <dgm:prSet presAssocID="{44128970-2257-46BD-9C32-4A3947ED6DA9}" presName="rootText" presStyleLbl="node1" presStyleIdx="2" presStyleCnt="4"/>
      <dgm:spPr/>
    </dgm:pt>
    <dgm:pt modelId="{8FAD7066-553D-4D4C-9AA7-D6985C4CC858}" type="pres">
      <dgm:prSet presAssocID="{44128970-2257-46BD-9C32-4A3947ED6DA9}" presName="rootConnector" presStyleLbl="node1" presStyleIdx="2" presStyleCnt="4"/>
      <dgm:spPr/>
    </dgm:pt>
    <dgm:pt modelId="{3837B2E6-34AF-4A0C-9AEB-15DBAF31295B}" type="pres">
      <dgm:prSet presAssocID="{44128970-2257-46BD-9C32-4A3947ED6DA9}" presName="childShape" presStyleCnt="0"/>
      <dgm:spPr/>
    </dgm:pt>
    <dgm:pt modelId="{D78CC305-2154-459E-8908-9C481372424D}" type="pres">
      <dgm:prSet presAssocID="{AF5C7093-FD25-432C-86B2-7410688C5F30}" presName="Name13" presStyleLbl="parChTrans1D2" presStyleIdx="1" presStyleCnt="4"/>
      <dgm:spPr/>
    </dgm:pt>
    <dgm:pt modelId="{6874175D-CA34-4391-951F-879B750B7E9E}" type="pres">
      <dgm:prSet presAssocID="{E4FA5199-0A60-4681-BF4C-044837DB8DC0}" presName="childText" presStyleLbl="bgAcc1" presStyleIdx="1" presStyleCnt="4">
        <dgm:presLayoutVars>
          <dgm:bulletEnabled val="1"/>
        </dgm:presLayoutVars>
      </dgm:prSet>
      <dgm:spPr/>
    </dgm:pt>
    <dgm:pt modelId="{739E2C6E-5873-473E-AA62-08721941CC3A}" type="pres">
      <dgm:prSet presAssocID="{3DC79C97-4AA1-4757-ABB9-93F9CFF379B8}" presName="root" presStyleCnt="0"/>
      <dgm:spPr/>
    </dgm:pt>
    <dgm:pt modelId="{C8231FEF-63DF-4594-95E7-992D0A5A6D28}" type="pres">
      <dgm:prSet presAssocID="{3DC79C97-4AA1-4757-ABB9-93F9CFF379B8}" presName="rootComposite" presStyleCnt="0"/>
      <dgm:spPr/>
    </dgm:pt>
    <dgm:pt modelId="{2D35B168-6D8B-4F52-A33D-DCEC9D1F4579}" type="pres">
      <dgm:prSet presAssocID="{3DC79C97-4AA1-4757-ABB9-93F9CFF379B8}" presName="rootText" presStyleLbl="node1" presStyleIdx="3" presStyleCnt="4"/>
      <dgm:spPr/>
    </dgm:pt>
    <dgm:pt modelId="{25AD380F-A60C-4891-91FC-BE0B8478FF5D}" type="pres">
      <dgm:prSet presAssocID="{3DC79C97-4AA1-4757-ABB9-93F9CFF379B8}" presName="rootConnector" presStyleLbl="node1" presStyleIdx="3" presStyleCnt="4"/>
      <dgm:spPr/>
    </dgm:pt>
    <dgm:pt modelId="{FC51CDE7-CF39-4789-B7EA-B166C3389098}" type="pres">
      <dgm:prSet presAssocID="{3DC79C97-4AA1-4757-ABB9-93F9CFF379B8}" presName="childShape" presStyleCnt="0"/>
      <dgm:spPr/>
    </dgm:pt>
    <dgm:pt modelId="{0369C2B0-D5C0-4F69-9DA6-44DDA1727127}" type="pres">
      <dgm:prSet presAssocID="{C8ACEB89-4167-4399-8C3A-D3584B956832}" presName="Name13" presStyleLbl="parChTrans1D2" presStyleIdx="2" presStyleCnt="4"/>
      <dgm:spPr/>
    </dgm:pt>
    <dgm:pt modelId="{1AC0B7B8-F2F9-4A4D-9790-61C6A086D817}" type="pres">
      <dgm:prSet presAssocID="{56D3782D-65D9-4F43-A356-DF99E6331575}" presName="childText" presStyleLbl="bgAcc1" presStyleIdx="2" presStyleCnt="4">
        <dgm:presLayoutVars>
          <dgm:bulletEnabled val="1"/>
        </dgm:presLayoutVars>
      </dgm:prSet>
      <dgm:spPr/>
    </dgm:pt>
    <dgm:pt modelId="{3E6A0BDB-FFFF-441F-944D-85213DC6614F}" type="pres">
      <dgm:prSet presAssocID="{376F71C8-D5D1-4BC7-8BF3-352C2BFC6610}" presName="Name13" presStyleLbl="parChTrans1D2" presStyleIdx="3" presStyleCnt="4"/>
      <dgm:spPr/>
    </dgm:pt>
    <dgm:pt modelId="{3FDCF1CC-0402-458D-940A-DA5483A5DB98}" type="pres">
      <dgm:prSet presAssocID="{384703B8-604E-4940-ABD5-3C587476DFE5}" presName="childText" presStyleLbl="bgAcc1" presStyleIdx="3" presStyleCnt="4">
        <dgm:presLayoutVars>
          <dgm:bulletEnabled val="1"/>
        </dgm:presLayoutVars>
      </dgm:prSet>
      <dgm:spPr/>
    </dgm:pt>
  </dgm:ptLst>
  <dgm:cxnLst>
    <dgm:cxn modelId="{3367DF0A-0FC7-4146-A4C0-47EA98D95665}" type="presOf" srcId="{384703B8-604E-4940-ABD5-3C587476DFE5}" destId="{3FDCF1CC-0402-458D-940A-DA5483A5DB98}" srcOrd="0" destOrd="0" presId="urn:microsoft.com/office/officeart/2005/8/layout/hierarchy3"/>
    <dgm:cxn modelId="{6E4BE511-44BF-4F1B-B839-F7C18EC25063}" srcId="{CBA687F7-8253-4C96-92F1-5D967E8A8855}" destId="{7DC21939-E740-4E0A-B885-B6B35D49D365}" srcOrd="1" destOrd="0" parTransId="{6EB5FBFF-6783-4326-BA9B-6D939FCA8032}" sibTransId="{EE3F7B6C-37CC-4847-B3FD-9CA18B280A15}"/>
    <dgm:cxn modelId="{20BA5312-F2F3-497D-A13F-4EB6A91D7592}" type="presOf" srcId="{CBA687F7-8253-4C96-92F1-5D967E8A8855}" destId="{C1E6EEEC-233B-48EB-B3A2-5F21BD916350}" srcOrd="0" destOrd="0" presId="urn:microsoft.com/office/officeart/2005/8/layout/hierarchy3"/>
    <dgm:cxn modelId="{BA7E061C-014D-4D27-AAEC-C50ADC00E62D}" type="presOf" srcId="{86650C85-C749-443E-85AA-B385BE4A3067}" destId="{77F65041-657E-45C0-9AD8-5143E1D32254}" srcOrd="0" destOrd="0" presId="urn:microsoft.com/office/officeart/2005/8/layout/hierarchy3"/>
    <dgm:cxn modelId="{EBF3FD1C-6AED-477E-8E9F-4500212690AB}" type="presOf" srcId="{26636034-70C2-4E94-8C60-5AC4F5975753}" destId="{EC377ED5-3423-4BE0-B7A9-C633BD888E81}" srcOrd="0" destOrd="0" presId="urn:microsoft.com/office/officeart/2005/8/layout/hierarchy3"/>
    <dgm:cxn modelId="{C7E82A1D-8074-41AE-A868-C43504A519B8}" type="presOf" srcId="{E4FA5199-0A60-4681-BF4C-044837DB8DC0}" destId="{6874175D-CA34-4391-951F-879B750B7E9E}" srcOrd="0" destOrd="0" presId="urn:microsoft.com/office/officeart/2005/8/layout/hierarchy3"/>
    <dgm:cxn modelId="{A5216128-48FE-41E7-A75B-4A309BFD27C8}" type="presOf" srcId="{3DC79C97-4AA1-4757-ABB9-93F9CFF379B8}" destId="{25AD380F-A60C-4891-91FC-BE0B8478FF5D}" srcOrd="1" destOrd="0" presId="urn:microsoft.com/office/officeart/2005/8/layout/hierarchy3"/>
    <dgm:cxn modelId="{2065E728-CEA1-43E9-BDC9-473C7EF17565}" srcId="{CBA687F7-8253-4C96-92F1-5D967E8A8855}" destId="{01ADF090-2917-4BD8-8841-03247FBB184F}" srcOrd="0" destOrd="0" parTransId="{1790B78D-51FD-403A-BFB1-9AE79F4046BA}" sibTransId="{0BAD117C-E0D6-4066-BDEC-D0DD2003CC3E}"/>
    <dgm:cxn modelId="{5CFB5F3B-1A3D-4ED7-8B18-1DA68393BC3B}" type="presOf" srcId="{44128970-2257-46BD-9C32-4A3947ED6DA9}" destId="{35F7C03A-02DB-49A5-B7A6-6FF60C554F79}" srcOrd="0" destOrd="0" presId="urn:microsoft.com/office/officeart/2005/8/layout/hierarchy3"/>
    <dgm:cxn modelId="{063EDA63-AE14-49C9-841B-C139AEBDB96E}" srcId="{CBA687F7-8253-4C96-92F1-5D967E8A8855}" destId="{44128970-2257-46BD-9C32-4A3947ED6DA9}" srcOrd="2" destOrd="0" parTransId="{26FE7903-5D34-49A0-8EE9-ABC514D7C56E}" sibTransId="{9BD5E70F-7DFD-497A-B044-C9166CAABE91}"/>
    <dgm:cxn modelId="{9646056A-ACE7-4563-9729-CE8E8D774817}" type="presOf" srcId="{376F71C8-D5D1-4BC7-8BF3-352C2BFC6610}" destId="{3E6A0BDB-FFFF-441F-944D-85213DC6614F}" srcOrd="0" destOrd="0" presId="urn:microsoft.com/office/officeart/2005/8/layout/hierarchy3"/>
    <dgm:cxn modelId="{875B0674-7BD5-4BF2-B8DB-680675FD4667}" srcId="{3DC79C97-4AA1-4757-ABB9-93F9CFF379B8}" destId="{384703B8-604E-4940-ABD5-3C587476DFE5}" srcOrd="1" destOrd="0" parTransId="{376F71C8-D5D1-4BC7-8BF3-352C2BFC6610}" sibTransId="{25FBA8A9-0356-45C6-A4AB-EC144CB01BC2}"/>
    <dgm:cxn modelId="{E7E88085-191D-4B67-AEBC-D65E19208675}" srcId="{CBA687F7-8253-4C96-92F1-5D967E8A8855}" destId="{3DC79C97-4AA1-4757-ABB9-93F9CFF379B8}" srcOrd="3" destOrd="0" parTransId="{F7433F13-BCA7-4FD9-92A5-B4258B48A945}" sibTransId="{400DB692-912B-40F1-81A2-AD4B59798F8F}"/>
    <dgm:cxn modelId="{25DC019C-8555-4FC6-B1BB-FDF9D6C28476}" srcId="{44128970-2257-46BD-9C32-4A3947ED6DA9}" destId="{E4FA5199-0A60-4681-BF4C-044837DB8DC0}" srcOrd="0" destOrd="0" parTransId="{AF5C7093-FD25-432C-86B2-7410688C5F30}" sibTransId="{D8334F34-E962-4D6A-B37D-57EDF12A8B47}"/>
    <dgm:cxn modelId="{10DB369E-A768-45A2-93EA-6DAD90EBF1FA}" type="presOf" srcId="{AF5C7093-FD25-432C-86B2-7410688C5F30}" destId="{D78CC305-2154-459E-8908-9C481372424D}" srcOrd="0" destOrd="0" presId="urn:microsoft.com/office/officeart/2005/8/layout/hierarchy3"/>
    <dgm:cxn modelId="{6EF3669F-5677-42C8-ABA4-34103FAB0B01}" srcId="{7DC21939-E740-4E0A-B885-B6B35D49D365}" destId="{26636034-70C2-4E94-8C60-5AC4F5975753}" srcOrd="0" destOrd="0" parTransId="{86650C85-C749-443E-85AA-B385BE4A3067}" sibTransId="{E45CB258-4B9A-4319-8976-D5DBC9974B5F}"/>
    <dgm:cxn modelId="{965B68AF-3F7C-49E3-9242-3BC82D4A4498}" type="presOf" srcId="{56D3782D-65D9-4F43-A356-DF99E6331575}" destId="{1AC0B7B8-F2F9-4A4D-9790-61C6A086D817}" srcOrd="0" destOrd="0" presId="urn:microsoft.com/office/officeart/2005/8/layout/hierarchy3"/>
    <dgm:cxn modelId="{10E898B1-E014-464A-8390-AF278AC39438}" type="presOf" srcId="{C8ACEB89-4167-4399-8C3A-D3584B956832}" destId="{0369C2B0-D5C0-4F69-9DA6-44DDA1727127}" srcOrd="0" destOrd="0" presId="urn:microsoft.com/office/officeart/2005/8/layout/hierarchy3"/>
    <dgm:cxn modelId="{F42B80B5-BFD1-48CD-8D8C-F8F5CDA75195}" type="presOf" srcId="{3DC79C97-4AA1-4757-ABB9-93F9CFF379B8}" destId="{2D35B168-6D8B-4F52-A33D-DCEC9D1F4579}" srcOrd="0" destOrd="0" presId="urn:microsoft.com/office/officeart/2005/8/layout/hierarchy3"/>
    <dgm:cxn modelId="{BFA212CB-08D8-44D2-B2BF-01A0B4EBCF85}" type="presOf" srcId="{01ADF090-2917-4BD8-8841-03247FBB184F}" destId="{A885270A-778B-40FB-8D1F-72B63A0B118E}" srcOrd="1" destOrd="0" presId="urn:microsoft.com/office/officeart/2005/8/layout/hierarchy3"/>
    <dgm:cxn modelId="{4B99B3D9-0325-4051-AD43-838B42BECE40}" type="presOf" srcId="{7DC21939-E740-4E0A-B885-B6B35D49D365}" destId="{34CFEC6D-06D6-4D2D-BA04-CD64B444D6CE}" srcOrd="0" destOrd="0" presId="urn:microsoft.com/office/officeart/2005/8/layout/hierarchy3"/>
    <dgm:cxn modelId="{58663AF0-88BF-42FE-B55C-6F1AD9A32502}" srcId="{3DC79C97-4AA1-4757-ABB9-93F9CFF379B8}" destId="{56D3782D-65D9-4F43-A356-DF99E6331575}" srcOrd="0" destOrd="0" parTransId="{C8ACEB89-4167-4399-8C3A-D3584B956832}" sibTransId="{C4C2C726-CD19-47B5-BA60-BC00A4C5CB6B}"/>
    <dgm:cxn modelId="{A356F8F2-1F13-485A-B832-837E19ED0ECA}" type="presOf" srcId="{7DC21939-E740-4E0A-B885-B6B35D49D365}" destId="{D29AB9B3-A723-414D-8578-B44E00182A73}" srcOrd="1" destOrd="0" presId="urn:microsoft.com/office/officeart/2005/8/layout/hierarchy3"/>
    <dgm:cxn modelId="{8F34CBF6-AD5F-4537-AA34-B741D412679D}" type="presOf" srcId="{01ADF090-2917-4BD8-8841-03247FBB184F}" destId="{027FBAD1-FB75-45CF-B1CC-7C8CD7DC0457}" srcOrd="0" destOrd="0" presId="urn:microsoft.com/office/officeart/2005/8/layout/hierarchy3"/>
    <dgm:cxn modelId="{E8C6EAFD-20CE-464E-92E3-052F271F5064}" type="presOf" srcId="{44128970-2257-46BD-9C32-4A3947ED6DA9}" destId="{8FAD7066-553D-4D4C-9AA7-D6985C4CC858}" srcOrd="1" destOrd="0" presId="urn:microsoft.com/office/officeart/2005/8/layout/hierarchy3"/>
    <dgm:cxn modelId="{54ADB089-1B90-46D1-AC8A-02CC8B7654C0}" type="presParOf" srcId="{C1E6EEEC-233B-48EB-B3A2-5F21BD916350}" destId="{5D630233-B0B7-4358-9EBC-DABDA659988B}" srcOrd="0" destOrd="0" presId="urn:microsoft.com/office/officeart/2005/8/layout/hierarchy3"/>
    <dgm:cxn modelId="{235511DA-9EEF-460D-BD58-D406F9F21959}" type="presParOf" srcId="{5D630233-B0B7-4358-9EBC-DABDA659988B}" destId="{FC80ECE7-CF91-4403-93C3-48DD88BC2B91}" srcOrd="0" destOrd="0" presId="urn:microsoft.com/office/officeart/2005/8/layout/hierarchy3"/>
    <dgm:cxn modelId="{8BE27A7D-CEFF-4BFC-86D9-47B8433B3D81}" type="presParOf" srcId="{FC80ECE7-CF91-4403-93C3-48DD88BC2B91}" destId="{027FBAD1-FB75-45CF-B1CC-7C8CD7DC0457}" srcOrd="0" destOrd="0" presId="urn:microsoft.com/office/officeart/2005/8/layout/hierarchy3"/>
    <dgm:cxn modelId="{318984AA-0B2D-49D2-9E41-391C03CC3873}" type="presParOf" srcId="{FC80ECE7-CF91-4403-93C3-48DD88BC2B91}" destId="{A885270A-778B-40FB-8D1F-72B63A0B118E}" srcOrd="1" destOrd="0" presId="urn:microsoft.com/office/officeart/2005/8/layout/hierarchy3"/>
    <dgm:cxn modelId="{09C4A967-C8D7-4594-8A06-9DFD5202A633}" type="presParOf" srcId="{5D630233-B0B7-4358-9EBC-DABDA659988B}" destId="{788D5B73-6190-4F6D-82BB-7900CC00A303}" srcOrd="1" destOrd="0" presId="urn:microsoft.com/office/officeart/2005/8/layout/hierarchy3"/>
    <dgm:cxn modelId="{5C32D26D-F8FF-49F3-BAF3-827BF0EB3252}" type="presParOf" srcId="{C1E6EEEC-233B-48EB-B3A2-5F21BD916350}" destId="{03A4F9F2-97DF-48D4-A034-19619FF851E3}" srcOrd="1" destOrd="0" presId="urn:microsoft.com/office/officeart/2005/8/layout/hierarchy3"/>
    <dgm:cxn modelId="{D9B5BF5B-1E26-47A6-A0C6-4DF7FC8386E5}" type="presParOf" srcId="{03A4F9F2-97DF-48D4-A034-19619FF851E3}" destId="{DA85F288-530D-40DC-923C-0E573EAFAA8D}" srcOrd="0" destOrd="0" presId="urn:microsoft.com/office/officeart/2005/8/layout/hierarchy3"/>
    <dgm:cxn modelId="{7AC8CD89-55C9-4D73-83A2-9B9DFAF32490}" type="presParOf" srcId="{DA85F288-530D-40DC-923C-0E573EAFAA8D}" destId="{34CFEC6D-06D6-4D2D-BA04-CD64B444D6CE}" srcOrd="0" destOrd="0" presId="urn:microsoft.com/office/officeart/2005/8/layout/hierarchy3"/>
    <dgm:cxn modelId="{F8EB15D0-6CE1-4059-933A-6D61E22668E6}" type="presParOf" srcId="{DA85F288-530D-40DC-923C-0E573EAFAA8D}" destId="{D29AB9B3-A723-414D-8578-B44E00182A73}" srcOrd="1" destOrd="0" presId="urn:microsoft.com/office/officeart/2005/8/layout/hierarchy3"/>
    <dgm:cxn modelId="{32A03DED-C527-4A84-99A4-F1D5C1CD415B}" type="presParOf" srcId="{03A4F9F2-97DF-48D4-A034-19619FF851E3}" destId="{475C8C7A-D82A-4867-862D-D225ABB091F9}" srcOrd="1" destOrd="0" presId="urn:microsoft.com/office/officeart/2005/8/layout/hierarchy3"/>
    <dgm:cxn modelId="{16470D24-7378-4022-AB16-E6905C3EA704}" type="presParOf" srcId="{475C8C7A-D82A-4867-862D-D225ABB091F9}" destId="{77F65041-657E-45C0-9AD8-5143E1D32254}" srcOrd="0" destOrd="0" presId="urn:microsoft.com/office/officeart/2005/8/layout/hierarchy3"/>
    <dgm:cxn modelId="{AAA47A87-E050-47C0-B16D-9D0B72A4BC4A}" type="presParOf" srcId="{475C8C7A-D82A-4867-862D-D225ABB091F9}" destId="{EC377ED5-3423-4BE0-B7A9-C633BD888E81}" srcOrd="1" destOrd="0" presId="urn:microsoft.com/office/officeart/2005/8/layout/hierarchy3"/>
    <dgm:cxn modelId="{AEEF61AA-5DEC-4D99-8C38-C1EEFEA71A76}" type="presParOf" srcId="{C1E6EEEC-233B-48EB-B3A2-5F21BD916350}" destId="{52324AEE-309D-48B5-B123-6E2F9F97F043}" srcOrd="2" destOrd="0" presId="urn:microsoft.com/office/officeart/2005/8/layout/hierarchy3"/>
    <dgm:cxn modelId="{BC01C20B-ADD0-4467-99DE-179A723650D0}" type="presParOf" srcId="{52324AEE-309D-48B5-B123-6E2F9F97F043}" destId="{546ABE8D-719E-4EAE-A9B0-9709DCAD4FA3}" srcOrd="0" destOrd="0" presId="urn:microsoft.com/office/officeart/2005/8/layout/hierarchy3"/>
    <dgm:cxn modelId="{96D07F13-F87F-4520-BA01-AEA5474AC77C}" type="presParOf" srcId="{546ABE8D-719E-4EAE-A9B0-9709DCAD4FA3}" destId="{35F7C03A-02DB-49A5-B7A6-6FF60C554F79}" srcOrd="0" destOrd="0" presId="urn:microsoft.com/office/officeart/2005/8/layout/hierarchy3"/>
    <dgm:cxn modelId="{CCF8CA04-9384-4E3A-9ED7-D3B1F816B41D}" type="presParOf" srcId="{546ABE8D-719E-4EAE-A9B0-9709DCAD4FA3}" destId="{8FAD7066-553D-4D4C-9AA7-D6985C4CC858}" srcOrd="1" destOrd="0" presId="urn:microsoft.com/office/officeart/2005/8/layout/hierarchy3"/>
    <dgm:cxn modelId="{D4839AAE-0ECB-4BC2-846E-FD6A3CEDAE27}" type="presParOf" srcId="{52324AEE-309D-48B5-B123-6E2F9F97F043}" destId="{3837B2E6-34AF-4A0C-9AEB-15DBAF31295B}" srcOrd="1" destOrd="0" presId="urn:microsoft.com/office/officeart/2005/8/layout/hierarchy3"/>
    <dgm:cxn modelId="{61B42EFC-714D-4D71-B7D1-45E57B8C8B54}" type="presParOf" srcId="{3837B2E6-34AF-4A0C-9AEB-15DBAF31295B}" destId="{D78CC305-2154-459E-8908-9C481372424D}" srcOrd="0" destOrd="0" presId="urn:microsoft.com/office/officeart/2005/8/layout/hierarchy3"/>
    <dgm:cxn modelId="{55F2BA5A-2B92-4F24-84A6-DF1EFCB706D5}" type="presParOf" srcId="{3837B2E6-34AF-4A0C-9AEB-15DBAF31295B}" destId="{6874175D-CA34-4391-951F-879B750B7E9E}" srcOrd="1" destOrd="0" presId="urn:microsoft.com/office/officeart/2005/8/layout/hierarchy3"/>
    <dgm:cxn modelId="{C8C435D2-7DD3-40FF-AC69-2999AF39F162}" type="presParOf" srcId="{C1E6EEEC-233B-48EB-B3A2-5F21BD916350}" destId="{739E2C6E-5873-473E-AA62-08721941CC3A}" srcOrd="3" destOrd="0" presId="urn:microsoft.com/office/officeart/2005/8/layout/hierarchy3"/>
    <dgm:cxn modelId="{8C235565-39DF-4F24-BE4A-2F531028C05D}" type="presParOf" srcId="{739E2C6E-5873-473E-AA62-08721941CC3A}" destId="{C8231FEF-63DF-4594-95E7-992D0A5A6D28}" srcOrd="0" destOrd="0" presId="urn:microsoft.com/office/officeart/2005/8/layout/hierarchy3"/>
    <dgm:cxn modelId="{8ED36768-14B5-4569-BC2F-0FC341AD325E}" type="presParOf" srcId="{C8231FEF-63DF-4594-95E7-992D0A5A6D28}" destId="{2D35B168-6D8B-4F52-A33D-DCEC9D1F4579}" srcOrd="0" destOrd="0" presId="urn:microsoft.com/office/officeart/2005/8/layout/hierarchy3"/>
    <dgm:cxn modelId="{46D8D94B-DC65-4013-89C0-FFD53F922BD8}" type="presParOf" srcId="{C8231FEF-63DF-4594-95E7-992D0A5A6D28}" destId="{25AD380F-A60C-4891-91FC-BE0B8478FF5D}" srcOrd="1" destOrd="0" presId="urn:microsoft.com/office/officeart/2005/8/layout/hierarchy3"/>
    <dgm:cxn modelId="{30BD9793-ABE1-4EF4-A7F2-2F7EDA003D96}" type="presParOf" srcId="{739E2C6E-5873-473E-AA62-08721941CC3A}" destId="{FC51CDE7-CF39-4789-B7EA-B166C3389098}" srcOrd="1" destOrd="0" presId="urn:microsoft.com/office/officeart/2005/8/layout/hierarchy3"/>
    <dgm:cxn modelId="{2D7F7C35-6D21-47E9-8A51-12B321C2913D}" type="presParOf" srcId="{FC51CDE7-CF39-4789-B7EA-B166C3389098}" destId="{0369C2B0-D5C0-4F69-9DA6-44DDA1727127}" srcOrd="0" destOrd="0" presId="urn:microsoft.com/office/officeart/2005/8/layout/hierarchy3"/>
    <dgm:cxn modelId="{44348135-DC83-49B8-B3DA-0BD4C35F8167}" type="presParOf" srcId="{FC51CDE7-CF39-4789-B7EA-B166C3389098}" destId="{1AC0B7B8-F2F9-4A4D-9790-61C6A086D817}" srcOrd="1" destOrd="0" presId="urn:microsoft.com/office/officeart/2005/8/layout/hierarchy3"/>
    <dgm:cxn modelId="{CD63F51A-CB6C-453B-B92C-F8CB9AD1850E}" type="presParOf" srcId="{FC51CDE7-CF39-4789-B7EA-B166C3389098}" destId="{3E6A0BDB-FFFF-441F-944D-85213DC6614F}" srcOrd="2" destOrd="0" presId="urn:microsoft.com/office/officeart/2005/8/layout/hierarchy3"/>
    <dgm:cxn modelId="{F906CA40-70F6-4FD5-9DB3-12779A5C42AB}" type="presParOf" srcId="{FC51CDE7-CF39-4789-B7EA-B166C3389098}" destId="{3FDCF1CC-0402-458D-940A-DA5483A5DB98}"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837C0C-6760-496C-9E9C-06B7CE9A66F2}"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2F5F9045-C74F-4C77-A9E9-9E9CDB162BA5}">
      <dgm:prSet/>
      <dgm:spPr/>
      <dgm:t>
        <a:bodyPr/>
        <a:lstStyle/>
        <a:p>
          <a:r>
            <a:rPr lang="en-US"/>
            <a:t>Apply</a:t>
          </a:r>
        </a:p>
      </dgm:t>
    </dgm:pt>
    <dgm:pt modelId="{031DFE75-9B6F-4A36-95B4-95E989BE7262}" type="parTrans" cxnId="{72CF2C39-0AE5-47BB-9843-B434F2E2040C}">
      <dgm:prSet/>
      <dgm:spPr/>
      <dgm:t>
        <a:bodyPr/>
        <a:lstStyle/>
        <a:p>
          <a:endParaRPr lang="en-US"/>
        </a:p>
      </dgm:t>
    </dgm:pt>
    <dgm:pt modelId="{F2B2145A-0E48-4035-A96D-90855A299438}" type="sibTrans" cxnId="{72CF2C39-0AE5-47BB-9843-B434F2E2040C}">
      <dgm:prSet/>
      <dgm:spPr/>
      <dgm:t>
        <a:bodyPr/>
        <a:lstStyle/>
        <a:p>
          <a:endParaRPr lang="en-US"/>
        </a:p>
      </dgm:t>
    </dgm:pt>
    <dgm:pt modelId="{A42E056A-E9D0-49D6-A4B9-531C0C84A9CF}">
      <dgm:prSet/>
      <dgm:spPr/>
      <dgm:t>
        <a:bodyPr/>
        <a:lstStyle/>
        <a:p>
          <a:r>
            <a:rPr lang="en-US"/>
            <a:t>Apply logic and critical thinking to evaluate reasoning, explore diverse perspectives, and engage in metacognition.</a:t>
          </a:r>
        </a:p>
      </dgm:t>
    </dgm:pt>
    <dgm:pt modelId="{19B69064-4256-4A1B-8B6C-F4A44718EBAD}" type="parTrans" cxnId="{BA44F1F5-A54E-4F54-A227-AE2978C971EB}">
      <dgm:prSet/>
      <dgm:spPr/>
      <dgm:t>
        <a:bodyPr/>
        <a:lstStyle/>
        <a:p>
          <a:endParaRPr lang="en-US"/>
        </a:p>
      </dgm:t>
    </dgm:pt>
    <dgm:pt modelId="{0EFA5795-9DFA-4964-9A4A-074940AFED88}" type="sibTrans" cxnId="{BA44F1F5-A54E-4F54-A227-AE2978C971EB}">
      <dgm:prSet/>
      <dgm:spPr/>
      <dgm:t>
        <a:bodyPr/>
        <a:lstStyle/>
        <a:p>
          <a:endParaRPr lang="en-US"/>
        </a:p>
      </dgm:t>
    </dgm:pt>
    <dgm:pt modelId="{8E6797FE-8C11-425B-AC5B-2D2DE9A2AD4A}">
      <dgm:prSet/>
      <dgm:spPr/>
      <dgm:t>
        <a:bodyPr/>
        <a:lstStyle/>
        <a:p>
          <a:r>
            <a:rPr lang="en-US"/>
            <a:t>Cultivate</a:t>
          </a:r>
        </a:p>
      </dgm:t>
    </dgm:pt>
    <dgm:pt modelId="{2DAEC569-E88E-44AA-8AC1-E363ABF1E069}" type="parTrans" cxnId="{F24665FA-5827-4EFC-9CF3-D77A5E5BF38C}">
      <dgm:prSet/>
      <dgm:spPr/>
      <dgm:t>
        <a:bodyPr/>
        <a:lstStyle/>
        <a:p>
          <a:endParaRPr lang="en-US"/>
        </a:p>
      </dgm:t>
    </dgm:pt>
    <dgm:pt modelId="{BF3B8BDD-16CF-43F3-BA95-041D11A07221}" type="sibTrans" cxnId="{F24665FA-5827-4EFC-9CF3-D77A5E5BF38C}">
      <dgm:prSet/>
      <dgm:spPr/>
      <dgm:t>
        <a:bodyPr/>
        <a:lstStyle/>
        <a:p>
          <a:endParaRPr lang="en-US"/>
        </a:p>
      </dgm:t>
    </dgm:pt>
    <dgm:pt modelId="{E0C7F71C-442D-400C-8DA2-59DCA64687D3}">
      <dgm:prSet/>
      <dgm:spPr/>
      <dgm:t>
        <a:bodyPr/>
        <a:lstStyle/>
        <a:p>
          <a:r>
            <a:rPr lang="en-US"/>
            <a:t>Cultivate knowledge of and respect for people with diverse backgrounds, values, and lifestyles.</a:t>
          </a:r>
        </a:p>
      </dgm:t>
    </dgm:pt>
    <dgm:pt modelId="{80A78435-E320-480A-B7F1-7C2A1EED6392}" type="parTrans" cxnId="{BBC457D0-8B05-4D07-BBB3-868A75D4CC27}">
      <dgm:prSet/>
      <dgm:spPr/>
      <dgm:t>
        <a:bodyPr/>
        <a:lstStyle/>
        <a:p>
          <a:endParaRPr lang="en-US"/>
        </a:p>
      </dgm:t>
    </dgm:pt>
    <dgm:pt modelId="{E6EA8664-9022-48D3-BE2F-36D3A49A5B2A}" type="sibTrans" cxnId="{BBC457D0-8B05-4D07-BBB3-868A75D4CC27}">
      <dgm:prSet/>
      <dgm:spPr/>
      <dgm:t>
        <a:bodyPr/>
        <a:lstStyle/>
        <a:p>
          <a:endParaRPr lang="en-US"/>
        </a:p>
      </dgm:t>
    </dgm:pt>
    <dgm:pt modelId="{E029619D-8D88-4C9A-8052-D61170A4EC0A}">
      <dgm:prSet/>
      <dgm:spPr/>
      <dgm:t>
        <a:bodyPr/>
        <a:lstStyle/>
        <a:p>
          <a:r>
            <a:rPr lang="en-US"/>
            <a:t>Apply</a:t>
          </a:r>
        </a:p>
      </dgm:t>
    </dgm:pt>
    <dgm:pt modelId="{CBEA3926-DC5F-4C6F-A6A8-D88A962F2CCA}" type="parTrans" cxnId="{27D7C0D1-1EEC-4B72-86E9-3885077F649E}">
      <dgm:prSet/>
      <dgm:spPr/>
      <dgm:t>
        <a:bodyPr/>
        <a:lstStyle/>
        <a:p>
          <a:endParaRPr lang="en-US"/>
        </a:p>
      </dgm:t>
    </dgm:pt>
    <dgm:pt modelId="{E1ACA40C-EE57-4317-9675-CD15FE8E2164}" type="sibTrans" cxnId="{27D7C0D1-1EEC-4B72-86E9-3885077F649E}">
      <dgm:prSet/>
      <dgm:spPr/>
      <dgm:t>
        <a:bodyPr/>
        <a:lstStyle/>
        <a:p>
          <a:endParaRPr lang="en-US"/>
        </a:p>
      </dgm:t>
    </dgm:pt>
    <dgm:pt modelId="{244FC808-258C-436F-9490-BED7ED1F6C7D}">
      <dgm:prSet/>
      <dgm:spPr/>
      <dgm:t>
        <a:bodyPr/>
        <a:lstStyle/>
        <a:p>
          <a:r>
            <a:rPr lang="en-US"/>
            <a:t>Apply knowledge of commonalities and differences across varying cultural, economic, and geographic populations as part of global citizenship.</a:t>
          </a:r>
        </a:p>
      </dgm:t>
    </dgm:pt>
    <dgm:pt modelId="{01D42F44-1BD4-4AD1-A3EE-397298002504}" type="parTrans" cxnId="{5A761104-252D-4097-A2DE-A5DFA50406FA}">
      <dgm:prSet/>
      <dgm:spPr/>
      <dgm:t>
        <a:bodyPr/>
        <a:lstStyle/>
        <a:p>
          <a:endParaRPr lang="en-US"/>
        </a:p>
      </dgm:t>
    </dgm:pt>
    <dgm:pt modelId="{32422951-8638-4393-A49B-4E0DB4245357}" type="sibTrans" cxnId="{5A761104-252D-4097-A2DE-A5DFA50406FA}">
      <dgm:prSet/>
      <dgm:spPr/>
      <dgm:t>
        <a:bodyPr/>
        <a:lstStyle/>
        <a:p>
          <a:endParaRPr lang="en-US"/>
        </a:p>
      </dgm:t>
    </dgm:pt>
    <dgm:pt modelId="{69EF98EE-1DCA-4700-98F2-0C24BA96A82D}" type="pres">
      <dgm:prSet presAssocID="{5A837C0C-6760-496C-9E9C-06B7CE9A66F2}" presName="Name0" presStyleCnt="0">
        <dgm:presLayoutVars>
          <dgm:dir/>
          <dgm:animLvl val="lvl"/>
          <dgm:resizeHandles val="exact"/>
        </dgm:presLayoutVars>
      </dgm:prSet>
      <dgm:spPr/>
    </dgm:pt>
    <dgm:pt modelId="{71E43F7E-3BFB-4BA3-B925-4890EF0F60B3}" type="pres">
      <dgm:prSet presAssocID="{2F5F9045-C74F-4C77-A9E9-9E9CDB162BA5}" presName="composite" presStyleCnt="0"/>
      <dgm:spPr/>
    </dgm:pt>
    <dgm:pt modelId="{564CDF5D-98CC-429A-8DCD-D57093403F42}" type="pres">
      <dgm:prSet presAssocID="{2F5F9045-C74F-4C77-A9E9-9E9CDB162BA5}" presName="parTx" presStyleLbl="alignNode1" presStyleIdx="0" presStyleCnt="3">
        <dgm:presLayoutVars>
          <dgm:chMax val="0"/>
          <dgm:chPref val="0"/>
        </dgm:presLayoutVars>
      </dgm:prSet>
      <dgm:spPr/>
    </dgm:pt>
    <dgm:pt modelId="{9F289976-3B87-4BB2-8A01-0EBE6EBCEF4C}" type="pres">
      <dgm:prSet presAssocID="{2F5F9045-C74F-4C77-A9E9-9E9CDB162BA5}" presName="desTx" presStyleLbl="alignAccFollowNode1" presStyleIdx="0" presStyleCnt="3">
        <dgm:presLayoutVars/>
      </dgm:prSet>
      <dgm:spPr/>
    </dgm:pt>
    <dgm:pt modelId="{504FCA7C-D0BC-4691-9140-386346983FED}" type="pres">
      <dgm:prSet presAssocID="{F2B2145A-0E48-4035-A96D-90855A299438}" presName="space" presStyleCnt="0"/>
      <dgm:spPr/>
    </dgm:pt>
    <dgm:pt modelId="{B2BC26EE-10CC-417E-AB2E-8E2E4B911F38}" type="pres">
      <dgm:prSet presAssocID="{8E6797FE-8C11-425B-AC5B-2D2DE9A2AD4A}" presName="composite" presStyleCnt="0"/>
      <dgm:spPr/>
    </dgm:pt>
    <dgm:pt modelId="{C78C7709-7BF1-457F-8FC5-88AE3912948A}" type="pres">
      <dgm:prSet presAssocID="{8E6797FE-8C11-425B-AC5B-2D2DE9A2AD4A}" presName="parTx" presStyleLbl="alignNode1" presStyleIdx="1" presStyleCnt="3">
        <dgm:presLayoutVars>
          <dgm:chMax val="0"/>
          <dgm:chPref val="0"/>
        </dgm:presLayoutVars>
      </dgm:prSet>
      <dgm:spPr/>
    </dgm:pt>
    <dgm:pt modelId="{2339659C-8102-4AA6-B9B5-B62F06C0DCC2}" type="pres">
      <dgm:prSet presAssocID="{8E6797FE-8C11-425B-AC5B-2D2DE9A2AD4A}" presName="desTx" presStyleLbl="alignAccFollowNode1" presStyleIdx="1" presStyleCnt="3">
        <dgm:presLayoutVars/>
      </dgm:prSet>
      <dgm:spPr/>
    </dgm:pt>
    <dgm:pt modelId="{FE8773C6-010E-4590-8534-313A51138A06}" type="pres">
      <dgm:prSet presAssocID="{BF3B8BDD-16CF-43F3-BA95-041D11A07221}" presName="space" presStyleCnt="0"/>
      <dgm:spPr/>
    </dgm:pt>
    <dgm:pt modelId="{CDF3513B-9B64-4248-A0F8-BB3B53F50BDD}" type="pres">
      <dgm:prSet presAssocID="{E029619D-8D88-4C9A-8052-D61170A4EC0A}" presName="composite" presStyleCnt="0"/>
      <dgm:spPr/>
    </dgm:pt>
    <dgm:pt modelId="{CD783B8E-2967-4C3F-92FB-B7174A737176}" type="pres">
      <dgm:prSet presAssocID="{E029619D-8D88-4C9A-8052-D61170A4EC0A}" presName="parTx" presStyleLbl="alignNode1" presStyleIdx="2" presStyleCnt="3">
        <dgm:presLayoutVars>
          <dgm:chMax val="0"/>
          <dgm:chPref val="0"/>
        </dgm:presLayoutVars>
      </dgm:prSet>
      <dgm:spPr/>
    </dgm:pt>
    <dgm:pt modelId="{6AB8AE90-9608-424F-84CB-B3EB33FC57BC}" type="pres">
      <dgm:prSet presAssocID="{E029619D-8D88-4C9A-8052-D61170A4EC0A}" presName="desTx" presStyleLbl="alignAccFollowNode1" presStyleIdx="2" presStyleCnt="3">
        <dgm:presLayoutVars/>
      </dgm:prSet>
      <dgm:spPr/>
    </dgm:pt>
  </dgm:ptLst>
  <dgm:cxnLst>
    <dgm:cxn modelId="{5A761104-252D-4097-A2DE-A5DFA50406FA}" srcId="{E029619D-8D88-4C9A-8052-D61170A4EC0A}" destId="{244FC808-258C-436F-9490-BED7ED1F6C7D}" srcOrd="0" destOrd="0" parTransId="{01D42F44-1BD4-4AD1-A3EE-397298002504}" sibTransId="{32422951-8638-4393-A49B-4E0DB4245357}"/>
    <dgm:cxn modelId="{7DA1392C-B35E-4F0E-8498-08A920B6D86E}" type="presOf" srcId="{5A837C0C-6760-496C-9E9C-06B7CE9A66F2}" destId="{69EF98EE-1DCA-4700-98F2-0C24BA96A82D}" srcOrd="0" destOrd="0" presId="urn:microsoft.com/office/officeart/2016/7/layout/HorizontalActionList"/>
    <dgm:cxn modelId="{4516812D-5B6E-4F73-A847-39B63C3CD3FE}" type="presOf" srcId="{244FC808-258C-436F-9490-BED7ED1F6C7D}" destId="{6AB8AE90-9608-424F-84CB-B3EB33FC57BC}" srcOrd="0" destOrd="0" presId="urn:microsoft.com/office/officeart/2016/7/layout/HorizontalActionList"/>
    <dgm:cxn modelId="{72CF2C39-0AE5-47BB-9843-B434F2E2040C}" srcId="{5A837C0C-6760-496C-9E9C-06B7CE9A66F2}" destId="{2F5F9045-C74F-4C77-A9E9-9E9CDB162BA5}" srcOrd="0" destOrd="0" parTransId="{031DFE75-9B6F-4A36-95B4-95E989BE7262}" sibTransId="{F2B2145A-0E48-4035-A96D-90855A299438}"/>
    <dgm:cxn modelId="{42C3F35B-690A-4234-91C8-E1CC9624A219}" type="presOf" srcId="{8E6797FE-8C11-425B-AC5B-2D2DE9A2AD4A}" destId="{C78C7709-7BF1-457F-8FC5-88AE3912948A}" srcOrd="0" destOrd="0" presId="urn:microsoft.com/office/officeart/2016/7/layout/HorizontalActionList"/>
    <dgm:cxn modelId="{671760B2-AAF7-4A82-8D15-19BD6582103A}" type="presOf" srcId="{A42E056A-E9D0-49D6-A4B9-531C0C84A9CF}" destId="{9F289976-3B87-4BB2-8A01-0EBE6EBCEF4C}" srcOrd="0" destOrd="0" presId="urn:microsoft.com/office/officeart/2016/7/layout/HorizontalActionList"/>
    <dgm:cxn modelId="{6388F2C6-EF91-41B7-A2D5-5C6C009182C8}" type="presOf" srcId="{E029619D-8D88-4C9A-8052-D61170A4EC0A}" destId="{CD783B8E-2967-4C3F-92FB-B7174A737176}" srcOrd="0" destOrd="0" presId="urn:microsoft.com/office/officeart/2016/7/layout/HorizontalActionList"/>
    <dgm:cxn modelId="{BBC457D0-8B05-4D07-BBB3-868A75D4CC27}" srcId="{8E6797FE-8C11-425B-AC5B-2D2DE9A2AD4A}" destId="{E0C7F71C-442D-400C-8DA2-59DCA64687D3}" srcOrd="0" destOrd="0" parTransId="{80A78435-E320-480A-B7F1-7C2A1EED6392}" sibTransId="{E6EA8664-9022-48D3-BE2F-36D3A49A5B2A}"/>
    <dgm:cxn modelId="{27D7C0D1-1EEC-4B72-86E9-3885077F649E}" srcId="{5A837C0C-6760-496C-9E9C-06B7CE9A66F2}" destId="{E029619D-8D88-4C9A-8052-D61170A4EC0A}" srcOrd="2" destOrd="0" parTransId="{CBEA3926-DC5F-4C6F-A6A8-D88A962F2CCA}" sibTransId="{E1ACA40C-EE57-4317-9675-CD15FE8E2164}"/>
    <dgm:cxn modelId="{D3373EE5-CD13-4447-89DA-18877976D4A8}" type="presOf" srcId="{2F5F9045-C74F-4C77-A9E9-9E9CDB162BA5}" destId="{564CDF5D-98CC-429A-8DCD-D57093403F42}" srcOrd="0" destOrd="0" presId="urn:microsoft.com/office/officeart/2016/7/layout/HorizontalActionList"/>
    <dgm:cxn modelId="{4D42E7EB-0AAE-46CF-B550-A1FB110C8082}" type="presOf" srcId="{E0C7F71C-442D-400C-8DA2-59DCA64687D3}" destId="{2339659C-8102-4AA6-B9B5-B62F06C0DCC2}" srcOrd="0" destOrd="0" presId="urn:microsoft.com/office/officeart/2016/7/layout/HorizontalActionList"/>
    <dgm:cxn modelId="{BA44F1F5-A54E-4F54-A227-AE2978C971EB}" srcId="{2F5F9045-C74F-4C77-A9E9-9E9CDB162BA5}" destId="{A42E056A-E9D0-49D6-A4B9-531C0C84A9CF}" srcOrd="0" destOrd="0" parTransId="{19B69064-4256-4A1B-8B6C-F4A44718EBAD}" sibTransId="{0EFA5795-9DFA-4964-9A4A-074940AFED88}"/>
    <dgm:cxn modelId="{F24665FA-5827-4EFC-9CF3-D77A5E5BF38C}" srcId="{5A837C0C-6760-496C-9E9C-06B7CE9A66F2}" destId="{8E6797FE-8C11-425B-AC5B-2D2DE9A2AD4A}" srcOrd="1" destOrd="0" parTransId="{2DAEC569-E88E-44AA-8AC1-E363ABF1E069}" sibTransId="{BF3B8BDD-16CF-43F3-BA95-041D11A07221}"/>
    <dgm:cxn modelId="{E20EE62C-9D08-4EEF-B9A4-2D41798144C2}" type="presParOf" srcId="{69EF98EE-1DCA-4700-98F2-0C24BA96A82D}" destId="{71E43F7E-3BFB-4BA3-B925-4890EF0F60B3}" srcOrd="0" destOrd="0" presId="urn:microsoft.com/office/officeart/2016/7/layout/HorizontalActionList"/>
    <dgm:cxn modelId="{35149FC8-57A4-4D2A-8E91-2C9C217BB870}" type="presParOf" srcId="{71E43F7E-3BFB-4BA3-B925-4890EF0F60B3}" destId="{564CDF5D-98CC-429A-8DCD-D57093403F42}" srcOrd="0" destOrd="0" presId="urn:microsoft.com/office/officeart/2016/7/layout/HorizontalActionList"/>
    <dgm:cxn modelId="{BE676C80-A342-45E2-9897-591913DDDD4B}" type="presParOf" srcId="{71E43F7E-3BFB-4BA3-B925-4890EF0F60B3}" destId="{9F289976-3B87-4BB2-8A01-0EBE6EBCEF4C}" srcOrd="1" destOrd="0" presId="urn:microsoft.com/office/officeart/2016/7/layout/HorizontalActionList"/>
    <dgm:cxn modelId="{37706D90-30A8-4A8A-9222-3B2A28FDDBAA}" type="presParOf" srcId="{69EF98EE-1DCA-4700-98F2-0C24BA96A82D}" destId="{504FCA7C-D0BC-4691-9140-386346983FED}" srcOrd="1" destOrd="0" presId="urn:microsoft.com/office/officeart/2016/7/layout/HorizontalActionList"/>
    <dgm:cxn modelId="{E4BE7B38-42B4-4BA7-BBF4-7DAD34A2D286}" type="presParOf" srcId="{69EF98EE-1DCA-4700-98F2-0C24BA96A82D}" destId="{B2BC26EE-10CC-417E-AB2E-8E2E4B911F38}" srcOrd="2" destOrd="0" presId="urn:microsoft.com/office/officeart/2016/7/layout/HorizontalActionList"/>
    <dgm:cxn modelId="{81BF3AFF-F6F9-425A-8E99-3B9672A78837}" type="presParOf" srcId="{B2BC26EE-10CC-417E-AB2E-8E2E4B911F38}" destId="{C78C7709-7BF1-457F-8FC5-88AE3912948A}" srcOrd="0" destOrd="0" presId="urn:microsoft.com/office/officeart/2016/7/layout/HorizontalActionList"/>
    <dgm:cxn modelId="{CD3092DE-2264-4F3B-BC8A-758C94851118}" type="presParOf" srcId="{B2BC26EE-10CC-417E-AB2E-8E2E4B911F38}" destId="{2339659C-8102-4AA6-B9B5-B62F06C0DCC2}" srcOrd="1" destOrd="0" presId="urn:microsoft.com/office/officeart/2016/7/layout/HorizontalActionList"/>
    <dgm:cxn modelId="{46AC60D7-5B27-4262-9BEC-4FE32B74A1E5}" type="presParOf" srcId="{69EF98EE-1DCA-4700-98F2-0C24BA96A82D}" destId="{FE8773C6-010E-4590-8534-313A51138A06}" srcOrd="3" destOrd="0" presId="urn:microsoft.com/office/officeart/2016/7/layout/HorizontalActionList"/>
    <dgm:cxn modelId="{3E3FA4BF-05A5-4032-BD18-3FFDC8EB26BA}" type="presParOf" srcId="{69EF98EE-1DCA-4700-98F2-0C24BA96A82D}" destId="{CDF3513B-9B64-4248-A0F8-BB3B53F50BDD}" srcOrd="4" destOrd="0" presId="urn:microsoft.com/office/officeart/2016/7/layout/HorizontalActionList"/>
    <dgm:cxn modelId="{50932FC2-117F-48ED-9C63-C177B92BA82A}" type="presParOf" srcId="{CDF3513B-9B64-4248-A0F8-BB3B53F50BDD}" destId="{CD783B8E-2967-4C3F-92FB-B7174A737176}" srcOrd="0" destOrd="0" presId="urn:microsoft.com/office/officeart/2016/7/layout/HorizontalActionList"/>
    <dgm:cxn modelId="{CC1C2B08-C0BE-47F6-B41D-C4D396092BF8}" type="presParOf" srcId="{CDF3513B-9B64-4248-A0F8-BB3B53F50BDD}" destId="{6AB8AE90-9608-424F-84CB-B3EB33FC57BC}"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ED06AD-03E2-4D01-A696-D61B310D4456}"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A711644-CD8F-4319-8E8F-34D9555B2ACA}">
      <dgm:prSet/>
      <dgm:spPr/>
      <dgm:t>
        <a:bodyPr/>
        <a:lstStyle/>
        <a:p>
          <a:r>
            <a:rPr lang="en-US"/>
            <a:t>9 Standards</a:t>
          </a:r>
        </a:p>
      </dgm:t>
    </dgm:pt>
    <dgm:pt modelId="{6D9C2E5B-3872-45A3-8282-4455A4B87557}" type="parTrans" cxnId="{93DB84AD-A665-4178-BADE-BF4C08B9C6B8}">
      <dgm:prSet/>
      <dgm:spPr/>
      <dgm:t>
        <a:bodyPr/>
        <a:lstStyle/>
        <a:p>
          <a:endParaRPr lang="en-US"/>
        </a:p>
      </dgm:t>
    </dgm:pt>
    <dgm:pt modelId="{8A21539D-5E92-4189-B80E-558D47352F46}" type="sibTrans" cxnId="{93DB84AD-A665-4178-BADE-BF4C08B9C6B8}">
      <dgm:prSet/>
      <dgm:spPr/>
      <dgm:t>
        <a:bodyPr/>
        <a:lstStyle/>
        <a:p>
          <a:endParaRPr lang="en-US"/>
        </a:p>
      </dgm:t>
    </dgm:pt>
    <dgm:pt modelId="{415BF3EB-2596-4A25-A9AB-E14BFB7EDCC1}">
      <dgm:prSet/>
      <dgm:spPr/>
      <dgm:t>
        <a:bodyPr/>
        <a:lstStyle/>
        <a:p>
          <a:r>
            <a:rPr lang="en-US"/>
            <a:t>29 Indicators</a:t>
          </a:r>
        </a:p>
      </dgm:t>
    </dgm:pt>
    <dgm:pt modelId="{1425951B-54BE-4163-B401-2EEA4347B6F2}" type="parTrans" cxnId="{3585C138-3273-41B7-9B5D-460B1A3D1645}">
      <dgm:prSet/>
      <dgm:spPr/>
      <dgm:t>
        <a:bodyPr/>
        <a:lstStyle/>
        <a:p>
          <a:endParaRPr lang="en-US"/>
        </a:p>
      </dgm:t>
    </dgm:pt>
    <dgm:pt modelId="{41206625-A355-411B-888A-CD92BCE7D42E}" type="sibTrans" cxnId="{3585C138-3273-41B7-9B5D-460B1A3D1645}">
      <dgm:prSet/>
      <dgm:spPr/>
      <dgm:t>
        <a:bodyPr/>
        <a:lstStyle/>
        <a:p>
          <a:endParaRPr lang="en-US"/>
        </a:p>
      </dgm:t>
    </dgm:pt>
    <dgm:pt modelId="{B932F62F-71FC-4D28-AC3E-67AE2DD4FB01}">
      <dgm:prSet/>
      <dgm:spPr/>
      <dgm:t>
        <a:bodyPr/>
        <a:lstStyle/>
        <a:p>
          <a:r>
            <a:rPr lang="en-US"/>
            <a:t>5 Evaluation Categories</a:t>
          </a:r>
        </a:p>
      </dgm:t>
    </dgm:pt>
    <dgm:pt modelId="{9986450D-8F04-4E21-B0F2-A3F63C940840}" type="parTrans" cxnId="{391405A0-AB9D-41AA-A149-89FD2861908D}">
      <dgm:prSet/>
      <dgm:spPr/>
      <dgm:t>
        <a:bodyPr/>
        <a:lstStyle/>
        <a:p>
          <a:endParaRPr lang="en-US"/>
        </a:p>
      </dgm:t>
    </dgm:pt>
    <dgm:pt modelId="{02F8B7E9-11A0-4EA4-9187-58997E082C27}" type="sibTrans" cxnId="{391405A0-AB9D-41AA-A149-89FD2861908D}">
      <dgm:prSet/>
      <dgm:spPr/>
      <dgm:t>
        <a:bodyPr/>
        <a:lstStyle/>
        <a:p>
          <a:endParaRPr lang="en-US"/>
        </a:p>
      </dgm:t>
    </dgm:pt>
    <dgm:pt modelId="{F08A7F60-53A4-433E-882D-696E20DCF0DF}">
      <dgm:prSet/>
      <dgm:spPr/>
      <dgm:t>
        <a:bodyPr/>
        <a:lstStyle/>
        <a:p>
          <a:r>
            <a:rPr lang="en-US"/>
            <a:t>Prework - Self-Assessment</a:t>
          </a:r>
        </a:p>
      </dgm:t>
    </dgm:pt>
    <dgm:pt modelId="{DE7E9D0F-3F50-4E96-B611-3BBB908F3024}" type="parTrans" cxnId="{2C502567-6705-4455-9C8D-4B78C2460082}">
      <dgm:prSet/>
      <dgm:spPr/>
      <dgm:t>
        <a:bodyPr/>
        <a:lstStyle/>
        <a:p>
          <a:endParaRPr lang="en-US"/>
        </a:p>
      </dgm:t>
    </dgm:pt>
    <dgm:pt modelId="{4893B1B3-2A07-48A9-BF38-9529CC0A7C5C}" type="sibTrans" cxnId="{2C502567-6705-4455-9C8D-4B78C2460082}">
      <dgm:prSet/>
      <dgm:spPr/>
      <dgm:t>
        <a:bodyPr/>
        <a:lstStyle/>
        <a:p>
          <a:endParaRPr lang="en-US"/>
        </a:p>
      </dgm:t>
    </dgm:pt>
    <dgm:pt modelId="{3FE70AB9-11A9-4069-B92A-DFF04FAC298A}">
      <dgm:prSet/>
      <dgm:spPr/>
      <dgm:t>
        <a:bodyPr/>
        <a:lstStyle/>
        <a:p>
          <a:r>
            <a:rPr lang="en-US"/>
            <a:t>External Review</a:t>
          </a:r>
        </a:p>
      </dgm:t>
    </dgm:pt>
    <dgm:pt modelId="{FA2660C2-3800-45D9-91CF-726B063800CA}" type="parTrans" cxnId="{8687BBB3-A072-48F0-915F-C7F12FEF5E6D}">
      <dgm:prSet/>
      <dgm:spPr/>
      <dgm:t>
        <a:bodyPr/>
        <a:lstStyle/>
        <a:p>
          <a:endParaRPr lang="en-US"/>
        </a:p>
      </dgm:t>
    </dgm:pt>
    <dgm:pt modelId="{37E3B2F3-83AC-4473-927E-E3AF1572EC88}" type="sibTrans" cxnId="{8687BBB3-A072-48F0-915F-C7F12FEF5E6D}">
      <dgm:prSet/>
      <dgm:spPr/>
      <dgm:t>
        <a:bodyPr/>
        <a:lstStyle/>
        <a:p>
          <a:endParaRPr lang="en-US"/>
        </a:p>
      </dgm:t>
    </dgm:pt>
    <dgm:pt modelId="{0DDA5B33-0529-49D2-A432-DEAB6CC42A22}">
      <dgm:prSet/>
      <dgm:spPr/>
      <dgm:t>
        <a:bodyPr/>
        <a:lstStyle/>
        <a:p>
          <a:r>
            <a:rPr lang="en-US"/>
            <a:t>Post Review conference</a:t>
          </a:r>
        </a:p>
      </dgm:t>
    </dgm:pt>
    <dgm:pt modelId="{3EE40F2A-5F80-4A27-B401-E084DCD1335B}" type="parTrans" cxnId="{150200A7-12E6-478D-9A08-B5FA1A1A1FCC}">
      <dgm:prSet/>
      <dgm:spPr/>
      <dgm:t>
        <a:bodyPr/>
        <a:lstStyle/>
        <a:p>
          <a:endParaRPr lang="en-US"/>
        </a:p>
      </dgm:t>
    </dgm:pt>
    <dgm:pt modelId="{0C65A92D-6DD0-4561-B2E5-F02E07CC9D42}" type="sibTrans" cxnId="{150200A7-12E6-478D-9A08-B5FA1A1A1FCC}">
      <dgm:prSet/>
      <dgm:spPr/>
      <dgm:t>
        <a:bodyPr/>
        <a:lstStyle/>
        <a:p>
          <a:endParaRPr lang="en-US"/>
        </a:p>
      </dgm:t>
    </dgm:pt>
    <dgm:pt modelId="{A6F72DF5-7A53-4C47-811D-ADD21DD0BBFF}" type="pres">
      <dgm:prSet presAssocID="{CFED06AD-03E2-4D01-A696-D61B310D4456}" presName="diagram" presStyleCnt="0">
        <dgm:presLayoutVars>
          <dgm:dir/>
          <dgm:resizeHandles val="exact"/>
        </dgm:presLayoutVars>
      </dgm:prSet>
      <dgm:spPr/>
    </dgm:pt>
    <dgm:pt modelId="{10BD97AA-901F-4C45-A42B-75E1E541C067}" type="pres">
      <dgm:prSet presAssocID="{7A711644-CD8F-4319-8E8F-34D9555B2ACA}" presName="node" presStyleLbl="node1" presStyleIdx="0" presStyleCnt="6">
        <dgm:presLayoutVars>
          <dgm:bulletEnabled val="1"/>
        </dgm:presLayoutVars>
      </dgm:prSet>
      <dgm:spPr/>
    </dgm:pt>
    <dgm:pt modelId="{32EB91B2-61C0-4D35-8535-BBA55E66AE9C}" type="pres">
      <dgm:prSet presAssocID="{8A21539D-5E92-4189-B80E-558D47352F46}" presName="sibTrans" presStyleCnt="0"/>
      <dgm:spPr/>
    </dgm:pt>
    <dgm:pt modelId="{509A499B-6BCE-442E-BB79-3EF63EA69640}" type="pres">
      <dgm:prSet presAssocID="{415BF3EB-2596-4A25-A9AB-E14BFB7EDCC1}" presName="node" presStyleLbl="node1" presStyleIdx="1" presStyleCnt="6">
        <dgm:presLayoutVars>
          <dgm:bulletEnabled val="1"/>
        </dgm:presLayoutVars>
      </dgm:prSet>
      <dgm:spPr/>
    </dgm:pt>
    <dgm:pt modelId="{44EEF0ED-5B66-4442-800D-784C753B1D4B}" type="pres">
      <dgm:prSet presAssocID="{41206625-A355-411B-888A-CD92BCE7D42E}" presName="sibTrans" presStyleCnt="0"/>
      <dgm:spPr/>
    </dgm:pt>
    <dgm:pt modelId="{5294977B-704B-4F8A-AD18-45BD4952689D}" type="pres">
      <dgm:prSet presAssocID="{B932F62F-71FC-4D28-AC3E-67AE2DD4FB01}" presName="node" presStyleLbl="node1" presStyleIdx="2" presStyleCnt="6">
        <dgm:presLayoutVars>
          <dgm:bulletEnabled val="1"/>
        </dgm:presLayoutVars>
      </dgm:prSet>
      <dgm:spPr/>
    </dgm:pt>
    <dgm:pt modelId="{8F2DEBC2-489B-4C8D-B794-0672F3B38F2A}" type="pres">
      <dgm:prSet presAssocID="{02F8B7E9-11A0-4EA4-9187-58997E082C27}" presName="sibTrans" presStyleCnt="0"/>
      <dgm:spPr/>
    </dgm:pt>
    <dgm:pt modelId="{93DE60B3-9695-4F17-A4DC-51F8ED0236F0}" type="pres">
      <dgm:prSet presAssocID="{F08A7F60-53A4-433E-882D-696E20DCF0DF}" presName="node" presStyleLbl="node1" presStyleIdx="3" presStyleCnt="6">
        <dgm:presLayoutVars>
          <dgm:bulletEnabled val="1"/>
        </dgm:presLayoutVars>
      </dgm:prSet>
      <dgm:spPr/>
    </dgm:pt>
    <dgm:pt modelId="{C108F1E0-585E-4CDA-9306-B990119F3C7D}" type="pres">
      <dgm:prSet presAssocID="{4893B1B3-2A07-48A9-BF38-9529CC0A7C5C}" presName="sibTrans" presStyleCnt="0"/>
      <dgm:spPr/>
    </dgm:pt>
    <dgm:pt modelId="{B44CF53D-1CF7-4C23-A83C-AFCB781ED598}" type="pres">
      <dgm:prSet presAssocID="{3FE70AB9-11A9-4069-B92A-DFF04FAC298A}" presName="node" presStyleLbl="node1" presStyleIdx="4" presStyleCnt="6">
        <dgm:presLayoutVars>
          <dgm:bulletEnabled val="1"/>
        </dgm:presLayoutVars>
      </dgm:prSet>
      <dgm:spPr/>
    </dgm:pt>
    <dgm:pt modelId="{ECDC585E-EF50-4F15-A4C1-FD1031D2565D}" type="pres">
      <dgm:prSet presAssocID="{37E3B2F3-83AC-4473-927E-E3AF1572EC88}" presName="sibTrans" presStyleCnt="0"/>
      <dgm:spPr/>
    </dgm:pt>
    <dgm:pt modelId="{6FAC8DD3-2521-49AF-9881-E377C62BB46A}" type="pres">
      <dgm:prSet presAssocID="{0DDA5B33-0529-49D2-A432-DEAB6CC42A22}" presName="node" presStyleLbl="node1" presStyleIdx="5" presStyleCnt="6">
        <dgm:presLayoutVars>
          <dgm:bulletEnabled val="1"/>
        </dgm:presLayoutVars>
      </dgm:prSet>
      <dgm:spPr/>
    </dgm:pt>
  </dgm:ptLst>
  <dgm:cxnLst>
    <dgm:cxn modelId="{3585C138-3273-41B7-9B5D-460B1A3D1645}" srcId="{CFED06AD-03E2-4D01-A696-D61B310D4456}" destId="{415BF3EB-2596-4A25-A9AB-E14BFB7EDCC1}" srcOrd="1" destOrd="0" parTransId="{1425951B-54BE-4163-B401-2EEA4347B6F2}" sibTransId="{41206625-A355-411B-888A-CD92BCE7D42E}"/>
    <dgm:cxn modelId="{FCBB4A3A-31AD-4B81-BAEE-12E4CC1F6E1A}" type="presOf" srcId="{CFED06AD-03E2-4D01-A696-D61B310D4456}" destId="{A6F72DF5-7A53-4C47-811D-ADD21DD0BBFF}" srcOrd="0" destOrd="0" presId="urn:microsoft.com/office/officeart/2005/8/layout/default"/>
    <dgm:cxn modelId="{2C502567-6705-4455-9C8D-4B78C2460082}" srcId="{CFED06AD-03E2-4D01-A696-D61B310D4456}" destId="{F08A7F60-53A4-433E-882D-696E20DCF0DF}" srcOrd="3" destOrd="0" parTransId="{DE7E9D0F-3F50-4E96-B611-3BBB908F3024}" sibTransId="{4893B1B3-2A07-48A9-BF38-9529CC0A7C5C}"/>
    <dgm:cxn modelId="{F54B4875-4F41-46E4-97CE-27C324D43A2B}" type="presOf" srcId="{0DDA5B33-0529-49D2-A432-DEAB6CC42A22}" destId="{6FAC8DD3-2521-49AF-9881-E377C62BB46A}" srcOrd="0" destOrd="0" presId="urn:microsoft.com/office/officeart/2005/8/layout/default"/>
    <dgm:cxn modelId="{62501D78-8CE6-4E15-937C-EC30A50B444B}" type="presOf" srcId="{7A711644-CD8F-4319-8E8F-34D9555B2ACA}" destId="{10BD97AA-901F-4C45-A42B-75E1E541C067}" srcOrd="0" destOrd="0" presId="urn:microsoft.com/office/officeart/2005/8/layout/default"/>
    <dgm:cxn modelId="{391405A0-AB9D-41AA-A149-89FD2861908D}" srcId="{CFED06AD-03E2-4D01-A696-D61B310D4456}" destId="{B932F62F-71FC-4D28-AC3E-67AE2DD4FB01}" srcOrd="2" destOrd="0" parTransId="{9986450D-8F04-4E21-B0F2-A3F63C940840}" sibTransId="{02F8B7E9-11A0-4EA4-9187-58997E082C27}"/>
    <dgm:cxn modelId="{150200A7-12E6-478D-9A08-B5FA1A1A1FCC}" srcId="{CFED06AD-03E2-4D01-A696-D61B310D4456}" destId="{0DDA5B33-0529-49D2-A432-DEAB6CC42A22}" srcOrd="5" destOrd="0" parTransId="{3EE40F2A-5F80-4A27-B401-E084DCD1335B}" sibTransId="{0C65A92D-6DD0-4561-B2E5-F02E07CC9D42}"/>
    <dgm:cxn modelId="{93DB84AD-A665-4178-BADE-BF4C08B9C6B8}" srcId="{CFED06AD-03E2-4D01-A696-D61B310D4456}" destId="{7A711644-CD8F-4319-8E8F-34D9555B2ACA}" srcOrd="0" destOrd="0" parTransId="{6D9C2E5B-3872-45A3-8282-4455A4B87557}" sibTransId="{8A21539D-5E92-4189-B80E-558D47352F46}"/>
    <dgm:cxn modelId="{954D9BB2-8627-4534-ADC4-35B6E8525BA3}" type="presOf" srcId="{B932F62F-71FC-4D28-AC3E-67AE2DD4FB01}" destId="{5294977B-704B-4F8A-AD18-45BD4952689D}" srcOrd="0" destOrd="0" presId="urn:microsoft.com/office/officeart/2005/8/layout/default"/>
    <dgm:cxn modelId="{8687BBB3-A072-48F0-915F-C7F12FEF5E6D}" srcId="{CFED06AD-03E2-4D01-A696-D61B310D4456}" destId="{3FE70AB9-11A9-4069-B92A-DFF04FAC298A}" srcOrd="4" destOrd="0" parTransId="{FA2660C2-3800-45D9-91CF-726B063800CA}" sibTransId="{37E3B2F3-83AC-4473-927E-E3AF1572EC88}"/>
    <dgm:cxn modelId="{4FE0C6BF-1E60-4020-967D-EDBEF1C3F638}" type="presOf" srcId="{F08A7F60-53A4-433E-882D-696E20DCF0DF}" destId="{93DE60B3-9695-4F17-A4DC-51F8ED0236F0}" srcOrd="0" destOrd="0" presId="urn:microsoft.com/office/officeart/2005/8/layout/default"/>
    <dgm:cxn modelId="{8DB095CA-FF34-4B4F-89CE-73BD56DEC5F3}" type="presOf" srcId="{415BF3EB-2596-4A25-A9AB-E14BFB7EDCC1}" destId="{509A499B-6BCE-442E-BB79-3EF63EA69640}" srcOrd="0" destOrd="0" presId="urn:microsoft.com/office/officeart/2005/8/layout/default"/>
    <dgm:cxn modelId="{E16D97F7-094B-4651-B6E5-28AE126BF40A}" type="presOf" srcId="{3FE70AB9-11A9-4069-B92A-DFF04FAC298A}" destId="{B44CF53D-1CF7-4C23-A83C-AFCB781ED598}" srcOrd="0" destOrd="0" presId="urn:microsoft.com/office/officeart/2005/8/layout/default"/>
    <dgm:cxn modelId="{543746E0-1B71-4B5B-ADE7-6D7630D65B4B}" type="presParOf" srcId="{A6F72DF5-7A53-4C47-811D-ADD21DD0BBFF}" destId="{10BD97AA-901F-4C45-A42B-75E1E541C067}" srcOrd="0" destOrd="0" presId="urn:microsoft.com/office/officeart/2005/8/layout/default"/>
    <dgm:cxn modelId="{71EE8191-373D-4504-8A84-2F95A0776ECF}" type="presParOf" srcId="{A6F72DF5-7A53-4C47-811D-ADD21DD0BBFF}" destId="{32EB91B2-61C0-4D35-8535-BBA55E66AE9C}" srcOrd="1" destOrd="0" presId="urn:microsoft.com/office/officeart/2005/8/layout/default"/>
    <dgm:cxn modelId="{FE668F13-76C8-4F49-8466-6A981A35B3C9}" type="presParOf" srcId="{A6F72DF5-7A53-4C47-811D-ADD21DD0BBFF}" destId="{509A499B-6BCE-442E-BB79-3EF63EA69640}" srcOrd="2" destOrd="0" presId="urn:microsoft.com/office/officeart/2005/8/layout/default"/>
    <dgm:cxn modelId="{CC080A8C-A23E-4840-A1AE-51DEEBD6C59A}" type="presParOf" srcId="{A6F72DF5-7A53-4C47-811D-ADD21DD0BBFF}" destId="{44EEF0ED-5B66-4442-800D-784C753B1D4B}" srcOrd="3" destOrd="0" presId="urn:microsoft.com/office/officeart/2005/8/layout/default"/>
    <dgm:cxn modelId="{8D976FD7-35C8-417A-B551-B0E54DDE8FAE}" type="presParOf" srcId="{A6F72DF5-7A53-4C47-811D-ADD21DD0BBFF}" destId="{5294977B-704B-4F8A-AD18-45BD4952689D}" srcOrd="4" destOrd="0" presId="urn:microsoft.com/office/officeart/2005/8/layout/default"/>
    <dgm:cxn modelId="{820093B3-16AB-4A1C-8104-72FD048DBB0B}" type="presParOf" srcId="{A6F72DF5-7A53-4C47-811D-ADD21DD0BBFF}" destId="{8F2DEBC2-489B-4C8D-B794-0672F3B38F2A}" srcOrd="5" destOrd="0" presId="urn:microsoft.com/office/officeart/2005/8/layout/default"/>
    <dgm:cxn modelId="{3DFC035E-178B-43CA-AFDA-8022F90D40EF}" type="presParOf" srcId="{A6F72DF5-7A53-4C47-811D-ADD21DD0BBFF}" destId="{93DE60B3-9695-4F17-A4DC-51F8ED0236F0}" srcOrd="6" destOrd="0" presId="urn:microsoft.com/office/officeart/2005/8/layout/default"/>
    <dgm:cxn modelId="{E4BE6D29-7705-4544-AAAA-5CBF6E0099C3}" type="presParOf" srcId="{A6F72DF5-7A53-4C47-811D-ADD21DD0BBFF}" destId="{C108F1E0-585E-4CDA-9306-B990119F3C7D}" srcOrd="7" destOrd="0" presId="urn:microsoft.com/office/officeart/2005/8/layout/default"/>
    <dgm:cxn modelId="{DA81D56E-2FEE-477A-9A7C-4556BD4436D0}" type="presParOf" srcId="{A6F72DF5-7A53-4C47-811D-ADD21DD0BBFF}" destId="{B44CF53D-1CF7-4C23-A83C-AFCB781ED598}" srcOrd="8" destOrd="0" presId="urn:microsoft.com/office/officeart/2005/8/layout/default"/>
    <dgm:cxn modelId="{582DFE72-2AEF-4074-BB0E-C8B08416B0D9}" type="presParOf" srcId="{A6F72DF5-7A53-4C47-811D-ADD21DD0BBFF}" destId="{ECDC585E-EF50-4F15-A4C1-FD1031D2565D}" srcOrd="9" destOrd="0" presId="urn:microsoft.com/office/officeart/2005/8/layout/default"/>
    <dgm:cxn modelId="{C506C3BC-BBDE-42E5-877E-73C37C95806D}" type="presParOf" srcId="{A6F72DF5-7A53-4C47-811D-ADD21DD0BBFF}" destId="{6FAC8DD3-2521-49AF-9881-E377C62BB46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EB2A2E-D6A8-40DA-8205-14B73883E0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F6F7F53-54EA-4E98-BDB3-3626D057A60C}">
      <dgm:prSet phldrT="[Text]"/>
      <dgm:spPr/>
      <dgm:t>
        <a:bodyPr/>
        <a:lstStyle/>
        <a:p>
          <a:pPr>
            <a:buClr>
              <a:schemeClr val="tx1"/>
            </a:buClr>
            <a:buFont typeface="+mj-lt"/>
            <a:buAutoNum type="arabicPeriod"/>
          </a:pPr>
          <a:r>
            <a:rPr lang="en-US" dirty="0">
              <a:solidFill>
                <a:schemeClr val="tx1"/>
              </a:solidFill>
              <a:latin typeface="Roboto" panose="02000000000000000000" pitchFamily="2" charset="0"/>
              <a:ea typeface="Roboto" panose="02000000000000000000" pitchFamily="2" charset="0"/>
            </a:rPr>
            <a:t>1. Course Support  Components</a:t>
          </a:r>
        </a:p>
        <a:p>
          <a:pPr>
            <a:buClr>
              <a:schemeClr val="tx1"/>
            </a:buClr>
            <a:buFont typeface="+mj-lt"/>
            <a:buAutoNum type="arabicPeriod"/>
          </a:pPr>
          <a:r>
            <a:rPr lang="en-US" dirty="0">
              <a:solidFill>
                <a:schemeClr val="tx1"/>
              </a:solidFill>
              <a:latin typeface="Roboto" panose="02000000000000000000" pitchFamily="2" charset="0"/>
              <a:ea typeface="Roboto" panose="02000000000000000000" pitchFamily="2" charset="0"/>
            </a:rPr>
            <a:t>2. Learning Outcomes</a:t>
          </a:r>
        </a:p>
        <a:p>
          <a:pPr>
            <a:buClr>
              <a:schemeClr val="tx1"/>
            </a:buClr>
            <a:buFont typeface="+mj-lt"/>
            <a:buAutoNum type="arabicPeriod"/>
          </a:pPr>
          <a:r>
            <a:rPr lang="en-US" dirty="0">
              <a:solidFill>
                <a:schemeClr val="tx1"/>
              </a:solidFill>
              <a:latin typeface="Roboto" panose="02000000000000000000" pitchFamily="2" charset="0"/>
              <a:ea typeface="Roboto" panose="02000000000000000000" pitchFamily="2" charset="0"/>
            </a:rPr>
            <a:t>3. Course Learning Support </a:t>
          </a:r>
        </a:p>
        <a:p>
          <a:pPr>
            <a:buClr>
              <a:schemeClr val="tx1"/>
            </a:buClr>
            <a:buFont typeface="+mj-lt"/>
            <a:buAutoNum type="arabicPeriod"/>
          </a:pPr>
          <a:r>
            <a:rPr lang="en-US" dirty="0">
              <a:solidFill>
                <a:schemeClr val="tx1"/>
              </a:solidFill>
              <a:latin typeface="Roboto" panose="02000000000000000000" pitchFamily="2" charset="0"/>
              <a:ea typeface="Roboto" panose="02000000000000000000" pitchFamily="2" charset="0"/>
            </a:rPr>
            <a:t>4. Academic Support </a:t>
          </a:r>
          <a:endParaRPr lang="en-US" dirty="0"/>
        </a:p>
      </dgm:t>
    </dgm:pt>
    <dgm:pt modelId="{83FB0FDB-BA58-472B-8A89-F02000662A73}" type="parTrans" cxnId="{5BF7FFF1-0A37-4694-BC5F-90BC257C5AFA}">
      <dgm:prSet/>
      <dgm:spPr/>
      <dgm:t>
        <a:bodyPr/>
        <a:lstStyle/>
        <a:p>
          <a:endParaRPr lang="en-US"/>
        </a:p>
      </dgm:t>
    </dgm:pt>
    <dgm:pt modelId="{EB12A61D-C9C1-4BAC-B3AE-C25E98F7C820}" type="sibTrans" cxnId="{5BF7FFF1-0A37-4694-BC5F-90BC257C5AFA}">
      <dgm:prSet/>
      <dgm:spPr/>
      <dgm:t>
        <a:bodyPr/>
        <a:lstStyle/>
        <a:p>
          <a:endParaRPr lang="en-US"/>
        </a:p>
      </dgm:t>
    </dgm:pt>
    <dgm:pt modelId="{BD092F21-00B2-4FBC-92CB-7789C34EBE3F}">
      <dgm:prSet phldrT="[Text]"/>
      <dgm:spPr/>
      <dgm:t>
        <a:bodyPr/>
        <a:lstStyle/>
        <a:p>
          <a:pPr>
            <a:buClr>
              <a:schemeClr val="tx1"/>
            </a:buClr>
            <a:buFont typeface="+mj-lt"/>
            <a:buAutoNum type="arabicPeriod" startAt="5"/>
          </a:pPr>
          <a:r>
            <a:rPr lang="en-US" dirty="0">
              <a:solidFill>
                <a:schemeClr val="tx1"/>
              </a:solidFill>
              <a:latin typeface="Roboto" panose="02000000000000000000" pitchFamily="2" charset="0"/>
              <a:ea typeface="Roboto" panose="02000000000000000000" pitchFamily="2" charset="0"/>
            </a:rPr>
            <a:t>5. Course Learning Activities </a:t>
          </a:r>
        </a:p>
        <a:p>
          <a:pPr>
            <a:buClr>
              <a:schemeClr val="tx1"/>
            </a:buClr>
            <a:buFont typeface="+mj-lt"/>
            <a:buAutoNum type="arabicPeriod" startAt="5"/>
          </a:pPr>
          <a:r>
            <a:rPr lang="en-US" dirty="0">
              <a:solidFill>
                <a:schemeClr val="tx1"/>
              </a:solidFill>
              <a:latin typeface="Roboto" panose="02000000000000000000" pitchFamily="2" charset="0"/>
              <a:ea typeface="Roboto" panose="02000000000000000000" pitchFamily="2" charset="0"/>
            </a:rPr>
            <a:t>6. Formative, Summative Exams and Quizzes</a:t>
          </a:r>
        </a:p>
        <a:p>
          <a:pPr>
            <a:buClr>
              <a:schemeClr val="tx1"/>
            </a:buClr>
            <a:buFont typeface="+mj-lt"/>
            <a:buAutoNum type="arabicPeriod" startAt="5"/>
          </a:pPr>
          <a:r>
            <a:rPr lang="en-US" dirty="0">
              <a:solidFill>
                <a:schemeClr val="tx1"/>
              </a:solidFill>
              <a:latin typeface="Roboto" panose="02000000000000000000" pitchFamily="2" charset="0"/>
              <a:ea typeface="Roboto" panose="02000000000000000000" pitchFamily="2" charset="0"/>
            </a:rPr>
            <a:t>7. Mastery Opportunities</a:t>
          </a:r>
          <a:endParaRPr lang="en-US" dirty="0"/>
        </a:p>
      </dgm:t>
    </dgm:pt>
    <dgm:pt modelId="{9851114B-380B-41A2-AC3F-C78B8F9F705D}" type="parTrans" cxnId="{1E9BFFE7-E918-4DA2-841D-6798841730D2}">
      <dgm:prSet/>
      <dgm:spPr/>
      <dgm:t>
        <a:bodyPr/>
        <a:lstStyle/>
        <a:p>
          <a:endParaRPr lang="en-US"/>
        </a:p>
      </dgm:t>
    </dgm:pt>
    <dgm:pt modelId="{0C7A04C6-0264-44B4-A321-156260600922}" type="sibTrans" cxnId="{1E9BFFE7-E918-4DA2-841D-6798841730D2}">
      <dgm:prSet/>
      <dgm:spPr/>
      <dgm:t>
        <a:bodyPr/>
        <a:lstStyle/>
        <a:p>
          <a:endParaRPr lang="en-US"/>
        </a:p>
      </dgm:t>
    </dgm:pt>
    <dgm:pt modelId="{A75B6542-A382-420B-BA75-AEB9956598B5}">
      <dgm:prSet/>
      <dgm:spPr/>
      <dgm:t>
        <a:bodyPr/>
        <a:lstStyle/>
        <a:p>
          <a:pPr>
            <a:buClr>
              <a:schemeClr val="tx1"/>
            </a:buClr>
            <a:buFont typeface="+mj-lt"/>
            <a:buAutoNum type="arabicPeriod" startAt="5"/>
          </a:pPr>
          <a:r>
            <a:rPr lang="en-US" dirty="0">
              <a:solidFill>
                <a:schemeClr val="tx1"/>
              </a:solidFill>
              <a:latin typeface="Roboto" panose="02000000000000000000" pitchFamily="2" charset="0"/>
              <a:ea typeface="Roboto" panose="02000000000000000000" pitchFamily="2" charset="0"/>
            </a:rPr>
            <a:t>8. Course Learning Resources                                                                                         9. Course images</a:t>
          </a:r>
          <a:endParaRPr lang="en-US" dirty="0"/>
        </a:p>
      </dgm:t>
    </dgm:pt>
    <dgm:pt modelId="{D24E1E9C-3392-4C82-83B2-26EA2594D78F}" type="parTrans" cxnId="{0DA72AE3-A490-4D0F-8540-9F06A907D98C}">
      <dgm:prSet/>
      <dgm:spPr/>
      <dgm:t>
        <a:bodyPr/>
        <a:lstStyle/>
        <a:p>
          <a:endParaRPr lang="en-US"/>
        </a:p>
      </dgm:t>
    </dgm:pt>
    <dgm:pt modelId="{6A781594-6049-4F2A-8615-573DD93C073E}" type="sibTrans" cxnId="{0DA72AE3-A490-4D0F-8540-9F06A907D98C}">
      <dgm:prSet/>
      <dgm:spPr/>
      <dgm:t>
        <a:bodyPr/>
        <a:lstStyle/>
        <a:p>
          <a:endParaRPr lang="en-US"/>
        </a:p>
      </dgm:t>
    </dgm:pt>
    <dgm:pt modelId="{7BC52F84-F515-4DE0-89D9-5E75A7B9757D}" type="pres">
      <dgm:prSet presAssocID="{00EB2A2E-D6A8-40DA-8205-14B73883E09F}" presName="linear" presStyleCnt="0">
        <dgm:presLayoutVars>
          <dgm:animLvl val="lvl"/>
          <dgm:resizeHandles val="exact"/>
        </dgm:presLayoutVars>
      </dgm:prSet>
      <dgm:spPr/>
    </dgm:pt>
    <dgm:pt modelId="{C437C7D6-EFEE-4729-8978-A181F048828E}" type="pres">
      <dgm:prSet presAssocID="{EF6F7F53-54EA-4E98-BDB3-3626D057A60C}" presName="parentText" presStyleLbl="node1" presStyleIdx="0" presStyleCnt="3">
        <dgm:presLayoutVars>
          <dgm:chMax val="0"/>
          <dgm:bulletEnabled val="1"/>
        </dgm:presLayoutVars>
      </dgm:prSet>
      <dgm:spPr/>
    </dgm:pt>
    <dgm:pt modelId="{58B8AF27-2185-4C61-9BFE-B65D48E209C5}" type="pres">
      <dgm:prSet presAssocID="{EB12A61D-C9C1-4BAC-B3AE-C25E98F7C820}" presName="spacer" presStyleCnt="0"/>
      <dgm:spPr/>
    </dgm:pt>
    <dgm:pt modelId="{5C9FB5C6-67A2-41CD-A7F3-5FE2FE5A9C0F}" type="pres">
      <dgm:prSet presAssocID="{BD092F21-00B2-4FBC-92CB-7789C34EBE3F}" presName="parentText" presStyleLbl="node1" presStyleIdx="1" presStyleCnt="3">
        <dgm:presLayoutVars>
          <dgm:chMax val="0"/>
          <dgm:bulletEnabled val="1"/>
        </dgm:presLayoutVars>
      </dgm:prSet>
      <dgm:spPr/>
    </dgm:pt>
    <dgm:pt modelId="{D63A43A3-8DD4-4F4C-9BC8-2C10C0A37CCE}" type="pres">
      <dgm:prSet presAssocID="{0C7A04C6-0264-44B4-A321-156260600922}" presName="spacer" presStyleCnt="0"/>
      <dgm:spPr/>
    </dgm:pt>
    <dgm:pt modelId="{BE34AFBD-6DDA-4EC1-80C0-D887BB8E087A}" type="pres">
      <dgm:prSet presAssocID="{A75B6542-A382-420B-BA75-AEB9956598B5}" presName="parentText" presStyleLbl="node1" presStyleIdx="2" presStyleCnt="3">
        <dgm:presLayoutVars>
          <dgm:chMax val="0"/>
          <dgm:bulletEnabled val="1"/>
        </dgm:presLayoutVars>
      </dgm:prSet>
      <dgm:spPr/>
    </dgm:pt>
  </dgm:ptLst>
  <dgm:cxnLst>
    <dgm:cxn modelId="{D87C900D-60BB-4EE6-9A4A-17B0282C8A9C}" type="presOf" srcId="{00EB2A2E-D6A8-40DA-8205-14B73883E09F}" destId="{7BC52F84-F515-4DE0-89D9-5E75A7B9757D}" srcOrd="0" destOrd="0" presId="urn:microsoft.com/office/officeart/2005/8/layout/vList2"/>
    <dgm:cxn modelId="{A486406E-123C-472E-A50B-8B336D3F3DD8}" type="presOf" srcId="{A75B6542-A382-420B-BA75-AEB9956598B5}" destId="{BE34AFBD-6DDA-4EC1-80C0-D887BB8E087A}" srcOrd="0" destOrd="0" presId="urn:microsoft.com/office/officeart/2005/8/layout/vList2"/>
    <dgm:cxn modelId="{82331EA0-1979-4B58-A056-1FF52714ABD1}" type="presOf" srcId="{BD092F21-00B2-4FBC-92CB-7789C34EBE3F}" destId="{5C9FB5C6-67A2-41CD-A7F3-5FE2FE5A9C0F}" srcOrd="0" destOrd="0" presId="urn:microsoft.com/office/officeart/2005/8/layout/vList2"/>
    <dgm:cxn modelId="{678ED0DB-D1DE-4F30-93DA-387B68697AEE}" type="presOf" srcId="{EF6F7F53-54EA-4E98-BDB3-3626D057A60C}" destId="{C437C7D6-EFEE-4729-8978-A181F048828E}" srcOrd="0" destOrd="0" presId="urn:microsoft.com/office/officeart/2005/8/layout/vList2"/>
    <dgm:cxn modelId="{0DA72AE3-A490-4D0F-8540-9F06A907D98C}" srcId="{00EB2A2E-D6A8-40DA-8205-14B73883E09F}" destId="{A75B6542-A382-420B-BA75-AEB9956598B5}" srcOrd="2" destOrd="0" parTransId="{D24E1E9C-3392-4C82-83B2-26EA2594D78F}" sibTransId="{6A781594-6049-4F2A-8615-573DD93C073E}"/>
    <dgm:cxn modelId="{1E9BFFE7-E918-4DA2-841D-6798841730D2}" srcId="{00EB2A2E-D6A8-40DA-8205-14B73883E09F}" destId="{BD092F21-00B2-4FBC-92CB-7789C34EBE3F}" srcOrd="1" destOrd="0" parTransId="{9851114B-380B-41A2-AC3F-C78B8F9F705D}" sibTransId="{0C7A04C6-0264-44B4-A321-156260600922}"/>
    <dgm:cxn modelId="{5BF7FFF1-0A37-4694-BC5F-90BC257C5AFA}" srcId="{00EB2A2E-D6A8-40DA-8205-14B73883E09F}" destId="{EF6F7F53-54EA-4E98-BDB3-3626D057A60C}" srcOrd="0" destOrd="0" parTransId="{83FB0FDB-BA58-472B-8A89-F02000662A73}" sibTransId="{EB12A61D-C9C1-4BAC-B3AE-C25E98F7C820}"/>
    <dgm:cxn modelId="{DB849BCB-5BB5-4758-A917-29C9B8EC18F0}" type="presParOf" srcId="{7BC52F84-F515-4DE0-89D9-5E75A7B9757D}" destId="{C437C7D6-EFEE-4729-8978-A181F048828E}" srcOrd="0" destOrd="0" presId="urn:microsoft.com/office/officeart/2005/8/layout/vList2"/>
    <dgm:cxn modelId="{50FBC706-01CA-40A6-B527-743913E00157}" type="presParOf" srcId="{7BC52F84-F515-4DE0-89D9-5E75A7B9757D}" destId="{58B8AF27-2185-4C61-9BFE-B65D48E209C5}" srcOrd="1" destOrd="0" presId="urn:microsoft.com/office/officeart/2005/8/layout/vList2"/>
    <dgm:cxn modelId="{6A60B622-EE3B-43D0-A531-6EAB42634B0E}" type="presParOf" srcId="{7BC52F84-F515-4DE0-89D9-5E75A7B9757D}" destId="{5C9FB5C6-67A2-41CD-A7F3-5FE2FE5A9C0F}" srcOrd="2" destOrd="0" presId="urn:microsoft.com/office/officeart/2005/8/layout/vList2"/>
    <dgm:cxn modelId="{8DAE88F7-3F9F-4C60-8867-C203B1282D50}" type="presParOf" srcId="{7BC52F84-F515-4DE0-89D9-5E75A7B9757D}" destId="{D63A43A3-8DD4-4F4C-9BC8-2C10C0A37CCE}" srcOrd="3" destOrd="0" presId="urn:microsoft.com/office/officeart/2005/8/layout/vList2"/>
    <dgm:cxn modelId="{B53325AB-D3D6-4143-BFCF-9291030478E8}" type="presParOf" srcId="{7BC52F84-F515-4DE0-89D9-5E75A7B9757D}" destId="{BE34AFBD-6DDA-4EC1-80C0-D887BB8E087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1BF677-D460-4DC6-8B52-50EC5B5ECE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98EBBE1-EE08-4567-91C5-06352FC93B97}">
      <dgm:prSet phldrT="[Text]"/>
      <dgm:spPr/>
      <dgm:t>
        <a:bodyPr/>
        <a:lstStyle/>
        <a:p>
          <a:pPr>
            <a:buFont typeface="Courier New" panose="02070309020205020404" pitchFamily="49" charset="0"/>
            <a:buChar char="o"/>
          </a:pPr>
          <a:r>
            <a:rPr lang="en-US" dirty="0">
              <a:solidFill>
                <a:schemeClr val="tx1">
                  <a:lumMod val="65000"/>
                  <a:lumOff val="35000"/>
                </a:schemeClr>
              </a:solidFill>
              <a:latin typeface="+mn-lt"/>
              <a:ea typeface="Times New Roman" panose="02020603050405020304" pitchFamily="18" charset="0"/>
              <a:cs typeface="Times New Roman" panose="02020603050405020304" pitchFamily="18" charset="0"/>
            </a:rPr>
            <a:t>Challenges/barriers to implement DEI in the course</a:t>
          </a:r>
          <a:endParaRPr lang="en-US" dirty="0">
            <a:solidFill>
              <a:schemeClr val="tx1">
                <a:lumMod val="65000"/>
                <a:lumOff val="35000"/>
              </a:schemeClr>
            </a:solidFill>
          </a:endParaRPr>
        </a:p>
      </dgm:t>
    </dgm:pt>
    <dgm:pt modelId="{AF2A2B41-9BE0-4493-8731-1E942581FAA1}" type="parTrans" cxnId="{A51BEA8D-BF46-443D-AE8E-AB570A2E03D5}">
      <dgm:prSet/>
      <dgm:spPr/>
      <dgm:t>
        <a:bodyPr/>
        <a:lstStyle/>
        <a:p>
          <a:endParaRPr lang="en-US">
            <a:solidFill>
              <a:schemeClr val="tx1">
                <a:lumMod val="65000"/>
                <a:lumOff val="35000"/>
              </a:schemeClr>
            </a:solidFill>
          </a:endParaRPr>
        </a:p>
      </dgm:t>
    </dgm:pt>
    <dgm:pt modelId="{F2CC0BF2-A78A-4B15-97B5-A3ACA350D4B6}" type="sibTrans" cxnId="{A51BEA8D-BF46-443D-AE8E-AB570A2E03D5}">
      <dgm:prSet/>
      <dgm:spPr/>
      <dgm:t>
        <a:bodyPr/>
        <a:lstStyle/>
        <a:p>
          <a:endParaRPr lang="en-US">
            <a:solidFill>
              <a:schemeClr val="tx1">
                <a:lumMod val="65000"/>
                <a:lumOff val="35000"/>
              </a:schemeClr>
            </a:solidFill>
          </a:endParaRPr>
        </a:p>
      </dgm:t>
    </dgm:pt>
    <dgm:pt modelId="{957B31BA-01C2-4DCB-90AD-0F1F12B808C9}">
      <dgm:prSet/>
      <dgm:spPr/>
      <dgm:t>
        <a:bodyPr/>
        <a:lstStyle/>
        <a:p>
          <a:r>
            <a:rPr lang="en-US">
              <a:solidFill>
                <a:schemeClr val="tx1">
                  <a:lumMod val="65000"/>
                  <a:lumOff val="35000"/>
                </a:schemeClr>
              </a:solidFill>
              <a:latin typeface="+mn-lt"/>
              <a:ea typeface="Times New Roman" panose="02020603050405020304" pitchFamily="18" charset="0"/>
              <a:cs typeface="Times New Roman" panose="02020603050405020304" pitchFamily="18" charset="0"/>
            </a:rPr>
            <a:t>How course relates to UAGC DEI statement, institutional learning outcomes, and other intercultural/global competencies</a:t>
          </a:r>
          <a:endParaRPr lang="en-US" dirty="0">
            <a:solidFill>
              <a:schemeClr val="tx1">
                <a:lumMod val="65000"/>
                <a:lumOff val="35000"/>
              </a:schemeClr>
            </a:solidFill>
            <a:latin typeface="+mn-lt"/>
            <a:ea typeface="Times New Roman" panose="02020603050405020304" pitchFamily="18" charset="0"/>
            <a:cs typeface="Times New Roman" panose="02020603050405020304" pitchFamily="18" charset="0"/>
          </a:endParaRPr>
        </a:p>
      </dgm:t>
    </dgm:pt>
    <dgm:pt modelId="{B137FB9C-5FDA-47BE-977B-B04130A59FB7}" type="parTrans" cxnId="{D0E3044F-E382-4083-B49D-9BC89595DD95}">
      <dgm:prSet/>
      <dgm:spPr/>
      <dgm:t>
        <a:bodyPr/>
        <a:lstStyle/>
        <a:p>
          <a:endParaRPr lang="en-US">
            <a:solidFill>
              <a:schemeClr val="tx1">
                <a:lumMod val="65000"/>
                <a:lumOff val="35000"/>
              </a:schemeClr>
            </a:solidFill>
          </a:endParaRPr>
        </a:p>
      </dgm:t>
    </dgm:pt>
    <dgm:pt modelId="{3C481B99-F087-4A77-A8EF-14F418533BE3}" type="sibTrans" cxnId="{D0E3044F-E382-4083-B49D-9BC89595DD95}">
      <dgm:prSet/>
      <dgm:spPr/>
      <dgm:t>
        <a:bodyPr/>
        <a:lstStyle/>
        <a:p>
          <a:endParaRPr lang="en-US">
            <a:solidFill>
              <a:schemeClr val="tx1">
                <a:lumMod val="65000"/>
                <a:lumOff val="35000"/>
              </a:schemeClr>
            </a:solidFill>
          </a:endParaRPr>
        </a:p>
      </dgm:t>
    </dgm:pt>
    <dgm:pt modelId="{2A460D58-F83A-4363-BD3B-5D3DD2650DB7}">
      <dgm:prSet/>
      <dgm:spPr/>
      <dgm:t>
        <a:bodyPr/>
        <a:lstStyle/>
        <a:p>
          <a:r>
            <a:rPr lang="en-US">
              <a:solidFill>
                <a:schemeClr val="tx1">
                  <a:lumMod val="65000"/>
                  <a:lumOff val="35000"/>
                </a:schemeClr>
              </a:solidFill>
              <a:latin typeface="+mn-lt"/>
              <a:ea typeface="Times New Roman" panose="02020603050405020304" pitchFamily="18" charset="0"/>
              <a:cs typeface="Times New Roman" panose="02020603050405020304" pitchFamily="18" charset="0"/>
            </a:rPr>
            <a:t>Relevancy of the DEI rubric to the course</a:t>
          </a:r>
          <a:endParaRPr lang="en-US" dirty="0">
            <a:solidFill>
              <a:schemeClr val="tx1">
                <a:lumMod val="65000"/>
                <a:lumOff val="35000"/>
              </a:schemeClr>
            </a:solidFill>
            <a:latin typeface="+mn-lt"/>
            <a:ea typeface="Times New Roman" panose="02020603050405020304" pitchFamily="18" charset="0"/>
            <a:cs typeface="Times New Roman" panose="02020603050405020304" pitchFamily="18" charset="0"/>
          </a:endParaRPr>
        </a:p>
      </dgm:t>
    </dgm:pt>
    <dgm:pt modelId="{129BED50-E7DF-432E-BE64-EC3AB86ABC44}" type="parTrans" cxnId="{414E72F6-5120-42EB-9F61-AE2DE6B7B650}">
      <dgm:prSet/>
      <dgm:spPr/>
      <dgm:t>
        <a:bodyPr/>
        <a:lstStyle/>
        <a:p>
          <a:endParaRPr lang="en-US">
            <a:solidFill>
              <a:schemeClr val="tx1">
                <a:lumMod val="65000"/>
                <a:lumOff val="35000"/>
              </a:schemeClr>
            </a:solidFill>
          </a:endParaRPr>
        </a:p>
      </dgm:t>
    </dgm:pt>
    <dgm:pt modelId="{7F7765F0-1D10-49C1-B777-234BDC9420EA}" type="sibTrans" cxnId="{414E72F6-5120-42EB-9F61-AE2DE6B7B650}">
      <dgm:prSet/>
      <dgm:spPr/>
      <dgm:t>
        <a:bodyPr/>
        <a:lstStyle/>
        <a:p>
          <a:endParaRPr lang="en-US">
            <a:solidFill>
              <a:schemeClr val="tx1">
                <a:lumMod val="65000"/>
                <a:lumOff val="35000"/>
              </a:schemeClr>
            </a:solidFill>
          </a:endParaRPr>
        </a:p>
      </dgm:t>
    </dgm:pt>
    <dgm:pt modelId="{459D6697-7756-471F-A9BB-5E0786478CC5}">
      <dgm:prSet/>
      <dgm:spPr/>
      <dgm:t>
        <a:bodyPr/>
        <a:lstStyle/>
        <a:p>
          <a:r>
            <a:rPr lang="en-US">
              <a:solidFill>
                <a:schemeClr val="tx1">
                  <a:lumMod val="65000"/>
                  <a:lumOff val="35000"/>
                </a:schemeClr>
              </a:solidFill>
              <a:latin typeface="+mn-lt"/>
              <a:ea typeface="Times New Roman" panose="02020603050405020304" pitchFamily="18" charset="0"/>
              <a:cs typeface="Times New Roman" panose="02020603050405020304" pitchFamily="18" charset="0"/>
            </a:rPr>
            <a:t>What the rubric does not cover in terms of DEI as it relates to the course</a:t>
          </a:r>
          <a:endParaRPr lang="en-US" dirty="0">
            <a:solidFill>
              <a:schemeClr val="tx1">
                <a:lumMod val="65000"/>
                <a:lumOff val="35000"/>
              </a:schemeClr>
            </a:solidFill>
            <a:latin typeface="+mn-lt"/>
            <a:ea typeface="Times New Roman" panose="02020603050405020304" pitchFamily="18" charset="0"/>
            <a:cs typeface="Times New Roman" panose="02020603050405020304" pitchFamily="18" charset="0"/>
          </a:endParaRPr>
        </a:p>
      </dgm:t>
    </dgm:pt>
    <dgm:pt modelId="{21DB8490-C463-4670-B96F-2D31468B5848}" type="parTrans" cxnId="{FCD0AB78-E747-4563-9D8F-849C70F3D7CC}">
      <dgm:prSet/>
      <dgm:spPr/>
      <dgm:t>
        <a:bodyPr/>
        <a:lstStyle/>
        <a:p>
          <a:endParaRPr lang="en-US">
            <a:solidFill>
              <a:schemeClr val="tx1">
                <a:lumMod val="65000"/>
                <a:lumOff val="35000"/>
              </a:schemeClr>
            </a:solidFill>
          </a:endParaRPr>
        </a:p>
      </dgm:t>
    </dgm:pt>
    <dgm:pt modelId="{DEBF3F0E-20E5-4362-86EC-EBF8405DC0E9}" type="sibTrans" cxnId="{FCD0AB78-E747-4563-9D8F-849C70F3D7CC}">
      <dgm:prSet/>
      <dgm:spPr/>
      <dgm:t>
        <a:bodyPr/>
        <a:lstStyle/>
        <a:p>
          <a:endParaRPr lang="en-US">
            <a:solidFill>
              <a:schemeClr val="tx1">
                <a:lumMod val="65000"/>
                <a:lumOff val="35000"/>
              </a:schemeClr>
            </a:solidFill>
          </a:endParaRPr>
        </a:p>
      </dgm:t>
    </dgm:pt>
    <dgm:pt modelId="{58E9A853-103B-41FE-87EC-762596FAF878}">
      <dgm:prSet/>
      <dgm:spPr/>
      <dgm:t>
        <a:bodyPr/>
        <a:lstStyle/>
        <a:p>
          <a:r>
            <a:rPr lang="en-US">
              <a:solidFill>
                <a:schemeClr val="tx1">
                  <a:lumMod val="65000"/>
                  <a:lumOff val="35000"/>
                </a:schemeClr>
              </a:solidFill>
              <a:latin typeface="+mn-lt"/>
              <a:ea typeface="Times New Roman" panose="02020603050405020304" pitchFamily="18" charset="0"/>
              <a:cs typeface="Times New Roman" panose="02020603050405020304" pitchFamily="18" charset="0"/>
            </a:rPr>
            <a:t>What students might learn about other cultures and beliefs as a result of the course</a:t>
          </a:r>
          <a:endParaRPr lang="en-US" dirty="0">
            <a:solidFill>
              <a:schemeClr val="tx1">
                <a:lumMod val="65000"/>
                <a:lumOff val="35000"/>
              </a:schemeClr>
            </a:solidFill>
            <a:latin typeface="+mn-lt"/>
            <a:ea typeface="Times New Roman" panose="02020603050405020304" pitchFamily="18" charset="0"/>
            <a:cs typeface="Times New Roman" panose="02020603050405020304" pitchFamily="18" charset="0"/>
          </a:endParaRPr>
        </a:p>
      </dgm:t>
    </dgm:pt>
    <dgm:pt modelId="{C3888C68-1560-4FBA-9B32-728C1AA3A432}" type="parTrans" cxnId="{1DEE0F63-9800-4AAE-8BDC-3AA8D8E29FB9}">
      <dgm:prSet/>
      <dgm:spPr/>
      <dgm:t>
        <a:bodyPr/>
        <a:lstStyle/>
        <a:p>
          <a:endParaRPr lang="en-US">
            <a:solidFill>
              <a:schemeClr val="tx1">
                <a:lumMod val="65000"/>
                <a:lumOff val="35000"/>
              </a:schemeClr>
            </a:solidFill>
          </a:endParaRPr>
        </a:p>
      </dgm:t>
    </dgm:pt>
    <dgm:pt modelId="{EB38AF1F-1393-4C28-83BC-B3A256D2EBF0}" type="sibTrans" cxnId="{1DEE0F63-9800-4AAE-8BDC-3AA8D8E29FB9}">
      <dgm:prSet/>
      <dgm:spPr/>
      <dgm:t>
        <a:bodyPr/>
        <a:lstStyle/>
        <a:p>
          <a:endParaRPr lang="en-US">
            <a:solidFill>
              <a:schemeClr val="tx1">
                <a:lumMod val="65000"/>
                <a:lumOff val="35000"/>
              </a:schemeClr>
            </a:solidFill>
          </a:endParaRPr>
        </a:p>
      </dgm:t>
    </dgm:pt>
    <dgm:pt modelId="{FE1762A2-A37F-44B1-9CEA-541AED682534}" type="pres">
      <dgm:prSet presAssocID="{5E1BF677-D460-4DC6-8B52-50EC5B5ECEF1}" presName="linear" presStyleCnt="0">
        <dgm:presLayoutVars>
          <dgm:animLvl val="lvl"/>
          <dgm:resizeHandles val="exact"/>
        </dgm:presLayoutVars>
      </dgm:prSet>
      <dgm:spPr/>
    </dgm:pt>
    <dgm:pt modelId="{3B855069-2F08-45DD-8AE6-C78E2851B37F}" type="pres">
      <dgm:prSet presAssocID="{198EBBE1-EE08-4567-91C5-06352FC93B97}" presName="parentText" presStyleLbl="node1" presStyleIdx="0" presStyleCnt="5">
        <dgm:presLayoutVars>
          <dgm:chMax val="0"/>
          <dgm:bulletEnabled val="1"/>
        </dgm:presLayoutVars>
      </dgm:prSet>
      <dgm:spPr/>
    </dgm:pt>
    <dgm:pt modelId="{4D714E34-222D-4BF6-9372-4D68B82CFFBB}" type="pres">
      <dgm:prSet presAssocID="{F2CC0BF2-A78A-4B15-97B5-A3ACA350D4B6}" presName="spacer" presStyleCnt="0"/>
      <dgm:spPr/>
    </dgm:pt>
    <dgm:pt modelId="{45ED8F20-629C-4A85-9494-D6031F361623}" type="pres">
      <dgm:prSet presAssocID="{957B31BA-01C2-4DCB-90AD-0F1F12B808C9}" presName="parentText" presStyleLbl="node1" presStyleIdx="1" presStyleCnt="5">
        <dgm:presLayoutVars>
          <dgm:chMax val="0"/>
          <dgm:bulletEnabled val="1"/>
        </dgm:presLayoutVars>
      </dgm:prSet>
      <dgm:spPr/>
    </dgm:pt>
    <dgm:pt modelId="{AFC4E709-FFE4-49E2-A6EC-CEAB703DD7EF}" type="pres">
      <dgm:prSet presAssocID="{3C481B99-F087-4A77-A8EF-14F418533BE3}" presName="spacer" presStyleCnt="0"/>
      <dgm:spPr/>
    </dgm:pt>
    <dgm:pt modelId="{D4E0CF0B-7000-4F79-9A07-ED5C84882058}" type="pres">
      <dgm:prSet presAssocID="{2A460D58-F83A-4363-BD3B-5D3DD2650DB7}" presName="parentText" presStyleLbl="node1" presStyleIdx="2" presStyleCnt="5" custLinFactNeighborX="-2">
        <dgm:presLayoutVars>
          <dgm:chMax val="0"/>
          <dgm:bulletEnabled val="1"/>
        </dgm:presLayoutVars>
      </dgm:prSet>
      <dgm:spPr/>
    </dgm:pt>
    <dgm:pt modelId="{2D389659-70D4-4F02-A96F-1D991DE7FEE0}" type="pres">
      <dgm:prSet presAssocID="{7F7765F0-1D10-49C1-B777-234BDC9420EA}" presName="spacer" presStyleCnt="0"/>
      <dgm:spPr/>
    </dgm:pt>
    <dgm:pt modelId="{6470B60D-9BD6-4A84-8FA7-5282D3F6A66F}" type="pres">
      <dgm:prSet presAssocID="{459D6697-7756-471F-A9BB-5E0786478CC5}" presName="parentText" presStyleLbl="node1" presStyleIdx="3" presStyleCnt="5">
        <dgm:presLayoutVars>
          <dgm:chMax val="0"/>
          <dgm:bulletEnabled val="1"/>
        </dgm:presLayoutVars>
      </dgm:prSet>
      <dgm:spPr/>
    </dgm:pt>
    <dgm:pt modelId="{312EEA0D-10FC-42B4-9E15-B5EDE841AB42}" type="pres">
      <dgm:prSet presAssocID="{DEBF3F0E-20E5-4362-86EC-EBF8405DC0E9}" presName="spacer" presStyleCnt="0"/>
      <dgm:spPr/>
    </dgm:pt>
    <dgm:pt modelId="{06DE66AC-33A2-4F07-AA70-E7CED9938ADA}" type="pres">
      <dgm:prSet presAssocID="{58E9A853-103B-41FE-87EC-762596FAF878}" presName="parentText" presStyleLbl="node1" presStyleIdx="4" presStyleCnt="5">
        <dgm:presLayoutVars>
          <dgm:chMax val="0"/>
          <dgm:bulletEnabled val="1"/>
        </dgm:presLayoutVars>
      </dgm:prSet>
      <dgm:spPr/>
    </dgm:pt>
  </dgm:ptLst>
  <dgm:cxnLst>
    <dgm:cxn modelId="{1DEE0F63-9800-4AAE-8BDC-3AA8D8E29FB9}" srcId="{5E1BF677-D460-4DC6-8B52-50EC5B5ECEF1}" destId="{58E9A853-103B-41FE-87EC-762596FAF878}" srcOrd="4" destOrd="0" parTransId="{C3888C68-1560-4FBA-9B32-728C1AA3A432}" sibTransId="{EB38AF1F-1393-4C28-83BC-B3A256D2EBF0}"/>
    <dgm:cxn modelId="{D0E3044F-E382-4083-B49D-9BC89595DD95}" srcId="{5E1BF677-D460-4DC6-8B52-50EC5B5ECEF1}" destId="{957B31BA-01C2-4DCB-90AD-0F1F12B808C9}" srcOrd="1" destOrd="0" parTransId="{B137FB9C-5FDA-47BE-977B-B04130A59FB7}" sibTransId="{3C481B99-F087-4A77-A8EF-14F418533BE3}"/>
    <dgm:cxn modelId="{FCD0AB78-E747-4563-9D8F-849C70F3D7CC}" srcId="{5E1BF677-D460-4DC6-8B52-50EC5B5ECEF1}" destId="{459D6697-7756-471F-A9BB-5E0786478CC5}" srcOrd="3" destOrd="0" parTransId="{21DB8490-C463-4670-B96F-2D31468B5848}" sibTransId="{DEBF3F0E-20E5-4362-86EC-EBF8405DC0E9}"/>
    <dgm:cxn modelId="{6982877C-0FD8-4F4D-AFC0-47775E9F78EB}" type="presOf" srcId="{957B31BA-01C2-4DCB-90AD-0F1F12B808C9}" destId="{45ED8F20-629C-4A85-9494-D6031F361623}" srcOrd="0" destOrd="0" presId="urn:microsoft.com/office/officeart/2005/8/layout/vList2"/>
    <dgm:cxn modelId="{7E5F7987-69DF-4C99-8B2B-B1FC90138C6E}" type="presOf" srcId="{2A460D58-F83A-4363-BD3B-5D3DD2650DB7}" destId="{D4E0CF0B-7000-4F79-9A07-ED5C84882058}" srcOrd="0" destOrd="0" presId="urn:microsoft.com/office/officeart/2005/8/layout/vList2"/>
    <dgm:cxn modelId="{A51BEA8D-BF46-443D-AE8E-AB570A2E03D5}" srcId="{5E1BF677-D460-4DC6-8B52-50EC5B5ECEF1}" destId="{198EBBE1-EE08-4567-91C5-06352FC93B97}" srcOrd="0" destOrd="0" parTransId="{AF2A2B41-9BE0-4493-8731-1E942581FAA1}" sibTransId="{F2CC0BF2-A78A-4B15-97B5-A3ACA350D4B6}"/>
    <dgm:cxn modelId="{C05669AF-156E-4EF6-8C35-7B8AF268F5E1}" type="presOf" srcId="{5E1BF677-D460-4DC6-8B52-50EC5B5ECEF1}" destId="{FE1762A2-A37F-44B1-9CEA-541AED682534}" srcOrd="0" destOrd="0" presId="urn:microsoft.com/office/officeart/2005/8/layout/vList2"/>
    <dgm:cxn modelId="{F0961DB7-68B0-4912-9079-117CC12C8281}" type="presOf" srcId="{459D6697-7756-471F-A9BB-5E0786478CC5}" destId="{6470B60D-9BD6-4A84-8FA7-5282D3F6A66F}" srcOrd="0" destOrd="0" presId="urn:microsoft.com/office/officeart/2005/8/layout/vList2"/>
    <dgm:cxn modelId="{C4283AC6-A8F1-4EB3-9A1E-920CB6253E74}" type="presOf" srcId="{198EBBE1-EE08-4567-91C5-06352FC93B97}" destId="{3B855069-2F08-45DD-8AE6-C78E2851B37F}" srcOrd="0" destOrd="0" presId="urn:microsoft.com/office/officeart/2005/8/layout/vList2"/>
    <dgm:cxn modelId="{F7DF99D9-2428-485A-8D8C-72F7C690D49F}" type="presOf" srcId="{58E9A853-103B-41FE-87EC-762596FAF878}" destId="{06DE66AC-33A2-4F07-AA70-E7CED9938ADA}" srcOrd="0" destOrd="0" presId="urn:microsoft.com/office/officeart/2005/8/layout/vList2"/>
    <dgm:cxn modelId="{414E72F6-5120-42EB-9F61-AE2DE6B7B650}" srcId="{5E1BF677-D460-4DC6-8B52-50EC5B5ECEF1}" destId="{2A460D58-F83A-4363-BD3B-5D3DD2650DB7}" srcOrd="2" destOrd="0" parTransId="{129BED50-E7DF-432E-BE64-EC3AB86ABC44}" sibTransId="{7F7765F0-1D10-49C1-B777-234BDC9420EA}"/>
    <dgm:cxn modelId="{05CCA392-D1C6-430C-ADA1-80F6156142F1}" type="presParOf" srcId="{FE1762A2-A37F-44B1-9CEA-541AED682534}" destId="{3B855069-2F08-45DD-8AE6-C78E2851B37F}" srcOrd="0" destOrd="0" presId="urn:microsoft.com/office/officeart/2005/8/layout/vList2"/>
    <dgm:cxn modelId="{A9A4E266-0E4F-44F3-B2B0-B114E22C84AD}" type="presParOf" srcId="{FE1762A2-A37F-44B1-9CEA-541AED682534}" destId="{4D714E34-222D-4BF6-9372-4D68B82CFFBB}" srcOrd="1" destOrd="0" presId="urn:microsoft.com/office/officeart/2005/8/layout/vList2"/>
    <dgm:cxn modelId="{E5ED672D-01F3-456B-B8D1-AA00C44B2F04}" type="presParOf" srcId="{FE1762A2-A37F-44B1-9CEA-541AED682534}" destId="{45ED8F20-629C-4A85-9494-D6031F361623}" srcOrd="2" destOrd="0" presId="urn:microsoft.com/office/officeart/2005/8/layout/vList2"/>
    <dgm:cxn modelId="{F62B0C20-6D3B-4D8E-AA06-EBFD2571CF7F}" type="presParOf" srcId="{FE1762A2-A37F-44B1-9CEA-541AED682534}" destId="{AFC4E709-FFE4-49E2-A6EC-CEAB703DD7EF}" srcOrd="3" destOrd="0" presId="urn:microsoft.com/office/officeart/2005/8/layout/vList2"/>
    <dgm:cxn modelId="{A4834F41-26BC-4AA5-8EF9-C592E54912BF}" type="presParOf" srcId="{FE1762A2-A37F-44B1-9CEA-541AED682534}" destId="{D4E0CF0B-7000-4F79-9A07-ED5C84882058}" srcOrd="4" destOrd="0" presId="urn:microsoft.com/office/officeart/2005/8/layout/vList2"/>
    <dgm:cxn modelId="{E575FC0D-8488-4586-85FA-40A9703EE38E}" type="presParOf" srcId="{FE1762A2-A37F-44B1-9CEA-541AED682534}" destId="{2D389659-70D4-4F02-A96F-1D991DE7FEE0}" srcOrd="5" destOrd="0" presId="urn:microsoft.com/office/officeart/2005/8/layout/vList2"/>
    <dgm:cxn modelId="{88A29AA6-7F8B-4775-A328-B96E53DB72E7}" type="presParOf" srcId="{FE1762A2-A37F-44B1-9CEA-541AED682534}" destId="{6470B60D-9BD6-4A84-8FA7-5282D3F6A66F}" srcOrd="6" destOrd="0" presId="urn:microsoft.com/office/officeart/2005/8/layout/vList2"/>
    <dgm:cxn modelId="{7FF0B4F0-6802-4903-B73A-8B22E0D3BEEA}" type="presParOf" srcId="{FE1762A2-A37F-44B1-9CEA-541AED682534}" destId="{312EEA0D-10FC-42B4-9E15-B5EDE841AB42}" srcOrd="7" destOrd="0" presId="urn:microsoft.com/office/officeart/2005/8/layout/vList2"/>
    <dgm:cxn modelId="{1ED6F7C4-5B29-4E31-820D-1F6FA1B60B96}" type="presParOf" srcId="{FE1762A2-A37F-44B1-9CEA-541AED682534}" destId="{06DE66AC-33A2-4F07-AA70-E7CED9938AD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D3F91D-26B6-47D5-B2EE-01AF80EEEFD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7748918-7B0B-4618-809C-69B42871935E}">
      <dgm:prSet phldrT="[Text]"/>
      <dgm:spPr/>
      <dgm:t>
        <a:bodyPr/>
        <a:lstStyle/>
        <a:p>
          <a:r>
            <a:rPr lang="en-US" dirty="0">
              <a:solidFill>
                <a:schemeClr val="tx1">
                  <a:lumMod val="65000"/>
                  <a:lumOff val="35000"/>
                </a:schemeClr>
              </a:solidFill>
            </a:rPr>
            <a:t>Most reflections and areas of opportunity for improvement centered around specific types of diversity: gender, race/ethnicity, socioeconomic status</a:t>
          </a:r>
        </a:p>
      </dgm:t>
    </dgm:pt>
    <dgm:pt modelId="{FB854317-C5A4-462E-81F3-7F7B639DB2FB}" type="parTrans" cxnId="{FCFE1F63-42FC-4CAF-A9F1-F3F88509D191}">
      <dgm:prSet/>
      <dgm:spPr/>
      <dgm:t>
        <a:bodyPr/>
        <a:lstStyle/>
        <a:p>
          <a:endParaRPr lang="en-US">
            <a:solidFill>
              <a:schemeClr val="tx1">
                <a:lumMod val="65000"/>
                <a:lumOff val="35000"/>
              </a:schemeClr>
            </a:solidFill>
          </a:endParaRPr>
        </a:p>
      </dgm:t>
    </dgm:pt>
    <dgm:pt modelId="{3950F949-DFD1-43C0-A03A-32E337D665A4}" type="sibTrans" cxnId="{FCFE1F63-42FC-4CAF-A9F1-F3F88509D191}">
      <dgm:prSet/>
      <dgm:spPr/>
      <dgm:t>
        <a:bodyPr/>
        <a:lstStyle/>
        <a:p>
          <a:endParaRPr lang="en-US">
            <a:solidFill>
              <a:schemeClr val="tx1">
                <a:lumMod val="65000"/>
                <a:lumOff val="35000"/>
              </a:schemeClr>
            </a:solidFill>
          </a:endParaRPr>
        </a:p>
      </dgm:t>
    </dgm:pt>
    <dgm:pt modelId="{4DDE5468-CD64-4611-A889-068EF39BFE1E}">
      <dgm:prSet/>
      <dgm:spPr/>
      <dgm:t>
        <a:bodyPr/>
        <a:lstStyle/>
        <a:p>
          <a:r>
            <a:rPr lang="en-US" dirty="0">
              <a:solidFill>
                <a:schemeClr val="tx1">
                  <a:lumMod val="65000"/>
                  <a:lumOff val="35000"/>
                </a:schemeClr>
              </a:solidFill>
            </a:rPr>
            <a:t>While mentioned in the working definition of diversity, feedback related to ability status, particularly cognitive and neurodiversity was often not included by faculty reviewers.</a:t>
          </a:r>
        </a:p>
      </dgm:t>
    </dgm:pt>
    <dgm:pt modelId="{5430CC4F-3A7A-40DB-8312-56C6D9FC4EE8}" type="parTrans" cxnId="{9EB3D040-128C-452A-B574-5439D6DBB407}">
      <dgm:prSet/>
      <dgm:spPr/>
      <dgm:t>
        <a:bodyPr/>
        <a:lstStyle/>
        <a:p>
          <a:endParaRPr lang="en-US">
            <a:solidFill>
              <a:schemeClr val="tx1">
                <a:lumMod val="65000"/>
                <a:lumOff val="35000"/>
              </a:schemeClr>
            </a:solidFill>
          </a:endParaRPr>
        </a:p>
      </dgm:t>
    </dgm:pt>
    <dgm:pt modelId="{C8FEC52F-06CE-4B32-B7CC-BD121760F0EC}" type="sibTrans" cxnId="{9EB3D040-128C-452A-B574-5439D6DBB407}">
      <dgm:prSet/>
      <dgm:spPr/>
      <dgm:t>
        <a:bodyPr/>
        <a:lstStyle/>
        <a:p>
          <a:endParaRPr lang="en-US">
            <a:solidFill>
              <a:schemeClr val="tx1">
                <a:lumMod val="65000"/>
                <a:lumOff val="35000"/>
              </a:schemeClr>
            </a:solidFill>
          </a:endParaRPr>
        </a:p>
      </dgm:t>
    </dgm:pt>
    <dgm:pt modelId="{21993A38-14BC-43A8-B9E2-056DDE177AF6}">
      <dgm:prSet/>
      <dgm:spPr/>
      <dgm:t>
        <a:bodyPr/>
        <a:lstStyle/>
        <a:p>
          <a:r>
            <a:rPr lang="en-US">
              <a:solidFill>
                <a:schemeClr val="tx1">
                  <a:lumMod val="65000"/>
                  <a:lumOff val="35000"/>
                </a:schemeClr>
              </a:solidFill>
            </a:rPr>
            <a:t>Identify a need for further faculty development on neurodiversity and other accessibility needs beyond closed captioning and accessibility requirements. </a:t>
          </a:r>
          <a:endParaRPr lang="en-US" dirty="0">
            <a:solidFill>
              <a:schemeClr val="tx1">
                <a:lumMod val="65000"/>
                <a:lumOff val="35000"/>
              </a:schemeClr>
            </a:solidFill>
          </a:endParaRPr>
        </a:p>
      </dgm:t>
    </dgm:pt>
    <dgm:pt modelId="{57EA9B44-F19C-4417-9EE1-408933A6AD1E}" type="parTrans" cxnId="{2B1D6C86-1812-4D5D-B476-408C4B0C4B47}">
      <dgm:prSet/>
      <dgm:spPr/>
      <dgm:t>
        <a:bodyPr/>
        <a:lstStyle/>
        <a:p>
          <a:endParaRPr lang="en-US">
            <a:solidFill>
              <a:schemeClr val="tx1">
                <a:lumMod val="65000"/>
                <a:lumOff val="35000"/>
              </a:schemeClr>
            </a:solidFill>
          </a:endParaRPr>
        </a:p>
      </dgm:t>
    </dgm:pt>
    <dgm:pt modelId="{BE47B7D3-99B4-4CDF-A19C-2A3B52727C8C}" type="sibTrans" cxnId="{2B1D6C86-1812-4D5D-B476-408C4B0C4B47}">
      <dgm:prSet/>
      <dgm:spPr/>
      <dgm:t>
        <a:bodyPr/>
        <a:lstStyle/>
        <a:p>
          <a:endParaRPr lang="en-US">
            <a:solidFill>
              <a:schemeClr val="tx1">
                <a:lumMod val="65000"/>
                <a:lumOff val="35000"/>
              </a:schemeClr>
            </a:solidFill>
          </a:endParaRPr>
        </a:p>
      </dgm:t>
    </dgm:pt>
    <dgm:pt modelId="{5DD100FB-BD3D-4F43-BACA-C16D7C02BCFD}" type="pres">
      <dgm:prSet presAssocID="{FCD3F91D-26B6-47D5-B2EE-01AF80EEEFDF}" presName="diagram" presStyleCnt="0">
        <dgm:presLayoutVars>
          <dgm:dir/>
          <dgm:resizeHandles val="exact"/>
        </dgm:presLayoutVars>
      </dgm:prSet>
      <dgm:spPr/>
    </dgm:pt>
    <dgm:pt modelId="{6F132E37-60FF-433A-93C4-9BF8D8764213}" type="pres">
      <dgm:prSet presAssocID="{47748918-7B0B-4618-809C-69B42871935E}" presName="node" presStyleLbl="node1" presStyleIdx="0" presStyleCnt="3" custScaleX="32136" custLinFactNeighborX="-73409" custLinFactNeighborY="68782">
        <dgm:presLayoutVars>
          <dgm:bulletEnabled val="1"/>
        </dgm:presLayoutVars>
      </dgm:prSet>
      <dgm:spPr/>
    </dgm:pt>
    <dgm:pt modelId="{5BE5ADED-B6D5-4F41-9E79-477F8D79A5B6}" type="pres">
      <dgm:prSet presAssocID="{3950F949-DFD1-43C0-A03A-32E337D665A4}" presName="sibTrans" presStyleCnt="0"/>
      <dgm:spPr/>
    </dgm:pt>
    <dgm:pt modelId="{24FE4A43-F784-4BF7-BA28-FCF8769EE5D5}" type="pres">
      <dgm:prSet presAssocID="{4DDE5468-CD64-4611-A889-068EF39BFE1E}" presName="node" presStyleLbl="node1" presStyleIdx="1" presStyleCnt="3" custScaleX="32136" custLinFactNeighborX="-5811" custLinFactNeighborY="236">
        <dgm:presLayoutVars>
          <dgm:bulletEnabled val="1"/>
        </dgm:presLayoutVars>
      </dgm:prSet>
      <dgm:spPr/>
    </dgm:pt>
    <dgm:pt modelId="{CF9C8291-7EDF-440D-9232-72781AAF9E2C}" type="pres">
      <dgm:prSet presAssocID="{C8FEC52F-06CE-4B32-B7CC-BD121760F0EC}" presName="sibTrans" presStyleCnt="0"/>
      <dgm:spPr/>
    </dgm:pt>
    <dgm:pt modelId="{C758F746-36E0-4B24-9646-754E18AB8F58}" type="pres">
      <dgm:prSet presAssocID="{21993A38-14BC-43A8-B9E2-056DDE177AF6}" presName="node" presStyleLbl="node1" presStyleIdx="2" presStyleCnt="3" custScaleX="32136" custLinFactNeighborX="-4" custLinFactNeighborY="-473">
        <dgm:presLayoutVars>
          <dgm:bulletEnabled val="1"/>
        </dgm:presLayoutVars>
      </dgm:prSet>
      <dgm:spPr/>
    </dgm:pt>
  </dgm:ptLst>
  <dgm:cxnLst>
    <dgm:cxn modelId="{6A5C2822-2FED-4C77-AB78-1EE66C2010A4}" type="presOf" srcId="{FCD3F91D-26B6-47D5-B2EE-01AF80EEEFDF}" destId="{5DD100FB-BD3D-4F43-BACA-C16D7C02BCFD}" srcOrd="0" destOrd="0" presId="urn:microsoft.com/office/officeart/2005/8/layout/default"/>
    <dgm:cxn modelId="{40497F37-0594-4730-A1DA-C1E76E2DCFBD}" type="presOf" srcId="{4DDE5468-CD64-4611-A889-068EF39BFE1E}" destId="{24FE4A43-F784-4BF7-BA28-FCF8769EE5D5}" srcOrd="0" destOrd="0" presId="urn:microsoft.com/office/officeart/2005/8/layout/default"/>
    <dgm:cxn modelId="{9EB3D040-128C-452A-B574-5439D6DBB407}" srcId="{FCD3F91D-26B6-47D5-B2EE-01AF80EEEFDF}" destId="{4DDE5468-CD64-4611-A889-068EF39BFE1E}" srcOrd="1" destOrd="0" parTransId="{5430CC4F-3A7A-40DB-8312-56C6D9FC4EE8}" sibTransId="{C8FEC52F-06CE-4B32-B7CC-BD121760F0EC}"/>
    <dgm:cxn modelId="{FCFE1F63-42FC-4CAF-A9F1-F3F88509D191}" srcId="{FCD3F91D-26B6-47D5-B2EE-01AF80EEEFDF}" destId="{47748918-7B0B-4618-809C-69B42871935E}" srcOrd="0" destOrd="0" parTransId="{FB854317-C5A4-462E-81F3-7F7B639DB2FB}" sibTransId="{3950F949-DFD1-43C0-A03A-32E337D665A4}"/>
    <dgm:cxn modelId="{D02EB24C-2DC6-4D67-A211-7306B0F71B5F}" type="presOf" srcId="{21993A38-14BC-43A8-B9E2-056DDE177AF6}" destId="{C758F746-36E0-4B24-9646-754E18AB8F58}" srcOrd="0" destOrd="0" presId="urn:microsoft.com/office/officeart/2005/8/layout/default"/>
    <dgm:cxn modelId="{2B1D6C86-1812-4D5D-B476-408C4B0C4B47}" srcId="{FCD3F91D-26B6-47D5-B2EE-01AF80EEEFDF}" destId="{21993A38-14BC-43A8-B9E2-056DDE177AF6}" srcOrd="2" destOrd="0" parTransId="{57EA9B44-F19C-4417-9EE1-408933A6AD1E}" sibTransId="{BE47B7D3-99B4-4CDF-A19C-2A3B52727C8C}"/>
    <dgm:cxn modelId="{AFD928EB-76D6-4B34-8759-E693DCDBCCAC}" type="presOf" srcId="{47748918-7B0B-4618-809C-69B42871935E}" destId="{6F132E37-60FF-433A-93C4-9BF8D8764213}" srcOrd="0" destOrd="0" presId="urn:microsoft.com/office/officeart/2005/8/layout/default"/>
    <dgm:cxn modelId="{4181A4B7-2F78-455F-89EF-9D809DD34915}" type="presParOf" srcId="{5DD100FB-BD3D-4F43-BACA-C16D7C02BCFD}" destId="{6F132E37-60FF-433A-93C4-9BF8D8764213}" srcOrd="0" destOrd="0" presId="urn:microsoft.com/office/officeart/2005/8/layout/default"/>
    <dgm:cxn modelId="{0C6EF798-E65A-4E11-801A-2128E69A3D2A}" type="presParOf" srcId="{5DD100FB-BD3D-4F43-BACA-C16D7C02BCFD}" destId="{5BE5ADED-B6D5-4F41-9E79-477F8D79A5B6}" srcOrd="1" destOrd="0" presId="urn:microsoft.com/office/officeart/2005/8/layout/default"/>
    <dgm:cxn modelId="{757CE077-2E6D-40EA-A487-C8C2583E10C7}" type="presParOf" srcId="{5DD100FB-BD3D-4F43-BACA-C16D7C02BCFD}" destId="{24FE4A43-F784-4BF7-BA28-FCF8769EE5D5}" srcOrd="2" destOrd="0" presId="urn:microsoft.com/office/officeart/2005/8/layout/default"/>
    <dgm:cxn modelId="{AACA50D2-BC68-4B07-9CA3-461AD7365ECA}" type="presParOf" srcId="{5DD100FB-BD3D-4F43-BACA-C16D7C02BCFD}" destId="{CF9C8291-7EDF-440D-9232-72781AAF9E2C}" srcOrd="3" destOrd="0" presId="urn:microsoft.com/office/officeart/2005/8/layout/default"/>
    <dgm:cxn modelId="{F73EB894-713B-4FF5-9485-10BAB7A90E5A}" type="presParOf" srcId="{5DD100FB-BD3D-4F43-BACA-C16D7C02BCFD}" destId="{C758F746-36E0-4B24-9646-754E18AB8F5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D8EBDD-3073-4582-8146-D138A0445A4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367B1AA-CE20-40BC-9529-D7BE6BFACA50}">
      <dgm:prSet/>
      <dgm:spPr/>
      <dgm:t>
        <a:bodyPr/>
        <a:lstStyle/>
        <a:p>
          <a:pPr>
            <a:lnSpc>
              <a:spcPct val="100000"/>
            </a:lnSpc>
          </a:pPr>
          <a:r>
            <a:rPr lang="en-US"/>
            <a:t>Broadened my knowledge of DEI</a:t>
          </a:r>
        </a:p>
      </dgm:t>
    </dgm:pt>
    <dgm:pt modelId="{0596D6D7-64FF-4268-9D1D-143699F96A74}" type="parTrans" cxnId="{C1DE5572-DA5B-44CC-A8ED-D0A511BBC844}">
      <dgm:prSet/>
      <dgm:spPr/>
      <dgm:t>
        <a:bodyPr/>
        <a:lstStyle/>
        <a:p>
          <a:endParaRPr lang="en-US"/>
        </a:p>
      </dgm:t>
    </dgm:pt>
    <dgm:pt modelId="{7573600E-C247-4ABC-82BE-2119737EE1D1}" type="sibTrans" cxnId="{C1DE5572-DA5B-44CC-A8ED-D0A511BBC844}">
      <dgm:prSet/>
      <dgm:spPr/>
      <dgm:t>
        <a:bodyPr/>
        <a:lstStyle/>
        <a:p>
          <a:endParaRPr lang="en-US"/>
        </a:p>
      </dgm:t>
    </dgm:pt>
    <dgm:pt modelId="{EB6A864F-37F0-4C66-B703-9DDB9A8FC610}">
      <dgm:prSet/>
      <dgm:spPr/>
      <dgm:t>
        <a:bodyPr/>
        <a:lstStyle/>
        <a:p>
          <a:pPr>
            <a:lnSpc>
              <a:spcPct val="100000"/>
            </a:lnSpc>
          </a:pPr>
          <a:r>
            <a:rPr lang="en-US"/>
            <a:t>Look at development through a different lens</a:t>
          </a:r>
        </a:p>
      </dgm:t>
    </dgm:pt>
    <dgm:pt modelId="{F215B02A-D560-41B0-A5D9-8DBE858E427D}" type="parTrans" cxnId="{574E0D1A-732F-4A2D-AEEB-C9770A7B66F0}">
      <dgm:prSet/>
      <dgm:spPr/>
      <dgm:t>
        <a:bodyPr/>
        <a:lstStyle/>
        <a:p>
          <a:endParaRPr lang="en-US"/>
        </a:p>
      </dgm:t>
    </dgm:pt>
    <dgm:pt modelId="{3D38F267-A7AA-4EBE-8A1B-5F4F5A484FBC}" type="sibTrans" cxnId="{574E0D1A-732F-4A2D-AEEB-C9770A7B66F0}">
      <dgm:prSet/>
      <dgm:spPr/>
      <dgm:t>
        <a:bodyPr/>
        <a:lstStyle/>
        <a:p>
          <a:endParaRPr lang="en-US"/>
        </a:p>
      </dgm:t>
    </dgm:pt>
    <dgm:pt modelId="{2EC277EB-07BD-4912-9AC3-F33FFB1643D0}">
      <dgm:prSet/>
      <dgm:spPr/>
      <dgm:t>
        <a:bodyPr/>
        <a:lstStyle/>
        <a:p>
          <a:pPr>
            <a:lnSpc>
              <a:spcPct val="100000"/>
            </a:lnSpc>
          </a:pPr>
          <a:r>
            <a:rPr lang="en-US"/>
            <a:t>Impacted not only resources but also course assessments</a:t>
          </a:r>
        </a:p>
      </dgm:t>
    </dgm:pt>
    <dgm:pt modelId="{327B32E5-1D7D-4EB3-8290-A89E6B821733}" type="parTrans" cxnId="{501EBE50-572D-461E-B06E-8B1A743E412B}">
      <dgm:prSet/>
      <dgm:spPr/>
      <dgm:t>
        <a:bodyPr/>
        <a:lstStyle/>
        <a:p>
          <a:endParaRPr lang="en-US"/>
        </a:p>
      </dgm:t>
    </dgm:pt>
    <dgm:pt modelId="{B4423FD2-A15F-41B7-B666-E28C1FF22BA6}" type="sibTrans" cxnId="{501EBE50-572D-461E-B06E-8B1A743E412B}">
      <dgm:prSet/>
      <dgm:spPr/>
      <dgm:t>
        <a:bodyPr/>
        <a:lstStyle/>
        <a:p>
          <a:endParaRPr lang="en-US"/>
        </a:p>
      </dgm:t>
    </dgm:pt>
    <dgm:pt modelId="{CC1FD3EF-FED1-4499-B7BB-EA4E8566757A}">
      <dgm:prSet/>
      <dgm:spPr/>
      <dgm:t>
        <a:bodyPr/>
        <a:lstStyle/>
        <a:p>
          <a:pPr>
            <a:lnSpc>
              <a:spcPct val="100000"/>
            </a:lnSpc>
          </a:pPr>
          <a:r>
            <a:rPr lang="en-US" dirty="0"/>
            <a:t>Created a space for dialogue about DEI amongst faculty</a:t>
          </a:r>
        </a:p>
      </dgm:t>
    </dgm:pt>
    <dgm:pt modelId="{1EE5F122-A375-42CF-B38F-CAA5C61C411C}" type="parTrans" cxnId="{2BFBF928-FD57-4FF3-99BF-7AAE13E207A5}">
      <dgm:prSet/>
      <dgm:spPr/>
      <dgm:t>
        <a:bodyPr/>
        <a:lstStyle/>
        <a:p>
          <a:endParaRPr lang="en-US"/>
        </a:p>
      </dgm:t>
    </dgm:pt>
    <dgm:pt modelId="{7EB3743C-3014-4733-8E7F-DBEA19EE8E6E}" type="sibTrans" cxnId="{2BFBF928-FD57-4FF3-99BF-7AAE13E207A5}">
      <dgm:prSet/>
      <dgm:spPr/>
      <dgm:t>
        <a:bodyPr/>
        <a:lstStyle/>
        <a:p>
          <a:endParaRPr lang="en-US"/>
        </a:p>
      </dgm:t>
    </dgm:pt>
    <dgm:pt modelId="{0C09F8D2-DFD4-4A52-8C2C-EB3DB3F60061}" type="pres">
      <dgm:prSet presAssocID="{E0D8EBDD-3073-4582-8146-D138A0445A45}" presName="root" presStyleCnt="0">
        <dgm:presLayoutVars>
          <dgm:dir/>
          <dgm:resizeHandles val="exact"/>
        </dgm:presLayoutVars>
      </dgm:prSet>
      <dgm:spPr/>
    </dgm:pt>
    <dgm:pt modelId="{E70C3FB6-5D87-408E-B30A-93E9AC01CE72}" type="pres">
      <dgm:prSet presAssocID="{C367B1AA-CE20-40BC-9529-D7BE6BFACA50}" presName="compNode" presStyleCnt="0"/>
      <dgm:spPr/>
    </dgm:pt>
    <dgm:pt modelId="{43F547BF-2049-4C62-87F2-AF0912FCCDBB}" type="pres">
      <dgm:prSet presAssocID="{C367B1AA-CE20-40BC-9529-D7BE6BFACA50}" presName="bgRect" presStyleLbl="bgShp" presStyleIdx="0" presStyleCnt="4"/>
      <dgm:spPr/>
    </dgm:pt>
    <dgm:pt modelId="{E2F5D3C4-2C04-4F77-AB8B-CCA781D91149}" type="pres">
      <dgm:prSet presAssocID="{C367B1AA-CE20-40BC-9529-D7BE6BFACA5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5AA34CD3-EC27-48A3-BC85-265DA4AF5A3B}" type="pres">
      <dgm:prSet presAssocID="{C367B1AA-CE20-40BC-9529-D7BE6BFACA50}" presName="spaceRect" presStyleCnt="0"/>
      <dgm:spPr/>
    </dgm:pt>
    <dgm:pt modelId="{1F66D4A2-BD2D-4D23-8533-000EB1F1737F}" type="pres">
      <dgm:prSet presAssocID="{C367B1AA-CE20-40BC-9529-D7BE6BFACA50}" presName="parTx" presStyleLbl="revTx" presStyleIdx="0" presStyleCnt="4">
        <dgm:presLayoutVars>
          <dgm:chMax val="0"/>
          <dgm:chPref val="0"/>
        </dgm:presLayoutVars>
      </dgm:prSet>
      <dgm:spPr/>
    </dgm:pt>
    <dgm:pt modelId="{1719F833-4E57-4764-80E6-79CDA8FB98BD}" type="pres">
      <dgm:prSet presAssocID="{7573600E-C247-4ABC-82BE-2119737EE1D1}" presName="sibTrans" presStyleCnt="0"/>
      <dgm:spPr/>
    </dgm:pt>
    <dgm:pt modelId="{FCC04507-6A17-49CA-9A6C-A4BD11FD63D4}" type="pres">
      <dgm:prSet presAssocID="{EB6A864F-37F0-4C66-B703-9DDB9A8FC610}" presName="compNode" presStyleCnt="0"/>
      <dgm:spPr/>
    </dgm:pt>
    <dgm:pt modelId="{868D0162-4444-4C38-8225-275AB761E43D}" type="pres">
      <dgm:prSet presAssocID="{EB6A864F-37F0-4C66-B703-9DDB9A8FC610}" presName="bgRect" presStyleLbl="bgShp" presStyleIdx="1" presStyleCnt="4"/>
      <dgm:spPr/>
    </dgm:pt>
    <dgm:pt modelId="{4B8E3974-9588-4CE6-BB5E-101B3DA6A1F4}" type="pres">
      <dgm:prSet presAssocID="{EB6A864F-37F0-4C66-B703-9DDB9A8FC61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4F9C9DB8-ED69-40AC-BC8C-3AABC877E65B}" type="pres">
      <dgm:prSet presAssocID="{EB6A864F-37F0-4C66-B703-9DDB9A8FC610}" presName="spaceRect" presStyleCnt="0"/>
      <dgm:spPr/>
    </dgm:pt>
    <dgm:pt modelId="{B3A2E56D-45B4-4208-B07B-5E69D5E14762}" type="pres">
      <dgm:prSet presAssocID="{EB6A864F-37F0-4C66-B703-9DDB9A8FC610}" presName="parTx" presStyleLbl="revTx" presStyleIdx="1" presStyleCnt="4">
        <dgm:presLayoutVars>
          <dgm:chMax val="0"/>
          <dgm:chPref val="0"/>
        </dgm:presLayoutVars>
      </dgm:prSet>
      <dgm:spPr/>
    </dgm:pt>
    <dgm:pt modelId="{AD9509DD-A3C5-4C4C-A5D3-9504F4C6AE9F}" type="pres">
      <dgm:prSet presAssocID="{3D38F267-A7AA-4EBE-8A1B-5F4F5A484FBC}" presName="sibTrans" presStyleCnt="0"/>
      <dgm:spPr/>
    </dgm:pt>
    <dgm:pt modelId="{167BB3D1-5C16-49FC-BAB2-34DF7D9A6ECA}" type="pres">
      <dgm:prSet presAssocID="{2EC277EB-07BD-4912-9AC3-F33FFB1643D0}" presName="compNode" presStyleCnt="0"/>
      <dgm:spPr/>
    </dgm:pt>
    <dgm:pt modelId="{40C660A7-E31D-4DEE-8057-83BCA8E5C6B4}" type="pres">
      <dgm:prSet presAssocID="{2EC277EB-07BD-4912-9AC3-F33FFB1643D0}" presName="bgRect" presStyleLbl="bgShp" presStyleIdx="2" presStyleCnt="4"/>
      <dgm:spPr/>
    </dgm:pt>
    <dgm:pt modelId="{E0B24CDC-F0A9-4195-A19D-FADFED86E166}" type="pres">
      <dgm:prSet presAssocID="{2EC277EB-07BD-4912-9AC3-F33FFB1643D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F480DD5A-0FF9-43F0-9345-4178F803FC88}" type="pres">
      <dgm:prSet presAssocID="{2EC277EB-07BD-4912-9AC3-F33FFB1643D0}" presName="spaceRect" presStyleCnt="0"/>
      <dgm:spPr/>
    </dgm:pt>
    <dgm:pt modelId="{83A98301-6F54-4C31-8353-5F3A3FAC072B}" type="pres">
      <dgm:prSet presAssocID="{2EC277EB-07BD-4912-9AC3-F33FFB1643D0}" presName="parTx" presStyleLbl="revTx" presStyleIdx="2" presStyleCnt="4">
        <dgm:presLayoutVars>
          <dgm:chMax val="0"/>
          <dgm:chPref val="0"/>
        </dgm:presLayoutVars>
      </dgm:prSet>
      <dgm:spPr/>
    </dgm:pt>
    <dgm:pt modelId="{561EECF9-54BB-48F4-AF23-B3C01DC5BF83}" type="pres">
      <dgm:prSet presAssocID="{B4423FD2-A15F-41B7-B666-E28C1FF22BA6}" presName="sibTrans" presStyleCnt="0"/>
      <dgm:spPr/>
    </dgm:pt>
    <dgm:pt modelId="{450203E2-D035-42FF-A46B-6039ED15A1FE}" type="pres">
      <dgm:prSet presAssocID="{CC1FD3EF-FED1-4499-B7BB-EA4E8566757A}" presName="compNode" presStyleCnt="0"/>
      <dgm:spPr/>
    </dgm:pt>
    <dgm:pt modelId="{93022AE2-EFBB-4C8D-8723-46FFF239C0A1}" type="pres">
      <dgm:prSet presAssocID="{CC1FD3EF-FED1-4499-B7BB-EA4E8566757A}" presName="bgRect" presStyleLbl="bgShp" presStyleIdx="3" presStyleCnt="4"/>
      <dgm:spPr/>
    </dgm:pt>
    <dgm:pt modelId="{BA359324-C06E-432B-A3C9-FD455E0A32E1}" type="pres">
      <dgm:prSet presAssocID="{CC1FD3EF-FED1-4499-B7BB-EA4E8566757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a:ext>
      </dgm:extLst>
    </dgm:pt>
    <dgm:pt modelId="{140D3A69-C112-4AEE-8E0A-67591C27BA4A}" type="pres">
      <dgm:prSet presAssocID="{CC1FD3EF-FED1-4499-B7BB-EA4E8566757A}" presName="spaceRect" presStyleCnt="0"/>
      <dgm:spPr/>
    </dgm:pt>
    <dgm:pt modelId="{4CF0ABAA-F44D-491A-8938-9FE319737D20}" type="pres">
      <dgm:prSet presAssocID="{CC1FD3EF-FED1-4499-B7BB-EA4E8566757A}" presName="parTx" presStyleLbl="revTx" presStyleIdx="3" presStyleCnt="4">
        <dgm:presLayoutVars>
          <dgm:chMax val="0"/>
          <dgm:chPref val="0"/>
        </dgm:presLayoutVars>
      </dgm:prSet>
      <dgm:spPr/>
    </dgm:pt>
  </dgm:ptLst>
  <dgm:cxnLst>
    <dgm:cxn modelId="{C6F0A00E-AAE4-4CA5-8185-34BA17F48D34}" type="presOf" srcId="{E0D8EBDD-3073-4582-8146-D138A0445A45}" destId="{0C09F8D2-DFD4-4A52-8C2C-EB3DB3F60061}" srcOrd="0" destOrd="0" presId="urn:microsoft.com/office/officeart/2018/2/layout/IconVerticalSolidList"/>
    <dgm:cxn modelId="{574E0D1A-732F-4A2D-AEEB-C9770A7B66F0}" srcId="{E0D8EBDD-3073-4582-8146-D138A0445A45}" destId="{EB6A864F-37F0-4C66-B703-9DDB9A8FC610}" srcOrd="1" destOrd="0" parTransId="{F215B02A-D560-41B0-A5D9-8DBE858E427D}" sibTransId="{3D38F267-A7AA-4EBE-8A1B-5F4F5A484FBC}"/>
    <dgm:cxn modelId="{2BFBF928-FD57-4FF3-99BF-7AAE13E207A5}" srcId="{E0D8EBDD-3073-4582-8146-D138A0445A45}" destId="{CC1FD3EF-FED1-4499-B7BB-EA4E8566757A}" srcOrd="3" destOrd="0" parTransId="{1EE5F122-A375-42CF-B38F-CAA5C61C411C}" sibTransId="{7EB3743C-3014-4733-8E7F-DBEA19EE8E6E}"/>
    <dgm:cxn modelId="{C45C0E5E-3165-4985-B278-60A3E1CC7D2F}" type="presOf" srcId="{CC1FD3EF-FED1-4499-B7BB-EA4E8566757A}" destId="{4CF0ABAA-F44D-491A-8938-9FE319737D20}" srcOrd="0" destOrd="0" presId="urn:microsoft.com/office/officeart/2018/2/layout/IconVerticalSolidList"/>
    <dgm:cxn modelId="{501EBE50-572D-461E-B06E-8B1A743E412B}" srcId="{E0D8EBDD-3073-4582-8146-D138A0445A45}" destId="{2EC277EB-07BD-4912-9AC3-F33FFB1643D0}" srcOrd="2" destOrd="0" parTransId="{327B32E5-1D7D-4EB3-8290-A89E6B821733}" sibTransId="{B4423FD2-A15F-41B7-B666-E28C1FF22BA6}"/>
    <dgm:cxn modelId="{C1DE5572-DA5B-44CC-A8ED-D0A511BBC844}" srcId="{E0D8EBDD-3073-4582-8146-D138A0445A45}" destId="{C367B1AA-CE20-40BC-9529-D7BE6BFACA50}" srcOrd="0" destOrd="0" parTransId="{0596D6D7-64FF-4268-9D1D-143699F96A74}" sibTransId="{7573600E-C247-4ABC-82BE-2119737EE1D1}"/>
    <dgm:cxn modelId="{1589FD58-B1E8-4ED1-915E-DF4FEF3A3BC5}" type="presOf" srcId="{EB6A864F-37F0-4C66-B703-9DDB9A8FC610}" destId="{B3A2E56D-45B4-4208-B07B-5E69D5E14762}" srcOrd="0" destOrd="0" presId="urn:microsoft.com/office/officeart/2018/2/layout/IconVerticalSolidList"/>
    <dgm:cxn modelId="{10030E98-21EE-4234-8B57-80A1D5E0633F}" type="presOf" srcId="{2EC277EB-07BD-4912-9AC3-F33FFB1643D0}" destId="{83A98301-6F54-4C31-8353-5F3A3FAC072B}" srcOrd="0" destOrd="0" presId="urn:microsoft.com/office/officeart/2018/2/layout/IconVerticalSolidList"/>
    <dgm:cxn modelId="{54FCF9F9-39F2-4F42-86CF-3261CCF7FB89}" type="presOf" srcId="{C367B1AA-CE20-40BC-9529-D7BE6BFACA50}" destId="{1F66D4A2-BD2D-4D23-8533-000EB1F1737F}" srcOrd="0" destOrd="0" presId="urn:microsoft.com/office/officeart/2018/2/layout/IconVerticalSolidList"/>
    <dgm:cxn modelId="{1DE06917-628F-47EF-B3FC-220B50411981}" type="presParOf" srcId="{0C09F8D2-DFD4-4A52-8C2C-EB3DB3F60061}" destId="{E70C3FB6-5D87-408E-B30A-93E9AC01CE72}" srcOrd="0" destOrd="0" presId="urn:microsoft.com/office/officeart/2018/2/layout/IconVerticalSolidList"/>
    <dgm:cxn modelId="{5794B4D3-650F-450C-BA7E-A348A80D87A4}" type="presParOf" srcId="{E70C3FB6-5D87-408E-B30A-93E9AC01CE72}" destId="{43F547BF-2049-4C62-87F2-AF0912FCCDBB}" srcOrd="0" destOrd="0" presId="urn:microsoft.com/office/officeart/2018/2/layout/IconVerticalSolidList"/>
    <dgm:cxn modelId="{711EB8A7-600A-42C5-87FA-045F0C6910C9}" type="presParOf" srcId="{E70C3FB6-5D87-408E-B30A-93E9AC01CE72}" destId="{E2F5D3C4-2C04-4F77-AB8B-CCA781D91149}" srcOrd="1" destOrd="0" presId="urn:microsoft.com/office/officeart/2018/2/layout/IconVerticalSolidList"/>
    <dgm:cxn modelId="{82836BE1-7252-4640-B43B-4B153E37D59B}" type="presParOf" srcId="{E70C3FB6-5D87-408E-B30A-93E9AC01CE72}" destId="{5AA34CD3-EC27-48A3-BC85-265DA4AF5A3B}" srcOrd="2" destOrd="0" presId="urn:microsoft.com/office/officeart/2018/2/layout/IconVerticalSolidList"/>
    <dgm:cxn modelId="{0FE33112-0D10-4D12-A888-A4AF9AE78D96}" type="presParOf" srcId="{E70C3FB6-5D87-408E-B30A-93E9AC01CE72}" destId="{1F66D4A2-BD2D-4D23-8533-000EB1F1737F}" srcOrd="3" destOrd="0" presId="urn:microsoft.com/office/officeart/2018/2/layout/IconVerticalSolidList"/>
    <dgm:cxn modelId="{8E01F2C3-4D96-45D6-958C-6FDA4E48B003}" type="presParOf" srcId="{0C09F8D2-DFD4-4A52-8C2C-EB3DB3F60061}" destId="{1719F833-4E57-4764-80E6-79CDA8FB98BD}" srcOrd="1" destOrd="0" presId="urn:microsoft.com/office/officeart/2018/2/layout/IconVerticalSolidList"/>
    <dgm:cxn modelId="{096ED41B-63F4-4CD5-AA79-4D0D47757143}" type="presParOf" srcId="{0C09F8D2-DFD4-4A52-8C2C-EB3DB3F60061}" destId="{FCC04507-6A17-49CA-9A6C-A4BD11FD63D4}" srcOrd="2" destOrd="0" presId="urn:microsoft.com/office/officeart/2018/2/layout/IconVerticalSolidList"/>
    <dgm:cxn modelId="{B0CED68F-16F0-489D-961E-2CD3C8A9C48D}" type="presParOf" srcId="{FCC04507-6A17-49CA-9A6C-A4BD11FD63D4}" destId="{868D0162-4444-4C38-8225-275AB761E43D}" srcOrd="0" destOrd="0" presId="urn:microsoft.com/office/officeart/2018/2/layout/IconVerticalSolidList"/>
    <dgm:cxn modelId="{D615F99C-12B5-466B-94BC-727ABD383464}" type="presParOf" srcId="{FCC04507-6A17-49CA-9A6C-A4BD11FD63D4}" destId="{4B8E3974-9588-4CE6-BB5E-101B3DA6A1F4}" srcOrd="1" destOrd="0" presId="urn:microsoft.com/office/officeart/2018/2/layout/IconVerticalSolidList"/>
    <dgm:cxn modelId="{7FD04F99-C733-4AA1-A97B-EF33B08E1BE7}" type="presParOf" srcId="{FCC04507-6A17-49CA-9A6C-A4BD11FD63D4}" destId="{4F9C9DB8-ED69-40AC-BC8C-3AABC877E65B}" srcOrd="2" destOrd="0" presId="urn:microsoft.com/office/officeart/2018/2/layout/IconVerticalSolidList"/>
    <dgm:cxn modelId="{6498E6CD-6C50-41B9-AC50-1E026185F9F5}" type="presParOf" srcId="{FCC04507-6A17-49CA-9A6C-A4BD11FD63D4}" destId="{B3A2E56D-45B4-4208-B07B-5E69D5E14762}" srcOrd="3" destOrd="0" presId="urn:microsoft.com/office/officeart/2018/2/layout/IconVerticalSolidList"/>
    <dgm:cxn modelId="{112CB998-2D19-40FA-A932-B615C85FBCBA}" type="presParOf" srcId="{0C09F8D2-DFD4-4A52-8C2C-EB3DB3F60061}" destId="{AD9509DD-A3C5-4C4C-A5D3-9504F4C6AE9F}" srcOrd="3" destOrd="0" presId="urn:microsoft.com/office/officeart/2018/2/layout/IconVerticalSolidList"/>
    <dgm:cxn modelId="{CE1E58D5-DE02-421F-A235-1DCE24CC8D76}" type="presParOf" srcId="{0C09F8D2-DFD4-4A52-8C2C-EB3DB3F60061}" destId="{167BB3D1-5C16-49FC-BAB2-34DF7D9A6ECA}" srcOrd="4" destOrd="0" presId="urn:microsoft.com/office/officeart/2018/2/layout/IconVerticalSolidList"/>
    <dgm:cxn modelId="{59EAF895-A8A7-45E0-8A15-690499B777B5}" type="presParOf" srcId="{167BB3D1-5C16-49FC-BAB2-34DF7D9A6ECA}" destId="{40C660A7-E31D-4DEE-8057-83BCA8E5C6B4}" srcOrd="0" destOrd="0" presId="urn:microsoft.com/office/officeart/2018/2/layout/IconVerticalSolidList"/>
    <dgm:cxn modelId="{46B44DAA-05BE-4F8E-B11B-55796F2BA96C}" type="presParOf" srcId="{167BB3D1-5C16-49FC-BAB2-34DF7D9A6ECA}" destId="{E0B24CDC-F0A9-4195-A19D-FADFED86E166}" srcOrd="1" destOrd="0" presId="urn:microsoft.com/office/officeart/2018/2/layout/IconVerticalSolidList"/>
    <dgm:cxn modelId="{3C7E81E7-4E13-48C3-969D-AA98DEB785CB}" type="presParOf" srcId="{167BB3D1-5C16-49FC-BAB2-34DF7D9A6ECA}" destId="{F480DD5A-0FF9-43F0-9345-4178F803FC88}" srcOrd="2" destOrd="0" presId="urn:microsoft.com/office/officeart/2018/2/layout/IconVerticalSolidList"/>
    <dgm:cxn modelId="{D444AE16-0412-44F3-A442-107771D031DE}" type="presParOf" srcId="{167BB3D1-5C16-49FC-BAB2-34DF7D9A6ECA}" destId="{83A98301-6F54-4C31-8353-5F3A3FAC072B}" srcOrd="3" destOrd="0" presId="urn:microsoft.com/office/officeart/2018/2/layout/IconVerticalSolidList"/>
    <dgm:cxn modelId="{F2B4590D-8630-465D-B194-7B5F88B0F332}" type="presParOf" srcId="{0C09F8D2-DFD4-4A52-8C2C-EB3DB3F60061}" destId="{561EECF9-54BB-48F4-AF23-B3C01DC5BF83}" srcOrd="5" destOrd="0" presId="urn:microsoft.com/office/officeart/2018/2/layout/IconVerticalSolidList"/>
    <dgm:cxn modelId="{C3F53038-F1B9-47D3-ACE3-5334D27889FE}" type="presParOf" srcId="{0C09F8D2-DFD4-4A52-8C2C-EB3DB3F60061}" destId="{450203E2-D035-42FF-A46B-6039ED15A1FE}" srcOrd="6" destOrd="0" presId="urn:microsoft.com/office/officeart/2018/2/layout/IconVerticalSolidList"/>
    <dgm:cxn modelId="{2E71F250-E8A8-4E37-B28B-32E2E3C14EA7}" type="presParOf" srcId="{450203E2-D035-42FF-A46B-6039ED15A1FE}" destId="{93022AE2-EFBB-4C8D-8723-46FFF239C0A1}" srcOrd="0" destOrd="0" presId="urn:microsoft.com/office/officeart/2018/2/layout/IconVerticalSolidList"/>
    <dgm:cxn modelId="{ABEEE7D8-A8D0-40AC-8364-12FC914C33D8}" type="presParOf" srcId="{450203E2-D035-42FF-A46B-6039ED15A1FE}" destId="{BA359324-C06E-432B-A3C9-FD455E0A32E1}" srcOrd="1" destOrd="0" presId="urn:microsoft.com/office/officeart/2018/2/layout/IconVerticalSolidList"/>
    <dgm:cxn modelId="{0B00C5CD-58A7-4732-A61D-22E525CA91DC}" type="presParOf" srcId="{450203E2-D035-42FF-A46B-6039ED15A1FE}" destId="{140D3A69-C112-4AEE-8E0A-67591C27BA4A}" srcOrd="2" destOrd="0" presId="urn:microsoft.com/office/officeart/2018/2/layout/IconVerticalSolidList"/>
    <dgm:cxn modelId="{A5C2A9D6-29B9-43B0-9C00-615D8B173A72}" type="presParOf" srcId="{450203E2-D035-42FF-A46B-6039ED15A1FE}" destId="{4CF0ABAA-F44D-491A-8938-9FE319737D2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022B1-52B1-4F3C-8660-38DD37386B81}">
      <dsp:nvSpPr>
        <dsp:cNvPr id="0" name=""/>
        <dsp:cNvSpPr/>
      </dsp:nvSpPr>
      <dsp:spPr>
        <a:xfrm>
          <a:off x="0" y="686172"/>
          <a:ext cx="9024730" cy="12667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08097B-5A3E-4205-ACF6-D6DAEF8DF8F6}">
      <dsp:nvSpPr>
        <dsp:cNvPr id="0" name=""/>
        <dsp:cNvSpPr/>
      </dsp:nvSpPr>
      <dsp:spPr>
        <a:xfrm>
          <a:off x="383201" y="971198"/>
          <a:ext cx="696729" cy="6967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1D95DB-8A00-4DEA-AB21-225153413E83}">
      <dsp:nvSpPr>
        <dsp:cNvPr id="0" name=""/>
        <dsp:cNvSpPr/>
      </dsp:nvSpPr>
      <dsp:spPr>
        <a:xfrm>
          <a:off x="1463131" y="686172"/>
          <a:ext cx="7561598" cy="126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68" tIns="134068" rIns="134068" bIns="134068" numCol="1" spcCol="1270" anchor="ctr" anchorCtr="0">
          <a:noAutofit/>
        </a:bodyPr>
        <a:lstStyle/>
        <a:p>
          <a:pPr marL="0" lvl="0" indent="0" algn="l" defTabSz="1111250">
            <a:lnSpc>
              <a:spcPct val="100000"/>
            </a:lnSpc>
            <a:spcBef>
              <a:spcPct val="0"/>
            </a:spcBef>
            <a:spcAft>
              <a:spcPct val="35000"/>
            </a:spcAft>
            <a:buNone/>
          </a:pPr>
          <a:r>
            <a:rPr lang="en-US" sz="2500" b="1" kern="1200"/>
            <a:t>The Need</a:t>
          </a:r>
          <a:endParaRPr lang="en-US" sz="2500" kern="1200"/>
        </a:p>
      </dsp:txBody>
      <dsp:txXfrm>
        <a:off x="1463131" y="686172"/>
        <a:ext cx="7561598" cy="1266780"/>
      </dsp:txXfrm>
    </dsp:sp>
    <dsp:sp modelId="{FE313F2A-EDA2-4AF3-913F-3499362D3E8D}">
      <dsp:nvSpPr>
        <dsp:cNvPr id="0" name=""/>
        <dsp:cNvSpPr/>
      </dsp:nvSpPr>
      <dsp:spPr>
        <a:xfrm>
          <a:off x="0" y="2262529"/>
          <a:ext cx="9024730" cy="12667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49BE1C-87D6-4A7B-B5D0-496D1956F397}">
      <dsp:nvSpPr>
        <dsp:cNvPr id="0" name=""/>
        <dsp:cNvSpPr/>
      </dsp:nvSpPr>
      <dsp:spPr>
        <a:xfrm>
          <a:off x="383201" y="2554674"/>
          <a:ext cx="696729" cy="6967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1B1990-6635-4B2A-87BC-E5C7CA190B91}">
      <dsp:nvSpPr>
        <dsp:cNvPr id="0" name=""/>
        <dsp:cNvSpPr/>
      </dsp:nvSpPr>
      <dsp:spPr>
        <a:xfrm>
          <a:off x="1463131" y="2269648"/>
          <a:ext cx="7561598" cy="126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68" tIns="134068" rIns="134068" bIns="134068" numCol="1" spcCol="1270" anchor="ctr" anchorCtr="0">
          <a:noAutofit/>
        </a:bodyPr>
        <a:lstStyle/>
        <a:p>
          <a:pPr marL="0" lvl="0" indent="0" algn="l" defTabSz="1111250">
            <a:lnSpc>
              <a:spcPct val="100000"/>
            </a:lnSpc>
            <a:spcBef>
              <a:spcPct val="0"/>
            </a:spcBef>
            <a:spcAft>
              <a:spcPct val="35000"/>
            </a:spcAft>
            <a:buNone/>
          </a:pPr>
          <a:r>
            <a:rPr lang="en-US" sz="2500" b="1" kern="1200"/>
            <a:t>The Learning Anchors</a:t>
          </a:r>
          <a:endParaRPr lang="en-US" sz="2500" kern="1200"/>
        </a:p>
      </dsp:txBody>
      <dsp:txXfrm>
        <a:off x="1463131" y="2269648"/>
        <a:ext cx="7561598" cy="12667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06039-12FE-4CD9-A8AF-92366BBF501F}">
      <dsp:nvSpPr>
        <dsp:cNvPr id="0" name=""/>
        <dsp:cNvSpPr/>
      </dsp:nvSpPr>
      <dsp:spPr>
        <a:xfrm>
          <a:off x="442084" y="578"/>
          <a:ext cx="1908812" cy="1145287"/>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Content structure / presentation</a:t>
          </a:r>
        </a:p>
      </dsp:txBody>
      <dsp:txXfrm>
        <a:off x="442084" y="578"/>
        <a:ext cx="1908812" cy="1145287"/>
      </dsp:txXfrm>
    </dsp:sp>
    <dsp:sp modelId="{A8564BA7-5772-4EEC-A703-2E7156ADF69F}">
      <dsp:nvSpPr>
        <dsp:cNvPr id="0" name=""/>
        <dsp:cNvSpPr/>
      </dsp:nvSpPr>
      <dsp:spPr>
        <a:xfrm>
          <a:off x="2513737" y="9660"/>
          <a:ext cx="1908812" cy="1145287"/>
        </a:xfrm>
        <a:prstGeom prst="rect">
          <a:avLst/>
        </a:prstGeom>
        <a:solidFill>
          <a:srgbClr val="9EAB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Cultural inclusivity / appeal</a:t>
          </a:r>
        </a:p>
      </dsp:txBody>
      <dsp:txXfrm>
        <a:off x="2513737" y="9660"/>
        <a:ext cx="1908812" cy="1145287"/>
      </dsp:txXfrm>
    </dsp:sp>
    <dsp:sp modelId="{4EFEE65A-56D3-453C-9EDE-FE80A355E423}">
      <dsp:nvSpPr>
        <dsp:cNvPr id="0" name=""/>
        <dsp:cNvSpPr/>
      </dsp:nvSpPr>
      <dsp:spPr>
        <a:xfrm>
          <a:off x="442084" y="1296994"/>
          <a:ext cx="1908812" cy="1145287"/>
        </a:xfrm>
        <a:prstGeom prst="rect">
          <a:avLst/>
        </a:prstGeom>
        <a:solidFill>
          <a:srgbClr val="98A4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Instructional techniques and methods</a:t>
          </a:r>
        </a:p>
      </dsp:txBody>
      <dsp:txXfrm>
        <a:off x="442084" y="1296994"/>
        <a:ext cx="1908812" cy="1145287"/>
      </dsp:txXfrm>
    </dsp:sp>
    <dsp:sp modelId="{0FE94D99-96D2-45A8-ACA8-D1CC0144A589}">
      <dsp:nvSpPr>
        <dsp:cNvPr id="0" name=""/>
        <dsp:cNvSpPr/>
      </dsp:nvSpPr>
      <dsp:spPr>
        <a:xfrm>
          <a:off x="2541778" y="1296994"/>
          <a:ext cx="1908812" cy="1145287"/>
        </a:xfrm>
        <a:prstGeom prst="rect">
          <a:avLst/>
        </a:prstGeom>
        <a:solidFill>
          <a:srgbClr val="98A4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Accommodate  and scaffold</a:t>
          </a:r>
        </a:p>
      </dsp:txBody>
      <dsp:txXfrm>
        <a:off x="2541778" y="1296994"/>
        <a:ext cx="1908812" cy="1145287"/>
      </dsp:txXfrm>
    </dsp:sp>
    <dsp:sp modelId="{CD191E0A-A2A7-4A9D-9C19-D98DE10E5BE2}">
      <dsp:nvSpPr>
        <dsp:cNvPr id="0" name=""/>
        <dsp:cNvSpPr/>
      </dsp:nvSpPr>
      <dsp:spPr>
        <a:xfrm>
          <a:off x="442084" y="2633162"/>
          <a:ext cx="1908812" cy="1145287"/>
        </a:xfrm>
        <a:prstGeom prst="rect">
          <a:avLst/>
        </a:prstGeom>
        <a:solidFill>
          <a:srgbClr val="98A4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Ideas for ways to differentiate</a:t>
          </a:r>
        </a:p>
      </dsp:txBody>
      <dsp:txXfrm>
        <a:off x="442084" y="2633162"/>
        <a:ext cx="1908812" cy="1145287"/>
      </dsp:txXfrm>
    </dsp:sp>
    <dsp:sp modelId="{2E62AAAE-6897-4F60-A1F5-B77A5F0103D0}">
      <dsp:nvSpPr>
        <dsp:cNvPr id="0" name=""/>
        <dsp:cNvSpPr/>
      </dsp:nvSpPr>
      <dsp:spPr>
        <a:xfrm>
          <a:off x="2541778" y="2633162"/>
          <a:ext cx="1908812" cy="1145287"/>
        </a:xfrm>
        <a:prstGeom prst="rect">
          <a:avLst/>
        </a:prstGeom>
        <a:solidFill>
          <a:srgbClr val="98A4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Equitable access to mastery</a:t>
          </a:r>
        </a:p>
      </dsp:txBody>
      <dsp:txXfrm>
        <a:off x="2541778" y="2633162"/>
        <a:ext cx="1908812" cy="1145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09661-CFEB-46B2-A031-DBB43937844E}">
      <dsp:nvSpPr>
        <dsp:cNvPr id="0" name=""/>
        <dsp:cNvSpPr/>
      </dsp:nvSpPr>
      <dsp:spPr>
        <a:xfrm>
          <a:off x="0" y="1340"/>
          <a:ext cx="8220456" cy="6791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376BA6-233C-4A8E-A03D-51A5105103E5}">
      <dsp:nvSpPr>
        <dsp:cNvPr id="0" name=""/>
        <dsp:cNvSpPr/>
      </dsp:nvSpPr>
      <dsp:spPr>
        <a:xfrm>
          <a:off x="205457" y="154159"/>
          <a:ext cx="373558" cy="3735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27A6BE-0354-4E78-BDC2-01B134D440F5}">
      <dsp:nvSpPr>
        <dsp:cNvPr id="0" name=""/>
        <dsp:cNvSpPr/>
      </dsp:nvSpPr>
      <dsp:spPr>
        <a:xfrm>
          <a:off x="784472" y="1340"/>
          <a:ext cx="7435983" cy="679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2" tIns="71882" rIns="71882" bIns="71882" numCol="1" spcCol="1270" anchor="ctr" anchorCtr="0">
          <a:noAutofit/>
        </a:bodyPr>
        <a:lstStyle/>
        <a:p>
          <a:pPr marL="0" lvl="0" indent="0" algn="l" defTabSz="755650">
            <a:lnSpc>
              <a:spcPct val="100000"/>
            </a:lnSpc>
            <a:spcBef>
              <a:spcPct val="0"/>
            </a:spcBef>
            <a:spcAft>
              <a:spcPct val="35000"/>
            </a:spcAft>
            <a:buNone/>
          </a:pPr>
          <a:r>
            <a:rPr lang="en-US" sz="1700" kern="1200"/>
            <a:t>Research and drafted rubric – DEI Course Audit Rubric Workgroup</a:t>
          </a:r>
        </a:p>
      </dsp:txBody>
      <dsp:txXfrm>
        <a:off x="784472" y="1340"/>
        <a:ext cx="7435983" cy="679197"/>
      </dsp:txXfrm>
    </dsp:sp>
    <dsp:sp modelId="{F8EDCC79-9961-4F60-924C-D77A5BE20E08}">
      <dsp:nvSpPr>
        <dsp:cNvPr id="0" name=""/>
        <dsp:cNvSpPr/>
      </dsp:nvSpPr>
      <dsp:spPr>
        <a:xfrm>
          <a:off x="0" y="850336"/>
          <a:ext cx="8220456" cy="6791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E46609-B111-4447-BBE4-BFEF619E261D}">
      <dsp:nvSpPr>
        <dsp:cNvPr id="0" name=""/>
        <dsp:cNvSpPr/>
      </dsp:nvSpPr>
      <dsp:spPr>
        <a:xfrm>
          <a:off x="205457" y="1003156"/>
          <a:ext cx="373558" cy="3735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76FA80-48F2-4403-8B0D-B5590E350E31}">
      <dsp:nvSpPr>
        <dsp:cNvPr id="0" name=""/>
        <dsp:cNvSpPr/>
      </dsp:nvSpPr>
      <dsp:spPr>
        <a:xfrm>
          <a:off x="784472" y="850336"/>
          <a:ext cx="7435983" cy="679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2" tIns="71882" rIns="71882" bIns="71882" numCol="1" spcCol="1270" anchor="ctr" anchorCtr="0">
          <a:noAutofit/>
        </a:bodyPr>
        <a:lstStyle/>
        <a:p>
          <a:pPr marL="0" lvl="0" indent="0" algn="l" defTabSz="755650">
            <a:lnSpc>
              <a:spcPct val="100000"/>
            </a:lnSpc>
            <a:spcBef>
              <a:spcPct val="0"/>
            </a:spcBef>
            <a:spcAft>
              <a:spcPct val="35000"/>
            </a:spcAft>
            <a:buNone/>
          </a:pPr>
          <a:r>
            <a:rPr lang="en-US" sz="1700" kern="1200"/>
            <a:t>Sought feedback from faculty</a:t>
          </a:r>
        </a:p>
      </dsp:txBody>
      <dsp:txXfrm>
        <a:off x="784472" y="850336"/>
        <a:ext cx="7435983" cy="679197"/>
      </dsp:txXfrm>
    </dsp:sp>
    <dsp:sp modelId="{54C0750C-9909-4D0B-A298-1530CC33F213}">
      <dsp:nvSpPr>
        <dsp:cNvPr id="0" name=""/>
        <dsp:cNvSpPr/>
      </dsp:nvSpPr>
      <dsp:spPr>
        <a:xfrm>
          <a:off x="0" y="1699333"/>
          <a:ext cx="8220456" cy="6791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2A38FD-EF5E-4257-9003-396BA6486BBA}">
      <dsp:nvSpPr>
        <dsp:cNvPr id="0" name=""/>
        <dsp:cNvSpPr/>
      </dsp:nvSpPr>
      <dsp:spPr>
        <a:xfrm>
          <a:off x="205457" y="1852152"/>
          <a:ext cx="373558" cy="3735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1467F8-30E2-4003-B258-1D745E65CAF0}">
      <dsp:nvSpPr>
        <dsp:cNvPr id="0" name=""/>
        <dsp:cNvSpPr/>
      </dsp:nvSpPr>
      <dsp:spPr>
        <a:xfrm>
          <a:off x="784472" y="1699333"/>
          <a:ext cx="7435983" cy="679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2" tIns="71882" rIns="71882" bIns="71882" numCol="1" spcCol="1270" anchor="ctr" anchorCtr="0">
          <a:noAutofit/>
        </a:bodyPr>
        <a:lstStyle/>
        <a:p>
          <a:pPr marL="0" lvl="0" indent="0" algn="l" defTabSz="755650">
            <a:lnSpc>
              <a:spcPct val="100000"/>
            </a:lnSpc>
            <a:spcBef>
              <a:spcPct val="0"/>
            </a:spcBef>
            <a:spcAft>
              <a:spcPct val="35000"/>
            </a:spcAft>
            <a:buNone/>
          </a:pPr>
          <a:r>
            <a:rPr lang="en-US" sz="1700" kern="1200"/>
            <a:t>Commenced pilot project – Does the rubric do what is intended?</a:t>
          </a:r>
        </a:p>
      </dsp:txBody>
      <dsp:txXfrm>
        <a:off x="784472" y="1699333"/>
        <a:ext cx="7435983" cy="679197"/>
      </dsp:txXfrm>
    </dsp:sp>
    <dsp:sp modelId="{6D00F9E9-D915-4CBB-80C8-8BB428FDC0B0}">
      <dsp:nvSpPr>
        <dsp:cNvPr id="0" name=""/>
        <dsp:cNvSpPr/>
      </dsp:nvSpPr>
      <dsp:spPr>
        <a:xfrm>
          <a:off x="0" y="2548329"/>
          <a:ext cx="8220456" cy="6791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9B6059-ECFC-4F3F-A700-4C4341AB8D39}">
      <dsp:nvSpPr>
        <dsp:cNvPr id="0" name=""/>
        <dsp:cNvSpPr/>
      </dsp:nvSpPr>
      <dsp:spPr>
        <a:xfrm>
          <a:off x="205457" y="2701149"/>
          <a:ext cx="373558" cy="3735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BB33BC-7E40-4574-A802-2E83D431518D}">
      <dsp:nvSpPr>
        <dsp:cNvPr id="0" name=""/>
        <dsp:cNvSpPr/>
      </dsp:nvSpPr>
      <dsp:spPr>
        <a:xfrm>
          <a:off x="784472" y="2548329"/>
          <a:ext cx="7435983" cy="679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2" tIns="71882" rIns="71882" bIns="71882" numCol="1" spcCol="1270" anchor="ctr" anchorCtr="0">
          <a:noAutofit/>
        </a:bodyPr>
        <a:lstStyle/>
        <a:p>
          <a:pPr marL="0" lvl="0" indent="0" algn="l" defTabSz="755650">
            <a:lnSpc>
              <a:spcPct val="100000"/>
            </a:lnSpc>
            <a:spcBef>
              <a:spcPct val="0"/>
            </a:spcBef>
            <a:spcAft>
              <a:spcPct val="35000"/>
            </a:spcAft>
            <a:buNone/>
          </a:pPr>
          <a:r>
            <a:rPr lang="en-US" sz="1700" kern="1200"/>
            <a:t>Curriculum and Assessment Steering Committee and Faculty Council endorsed v32 and for all courses to be reviewed by end of 2024</a:t>
          </a:r>
        </a:p>
      </dsp:txBody>
      <dsp:txXfrm>
        <a:off x="784472" y="2548329"/>
        <a:ext cx="7435983" cy="679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FBAD1-FB75-45CF-B1CC-7C8CD7DC0457}">
      <dsp:nvSpPr>
        <dsp:cNvPr id="0" name=""/>
        <dsp:cNvSpPr/>
      </dsp:nvSpPr>
      <dsp:spPr>
        <a:xfrm>
          <a:off x="1603" y="296733"/>
          <a:ext cx="1843477" cy="9217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a:t>How do we scale? </a:t>
          </a:r>
          <a:r>
            <a:rPr lang="en-US" sz="1400" kern="1200"/>
            <a:t>Partnered with Center for Excellence in Teaching and Learning</a:t>
          </a:r>
        </a:p>
      </dsp:txBody>
      <dsp:txXfrm>
        <a:off x="28600" y="323730"/>
        <a:ext cx="1789483" cy="867744"/>
      </dsp:txXfrm>
    </dsp:sp>
    <dsp:sp modelId="{34CFEC6D-06D6-4D2D-BA04-CD64B444D6CE}">
      <dsp:nvSpPr>
        <dsp:cNvPr id="0" name=""/>
        <dsp:cNvSpPr/>
      </dsp:nvSpPr>
      <dsp:spPr>
        <a:xfrm>
          <a:off x="2305951" y="296733"/>
          <a:ext cx="1843477" cy="9217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Conducted a Needs Analysis: Sought feedback from faculty</a:t>
          </a:r>
        </a:p>
      </dsp:txBody>
      <dsp:txXfrm>
        <a:off x="2332948" y="323730"/>
        <a:ext cx="1789483" cy="867744"/>
      </dsp:txXfrm>
    </dsp:sp>
    <dsp:sp modelId="{77F65041-657E-45C0-9AD8-5143E1D32254}">
      <dsp:nvSpPr>
        <dsp:cNvPr id="0" name=""/>
        <dsp:cNvSpPr/>
      </dsp:nvSpPr>
      <dsp:spPr>
        <a:xfrm>
          <a:off x="2490299" y="1218472"/>
          <a:ext cx="184347" cy="691304"/>
        </a:xfrm>
        <a:custGeom>
          <a:avLst/>
          <a:gdLst/>
          <a:ahLst/>
          <a:cxnLst/>
          <a:rect l="0" t="0" r="0" b="0"/>
          <a:pathLst>
            <a:path>
              <a:moveTo>
                <a:pt x="0" y="0"/>
              </a:moveTo>
              <a:lnTo>
                <a:pt x="0" y="691304"/>
              </a:lnTo>
              <a:lnTo>
                <a:pt x="184347" y="691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377ED5-3423-4BE0-B7A9-C633BD888E81}">
      <dsp:nvSpPr>
        <dsp:cNvPr id="0" name=""/>
        <dsp:cNvSpPr/>
      </dsp:nvSpPr>
      <dsp:spPr>
        <a:xfrm>
          <a:off x="2674646" y="1448907"/>
          <a:ext cx="1474782" cy="9217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Visited with faculty from pilot, sought feedback from the Change Advisory Group and the Faculty Council and its subcommittees</a:t>
          </a:r>
        </a:p>
      </dsp:txBody>
      <dsp:txXfrm>
        <a:off x="2701643" y="1475904"/>
        <a:ext cx="1420788" cy="867744"/>
      </dsp:txXfrm>
    </dsp:sp>
    <dsp:sp modelId="{35F7C03A-02DB-49A5-B7A6-6FF60C554F79}">
      <dsp:nvSpPr>
        <dsp:cNvPr id="0" name=""/>
        <dsp:cNvSpPr/>
      </dsp:nvSpPr>
      <dsp:spPr>
        <a:xfrm>
          <a:off x="4610298" y="296733"/>
          <a:ext cx="1843477" cy="9217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Used Rise by Articulate to create the training</a:t>
          </a:r>
        </a:p>
      </dsp:txBody>
      <dsp:txXfrm>
        <a:off x="4637295" y="323730"/>
        <a:ext cx="1789483" cy="867744"/>
      </dsp:txXfrm>
    </dsp:sp>
    <dsp:sp modelId="{D78CC305-2154-459E-8908-9C481372424D}">
      <dsp:nvSpPr>
        <dsp:cNvPr id="0" name=""/>
        <dsp:cNvSpPr/>
      </dsp:nvSpPr>
      <dsp:spPr>
        <a:xfrm>
          <a:off x="4794646" y="1218472"/>
          <a:ext cx="184347" cy="691304"/>
        </a:xfrm>
        <a:custGeom>
          <a:avLst/>
          <a:gdLst/>
          <a:ahLst/>
          <a:cxnLst/>
          <a:rect l="0" t="0" r="0" b="0"/>
          <a:pathLst>
            <a:path>
              <a:moveTo>
                <a:pt x="0" y="0"/>
              </a:moveTo>
              <a:lnTo>
                <a:pt x="0" y="691304"/>
              </a:lnTo>
              <a:lnTo>
                <a:pt x="184347" y="691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74175D-CA34-4391-951F-879B750B7E9E}">
      <dsp:nvSpPr>
        <dsp:cNvPr id="0" name=""/>
        <dsp:cNvSpPr/>
      </dsp:nvSpPr>
      <dsp:spPr>
        <a:xfrm>
          <a:off x="4978994" y="1448907"/>
          <a:ext cx="1474782" cy="9217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Provided training and rubric in Workday so ALL employees have access</a:t>
          </a:r>
        </a:p>
      </dsp:txBody>
      <dsp:txXfrm>
        <a:off x="5005991" y="1475904"/>
        <a:ext cx="1420788" cy="867744"/>
      </dsp:txXfrm>
    </dsp:sp>
    <dsp:sp modelId="{2D35B168-6D8B-4F52-A33D-DCEC9D1F4579}">
      <dsp:nvSpPr>
        <dsp:cNvPr id="0" name=""/>
        <dsp:cNvSpPr/>
      </dsp:nvSpPr>
      <dsp:spPr>
        <a:xfrm>
          <a:off x="6914646" y="296733"/>
          <a:ext cx="1843477" cy="9217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Created Additional Resources for Faculty</a:t>
          </a:r>
        </a:p>
      </dsp:txBody>
      <dsp:txXfrm>
        <a:off x="6941643" y="323730"/>
        <a:ext cx="1789483" cy="867744"/>
      </dsp:txXfrm>
    </dsp:sp>
    <dsp:sp modelId="{0369C2B0-D5C0-4F69-9DA6-44DDA1727127}">
      <dsp:nvSpPr>
        <dsp:cNvPr id="0" name=""/>
        <dsp:cNvSpPr/>
      </dsp:nvSpPr>
      <dsp:spPr>
        <a:xfrm>
          <a:off x="7098993" y="1218472"/>
          <a:ext cx="184347" cy="691304"/>
        </a:xfrm>
        <a:custGeom>
          <a:avLst/>
          <a:gdLst/>
          <a:ahLst/>
          <a:cxnLst/>
          <a:rect l="0" t="0" r="0" b="0"/>
          <a:pathLst>
            <a:path>
              <a:moveTo>
                <a:pt x="0" y="0"/>
              </a:moveTo>
              <a:lnTo>
                <a:pt x="0" y="691304"/>
              </a:lnTo>
              <a:lnTo>
                <a:pt x="184347" y="691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C0B7B8-F2F9-4A4D-9790-61C6A086D817}">
      <dsp:nvSpPr>
        <dsp:cNvPr id="0" name=""/>
        <dsp:cNvSpPr/>
      </dsp:nvSpPr>
      <dsp:spPr>
        <a:xfrm>
          <a:off x="7283341" y="1448907"/>
          <a:ext cx="1474782" cy="9217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Course Design Café, Course Development Training, Course Guide Development Template</a:t>
          </a:r>
        </a:p>
      </dsp:txBody>
      <dsp:txXfrm>
        <a:off x="7310338" y="1475904"/>
        <a:ext cx="1420788" cy="867744"/>
      </dsp:txXfrm>
    </dsp:sp>
    <dsp:sp modelId="{3E6A0BDB-FFFF-441F-944D-85213DC6614F}">
      <dsp:nvSpPr>
        <dsp:cNvPr id="0" name=""/>
        <dsp:cNvSpPr/>
      </dsp:nvSpPr>
      <dsp:spPr>
        <a:xfrm>
          <a:off x="7098993" y="1218472"/>
          <a:ext cx="184347" cy="1843477"/>
        </a:xfrm>
        <a:custGeom>
          <a:avLst/>
          <a:gdLst/>
          <a:ahLst/>
          <a:cxnLst/>
          <a:rect l="0" t="0" r="0" b="0"/>
          <a:pathLst>
            <a:path>
              <a:moveTo>
                <a:pt x="0" y="0"/>
              </a:moveTo>
              <a:lnTo>
                <a:pt x="0" y="1843477"/>
              </a:lnTo>
              <a:lnTo>
                <a:pt x="184347" y="18434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DCF1CC-0402-458D-940A-DA5483A5DB98}">
      <dsp:nvSpPr>
        <dsp:cNvPr id="0" name=""/>
        <dsp:cNvSpPr/>
      </dsp:nvSpPr>
      <dsp:spPr>
        <a:xfrm>
          <a:off x="7283341" y="2601080"/>
          <a:ext cx="1474782" cy="9217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Development Dish with Jenn and Trish, Course Development Series</a:t>
          </a:r>
        </a:p>
      </dsp:txBody>
      <dsp:txXfrm>
        <a:off x="7310338" y="2628077"/>
        <a:ext cx="1420788" cy="8677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CDF5D-98CC-429A-8DCD-D57093403F42}">
      <dsp:nvSpPr>
        <dsp:cNvPr id="0" name=""/>
        <dsp:cNvSpPr/>
      </dsp:nvSpPr>
      <dsp:spPr>
        <a:xfrm>
          <a:off x="8398" y="225826"/>
          <a:ext cx="2662623" cy="7987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406" tIns="210406" rIns="210406" bIns="210406" numCol="1" spcCol="1270" anchor="ctr" anchorCtr="0">
          <a:noAutofit/>
        </a:bodyPr>
        <a:lstStyle/>
        <a:p>
          <a:pPr marL="0" lvl="0" indent="0" algn="ctr" defTabSz="1200150">
            <a:lnSpc>
              <a:spcPct val="90000"/>
            </a:lnSpc>
            <a:spcBef>
              <a:spcPct val="0"/>
            </a:spcBef>
            <a:spcAft>
              <a:spcPct val="35000"/>
            </a:spcAft>
            <a:buNone/>
          </a:pPr>
          <a:r>
            <a:rPr lang="en-US" sz="2700" kern="1200"/>
            <a:t>Apply</a:t>
          </a:r>
        </a:p>
      </dsp:txBody>
      <dsp:txXfrm>
        <a:off x="8398" y="225826"/>
        <a:ext cx="2662623" cy="798786"/>
      </dsp:txXfrm>
    </dsp:sp>
    <dsp:sp modelId="{9F289976-3B87-4BB2-8A01-0EBE6EBCEF4C}">
      <dsp:nvSpPr>
        <dsp:cNvPr id="0" name=""/>
        <dsp:cNvSpPr/>
      </dsp:nvSpPr>
      <dsp:spPr>
        <a:xfrm>
          <a:off x="8398" y="1024613"/>
          <a:ext cx="2662623" cy="21052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008" tIns="263008" rIns="263008" bIns="263008" numCol="1" spcCol="1270" anchor="t" anchorCtr="0">
          <a:noAutofit/>
        </a:bodyPr>
        <a:lstStyle/>
        <a:p>
          <a:pPr marL="0" lvl="0" indent="0" algn="l" defTabSz="711200">
            <a:lnSpc>
              <a:spcPct val="90000"/>
            </a:lnSpc>
            <a:spcBef>
              <a:spcPct val="0"/>
            </a:spcBef>
            <a:spcAft>
              <a:spcPct val="35000"/>
            </a:spcAft>
            <a:buNone/>
          </a:pPr>
          <a:r>
            <a:rPr lang="en-US" sz="1600" kern="1200"/>
            <a:t>Apply logic and critical thinking to evaluate reasoning, explore diverse perspectives, and engage in metacognition.</a:t>
          </a:r>
        </a:p>
      </dsp:txBody>
      <dsp:txXfrm>
        <a:off x="8398" y="1024613"/>
        <a:ext cx="2662623" cy="2105220"/>
      </dsp:txXfrm>
    </dsp:sp>
    <dsp:sp modelId="{C78C7709-7BF1-457F-8FC5-88AE3912948A}">
      <dsp:nvSpPr>
        <dsp:cNvPr id="0" name=""/>
        <dsp:cNvSpPr/>
      </dsp:nvSpPr>
      <dsp:spPr>
        <a:xfrm>
          <a:off x="2778916" y="225826"/>
          <a:ext cx="2662623" cy="7987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406" tIns="210406" rIns="210406" bIns="210406" numCol="1" spcCol="1270" anchor="ctr" anchorCtr="0">
          <a:noAutofit/>
        </a:bodyPr>
        <a:lstStyle/>
        <a:p>
          <a:pPr marL="0" lvl="0" indent="0" algn="ctr" defTabSz="1200150">
            <a:lnSpc>
              <a:spcPct val="90000"/>
            </a:lnSpc>
            <a:spcBef>
              <a:spcPct val="0"/>
            </a:spcBef>
            <a:spcAft>
              <a:spcPct val="35000"/>
            </a:spcAft>
            <a:buNone/>
          </a:pPr>
          <a:r>
            <a:rPr lang="en-US" sz="2700" kern="1200"/>
            <a:t>Cultivate</a:t>
          </a:r>
        </a:p>
      </dsp:txBody>
      <dsp:txXfrm>
        <a:off x="2778916" y="225826"/>
        <a:ext cx="2662623" cy="798786"/>
      </dsp:txXfrm>
    </dsp:sp>
    <dsp:sp modelId="{2339659C-8102-4AA6-B9B5-B62F06C0DCC2}">
      <dsp:nvSpPr>
        <dsp:cNvPr id="0" name=""/>
        <dsp:cNvSpPr/>
      </dsp:nvSpPr>
      <dsp:spPr>
        <a:xfrm>
          <a:off x="2778916" y="1024613"/>
          <a:ext cx="2662623" cy="21052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008" tIns="263008" rIns="263008" bIns="263008" numCol="1" spcCol="1270" anchor="t" anchorCtr="0">
          <a:noAutofit/>
        </a:bodyPr>
        <a:lstStyle/>
        <a:p>
          <a:pPr marL="0" lvl="0" indent="0" algn="l" defTabSz="711200">
            <a:lnSpc>
              <a:spcPct val="90000"/>
            </a:lnSpc>
            <a:spcBef>
              <a:spcPct val="0"/>
            </a:spcBef>
            <a:spcAft>
              <a:spcPct val="35000"/>
            </a:spcAft>
            <a:buNone/>
          </a:pPr>
          <a:r>
            <a:rPr lang="en-US" sz="1600" kern="1200"/>
            <a:t>Cultivate knowledge of and respect for people with diverse backgrounds, values, and lifestyles.</a:t>
          </a:r>
        </a:p>
      </dsp:txBody>
      <dsp:txXfrm>
        <a:off x="2778916" y="1024613"/>
        <a:ext cx="2662623" cy="2105220"/>
      </dsp:txXfrm>
    </dsp:sp>
    <dsp:sp modelId="{CD783B8E-2967-4C3F-92FB-B7174A737176}">
      <dsp:nvSpPr>
        <dsp:cNvPr id="0" name=""/>
        <dsp:cNvSpPr/>
      </dsp:nvSpPr>
      <dsp:spPr>
        <a:xfrm>
          <a:off x="5549434" y="225826"/>
          <a:ext cx="2662623" cy="7987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406" tIns="210406" rIns="210406" bIns="210406" numCol="1" spcCol="1270" anchor="ctr" anchorCtr="0">
          <a:noAutofit/>
        </a:bodyPr>
        <a:lstStyle/>
        <a:p>
          <a:pPr marL="0" lvl="0" indent="0" algn="ctr" defTabSz="1200150">
            <a:lnSpc>
              <a:spcPct val="90000"/>
            </a:lnSpc>
            <a:spcBef>
              <a:spcPct val="0"/>
            </a:spcBef>
            <a:spcAft>
              <a:spcPct val="35000"/>
            </a:spcAft>
            <a:buNone/>
          </a:pPr>
          <a:r>
            <a:rPr lang="en-US" sz="2700" kern="1200"/>
            <a:t>Apply</a:t>
          </a:r>
        </a:p>
      </dsp:txBody>
      <dsp:txXfrm>
        <a:off x="5549434" y="225826"/>
        <a:ext cx="2662623" cy="798786"/>
      </dsp:txXfrm>
    </dsp:sp>
    <dsp:sp modelId="{6AB8AE90-9608-424F-84CB-B3EB33FC57BC}">
      <dsp:nvSpPr>
        <dsp:cNvPr id="0" name=""/>
        <dsp:cNvSpPr/>
      </dsp:nvSpPr>
      <dsp:spPr>
        <a:xfrm>
          <a:off x="5549434" y="1024613"/>
          <a:ext cx="2662623" cy="21052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008" tIns="263008" rIns="263008" bIns="263008" numCol="1" spcCol="1270" anchor="t" anchorCtr="0">
          <a:noAutofit/>
        </a:bodyPr>
        <a:lstStyle/>
        <a:p>
          <a:pPr marL="0" lvl="0" indent="0" algn="l" defTabSz="711200">
            <a:lnSpc>
              <a:spcPct val="90000"/>
            </a:lnSpc>
            <a:spcBef>
              <a:spcPct val="0"/>
            </a:spcBef>
            <a:spcAft>
              <a:spcPct val="35000"/>
            </a:spcAft>
            <a:buNone/>
          </a:pPr>
          <a:r>
            <a:rPr lang="en-US" sz="1600" kern="1200"/>
            <a:t>Apply knowledge of commonalities and differences across varying cultural, economic, and geographic populations as part of global citizenship.</a:t>
          </a:r>
        </a:p>
      </dsp:txBody>
      <dsp:txXfrm>
        <a:off x="5549434" y="1024613"/>
        <a:ext cx="2662623" cy="2105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D97AA-901F-4C45-A42B-75E1E541C067}">
      <dsp:nvSpPr>
        <dsp:cNvPr id="0" name=""/>
        <dsp:cNvSpPr/>
      </dsp:nvSpPr>
      <dsp:spPr>
        <a:xfrm>
          <a:off x="0" y="334371"/>
          <a:ext cx="2113520" cy="1268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9 Standards</a:t>
          </a:r>
        </a:p>
      </dsp:txBody>
      <dsp:txXfrm>
        <a:off x="0" y="334371"/>
        <a:ext cx="2113520" cy="1268112"/>
      </dsp:txXfrm>
    </dsp:sp>
    <dsp:sp modelId="{509A499B-6BCE-442E-BB79-3EF63EA69640}">
      <dsp:nvSpPr>
        <dsp:cNvPr id="0" name=""/>
        <dsp:cNvSpPr/>
      </dsp:nvSpPr>
      <dsp:spPr>
        <a:xfrm>
          <a:off x="2324872" y="334371"/>
          <a:ext cx="2113520" cy="1268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29 Indicators</a:t>
          </a:r>
        </a:p>
      </dsp:txBody>
      <dsp:txXfrm>
        <a:off x="2324872" y="334371"/>
        <a:ext cx="2113520" cy="1268112"/>
      </dsp:txXfrm>
    </dsp:sp>
    <dsp:sp modelId="{5294977B-704B-4F8A-AD18-45BD4952689D}">
      <dsp:nvSpPr>
        <dsp:cNvPr id="0" name=""/>
        <dsp:cNvSpPr/>
      </dsp:nvSpPr>
      <dsp:spPr>
        <a:xfrm>
          <a:off x="4649744" y="334371"/>
          <a:ext cx="2113520" cy="1268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5 Evaluation Categories</a:t>
          </a:r>
        </a:p>
      </dsp:txBody>
      <dsp:txXfrm>
        <a:off x="4649744" y="334371"/>
        <a:ext cx="2113520" cy="1268112"/>
      </dsp:txXfrm>
    </dsp:sp>
    <dsp:sp modelId="{93DE60B3-9695-4F17-A4DC-51F8ED0236F0}">
      <dsp:nvSpPr>
        <dsp:cNvPr id="0" name=""/>
        <dsp:cNvSpPr/>
      </dsp:nvSpPr>
      <dsp:spPr>
        <a:xfrm>
          <a:off x="0" y="1813836"/>
          <a:ext cx="2113520" cy="1268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Prework - Self-Assessment</a:t>
          </a:r>
        </a:p>
      </dsp:txBody>
      <dsp:txXfrm>
        <a:off x="0" y="1813836"/>
        <a:ext cx="2113520" cy="1268112"/>
      </dsp:txXfrm>
    </dsp:sp>
    <dsp:sp modelId="{B44CF53D-1CF7-4C23-A83C-AFCB781ED598}">
      <dsp:nvSpPr>
        <dsp:cNvPr id="0" name=""/>
        <dsp:cNvSpPr/>
      </dsp:nvSpPr>
      <dsp:spPr>
        <a:xfrm>
          <a:off x="2324872" y="1813836"/>
          <a:ext cx="2113520" cy="1268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External Review</a:t>
          </a:r>
        </a:p>
      </dsp:txBody>
      <dsp:txXfrm>
        <a:off x="2324872" y="1813836"/>
        <a:ext cx="2113520" cy="1268112"/>
      </dsp:txXfrm>
    </dsp:sp>
    <dsp:sp modelId="{6FAC8DD3-2521-49AF-9881-E377C62BB46A}">
      <dsp:nvSpPr>
        <dsp:cNvPr id="0" name=""/>
        <dsp:cNvSpPr/>
      </dsp:nvSpPr>
      <dsp:spPr>
        <a:xfrm>
          <a:off x="4649744" y="1813836"/>
          <a:ext cx="2113520" cy="1268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Post Review conference</a:t>
          </a:r>
        </a:p>
      </dsp:txBody>
      <dsp:txXfrm>
        <a:off x="4649744" y="1813836"/>
        <a:ext cx="2113520" cy="12681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7C7D6-EFEE-4729-8978-A181F048828E}">
      <dsp:nvSpPr>
        <dsp:cNvPr id="0" name=""/>
        <dsp:cNvSpPr/>
      </dsp:nvSpPr>
      <dsp:spPr>
        <a:xfrm>
          <a:off x="0" y="46500"/>
          <a:ext cx="5333888" cy="1155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Clr>
              <a:schemeClr val="tx1"/>
            </a:buClr>
            <a:buFont typeface="+mj-lt"/>
            <a:buNone/>
          </a:pPr>
          <a:r>
            <a:rPr lang="en-US" sz="1300" kern="1200" dirty="0">
              <a:solidFill>
                <a:schemeClr val="tx1"/>
              </a:solidFill>
              <a:latin typeface="Roboto" panose="02000000000000000000" pitchFamily="2" charset="0"/>
              <a:ea typeface="Roboto" panose="02000000000000000000" pitchFamily="2" charset="0"/>
            </a:rPr>
            <a:t>1. Course Support  Components</a:t>
          </a:r>
        </a:p>
        <a:p>
          <a:pPr marL="0" lvl="0" indent="0" algn="l" defTabSz="577850">
            <a:lnSpc>
              <a:spcPct val="90000"/>
            </a:lnSpc>
            <a:spcBef>
              <a:spcPct val="0"/>
            </a:spcBef>
            <a:spcAft>
              <a:spcPct val="35000"/>
            </a:spcAft>
            <a:buClr>
              <a:schemeClr val="tx1"/>
            </a:buClr>
            <a:buFont typeface="+mj-lt"/>
            <a:buNone/>
          </a:pPr>
          <a:r>
            <a:rPr lang="en-US" sz="1300" kern="1200" dirty="0">
              <a:solidFill>
                <a:schemeClr val="tx1"/>
              </a:solidFill>
              <a:latin typeface="Roboto" panose="02000000000000000000" pitchFamily="2" charset="0"/>
              <a:ea typeface="Roboto" panose="02000000000000000000" pitchFamily="2" charset="0"/>
            </a:rPr>
            <a:t>2. Learning Outcomes</a:t>
          </a:r>
        </a:p>
        <a:p>
          <a:pPr marL="0" lvl="0" indent="0" algn="l" defTabSz="577850">
            <a:lnSpc>
              <a:spcPct val="90000"/>
            </a:lnSpc>
            <a:spcBef>
              <a:spcPct val="0"/>
            </a:spcBef>
            <a:spcAft>
              <a:spcPct val="35000"/>
            </a:spcAft>
            <a:buClr>
              <a:schemeClr val="tx1"/>
            </a:buClr>
            <a:buFont typeface="+mj-lt"/>
            <a:buNone/>
          </a:pPr>
          <a:r>
            <a:rPr lang="en-US" sz="1300" kern="1200" dirty="0">
              <a:solidFill>
                <a:schemeClr val="tx1"/>
              </a:solidFill>
              <a:latin typeface="Roboto" panose="02000000000000000000" pitchFamily="2" charset="0"/>
              <a:ea typeface="Roboto" panose="02000000000000000000" pitchFamily="2" charset="0"/>
            </a:rPr>
            <a:t>3. Course Learning Support </a:t>
          </a:r>
        </a:p>
        <a:p>
          <a:pPr marL="0" lvl="0" indent="0" algn="l" defTabSz="577850">
            <a:lnSpc>
              <a:spcPct val="90000"/>
            </a:lnSpc>
            <a:spcBef>
              <a:spcPct val="0"/>
            </a:spcBef>
            <a:spcAft>
              <a:spcPct val="35000"/>
            </a:spcAft>
            <a:buClr>
              <a:schemeClr val="tx1"/>
            </a:buClr>
            <a:buFont typeface="+mj-lt"/>
            <a:buNone/>
          </a:pPr>
          <a:r>
            <a:rPr lang="en-US" sz="1300" kern="1200" dirty="0">
              <a:solidFill>
                <a:schemeClr val="tx1"/>
              </a:solidFill>
              <a:latin typeface="Roboto" panose="02000000000000000000" pitchFamily="2" charset="0"/>
              <a:ea typeface="Roboto" panose="02000000000000000000" pitchFamily="2" charset="0"/>
            </a:rPr>
            <a:t>4. Academic Support </a:t>
          </a:r>
          <a:endParaRPr lang="en-US" sz="1300" kern="1200" dirty="0"/>
        </a:p>
      </dsp:txBody>
      <dsp:txXfrm>
        <a:off x="56429" y="102929"/>
        <a:ext cx="5221030" cy="1043102"/>
      </dsp:txXfrm>
    </dsp:sp>
    <dsp:sp modelId="{5C9FB5C6-67A2-41CD-A7F3-5FE2FE5A9C0F}">
      <dsp:nvSpPr>
        <dsp:cNvPr id="0" name=""/>
        <dsp:cNvSpPr/>
      </dsp:nvSpPr>
      <dsp:spPr>
        <a:xfrm>
          <a:off x="0" y="1239900"/>
          <a:ext cx="5333888" cy="1155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Clr>
              <a:schemeClr val="tx1"/>
            </a:buClr>
            <a:buFont typeface="+mj-lt"/>
            <a:buNone/>
          </a:pPr>
          <a:r>
            <a:rPr lang="en-US" sz="1300" kern="1200" dirty="0">
              <a:solidFill>
                <a:schemeClr val="tx1"/>
              </a:solidFill>
              <a:latin typeface="Roboto" panose="02000000000000000000" pitchFamily="2" charset="0"/>
              <a:ea typeface="Roboto" panose="02000000000000000000" pitchFamily="2" charset="0"/>
            </a:rPr>
            <a:t>5. Course Learning Activities </a:t>
          </a:r>
        </a:p>
        <a:p>
          <a:pPr marL="0" lvl="0" indent="0" algn="l" defTabSz="577850">
            <a:lnSpc>
              <a:spcPct val="90000"/>
            </a:lnSpc>
            <a:spcBef>
              <a:spcPct val="0"/>
            </a:spcBef>
            <a:spcAft>
              <a:spcPct val="35000"/>
            </a:spcAft>
            <a:buClr>
              <a:schemeClr val="tx1"/>
            </a:buClr>
            <a:buFont typeface="+mj-lt"/>
            <a:buNone/>
          </a:pPr>
          <a:r>
            <a:rPr lang="en-US" sz="1300" kern="1200" dirty="0">
              <a:solidFill>
                <a:schemeClr val="tx1"/>
              </a:solidFill>
              <a:latin typeface="Roboto" panose="02000000000000000000" pitchFamily="2" charset="0"/>
              <a:ea typeface="Roboto" panose="02000000000000000000" pitchFamily="2" charset="0"/>
            </a:rPr>
            <a:t>6. Formative, Summative Exams and Quizzes</a:t>
          </a:r>
        </a:p>
        <a:p>
          <a:pPr marL="0" lvl="0" indent="0" algn="l" defTabSz="577850">
            <a:lnSpc>
              <a:spcPct val="90000"/>
            </a:lnSpc>
            <a:spcBef>
              <a:spcPct val="0"/>
            </a:spcBef>
            <a:spcAft>
              <a:spcPct val="35000"/>
            </a:spcAft>
            <a:buClr>
              <a:schemeClr val="tx1"/>
            </a:buClr>
            <a:buFont typeface="+mj-lt"/>
            <a:buNone/>
          </a:pPr>
          <a:r>
            <a:rPr lang="en-US" sz="1300" kern="1200" dirty="0">
              <a:solidFill>
                <a:schemeClr val="tx1"/>
              </a:solidFill>
              <a:latin typeface="Roboto" panose="02000000000000000000" pitchFamily="2" charset="0"/>
              <a:ea typeface="Roboto" panose="02000000000000000000" pitchFamily="2" charset="0"/>
            </a:rPr>
            <a:t>7. Mastery Opportunities</a:t>
          </a:r>
          <a:endParaRPr lang="en-US" sz="1300" kern="1200" dirty="0"/>
        </a:p>
      </dsp:txBody>
      <dsp:txXfrm>
        <a:off x="56429" y="1296329"/>
        <a:ext cx="5221030" cy="1043102"/>
      </dsp:txXfrm>
    </dsp:sp>
    <dsp:sp modelId="{BE34AFBD-6DDA-4EC1-80C0-D887BB8E087A}">
      <dsp:nvSpPr>
        <dsp:cNvPr id="0" name=""/>
        <dsp:cNvSpPr/>
      </dsp:nvSpPr>
      <dsp:spPr>
        <a:xfrm>
          <a:off x="0" y="2433300"/>
          <a:ext cx="5333888" cy="1155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Clr>
              <a:schemeClr val="tx1"/>
            </a:buClr>
            <a:buFont typeface="+mj-lt"/>
            <a:buNone/>
          </a:pPr>
          <a:r>
            <a:rPr lang="en-US" sz="1300" kern="1200" dirty="0">
              <a:solidFill>
                <a:schemeClr val="tx1"/>
              </a:solidFill>
              <a:latin typeface="Roboto" panose="02000000000000000000" pitchFamily="2" charset="0"/>
              <a:ea typeface="Roboto" panose="02000000000000000000" pitchFamily="2" charset="0"/>
            </a:rPr>
            <a:t>8. Course Learning Resources                                                                                         9. Course images</a:t>
          </a:r>
          <a:endParaRPr lang="en-US" sz="1300" kern="1200" dirty="0"/>
        </a:p>
      </dsp:txBody>
      <dsp:txXfrm>
        <a:off x="56429" y="2489729"/>
        <a:ext cx="5221030" cy="10431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55069-2F08-45DD-8AE6-C78E2851B37F}">
      <dsp:nvSpPr>
        <dsp:cNvPr id="0" name=""/>
        <dsp:cNvSpPr/>
      </dsp:nvSpPr>
      <dsp:spPr>
        <a:xfrm>
          <a:off x="0" y="94218"/>
          <a:ext cx="8929816"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Courier New" panose="02070309020205020404" pitchFamily="49" charset="0"/>
            <a:buNone/>
          </a:pPr>
          <a:r>
            <a:rPr lang="en-US" sz="1700" kern="1200" dirty="0">
              <a:solidFill>
                <a:schemeClr val="tx1">
                  <a:lumMod val="65000"/>
                  <a:lumOff val="35000"/>
                </a:schemeClr>
              </a:solidFill>
              <a:latin typeface="+mn-lt"/>
              <a:ea typeface="Times New Roman" panose="02020603050405020304" pitchFamily="18" charset="0"/>
              <a:cs typeface="Times New Roman" panose="02020603050405020304" pitchFamily="18" charset="0"/>
            </a:rPr>
            <a:t>Challenges/barriers to implement DEI in the course</a:t>
          </a:r>
          <a:endParaRPr lang="en-US" sz="1700" kern="1200" dirty="0">
            <a:solidFill>
              <a:schemeClr val="tx1">
                <a:lumMod val="65000"/>
                <a:lumOff val="35000"/>
              </a:schemeClr>
            </a:solidFill>
          </a:endParaRPr>
        </a:p>
      </dsp:txBody>
      <dsp:txXfrm>
        <a:off x="32967" y="127185"/>
        <a:ext cx="8863882" cy="609393"/>
      </dsp:txXfrm>
    </dsp:sp>
    <dsp:sp modelId="{45ED8F20-629C-4A85-9494-D6031F361623}">
      <dsp:nvSpPr>
        <dsp:cNvPr id="0" name=""/>
        <dsp:cNvSpPr/>
      </dsp:nvSpPr>
      <dsp:spPr>
        <a:xfrm>
          <a:off x="0" y="818506"/>
          <a:ext cx="8929816"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lumMod val="65000"/>
                  <a:lumOff val="35000"/>
                </a:schemeClr>
              </a:solidFill>
              <a:latin typeface="+mn-lt"/>
              <a:ea typeface="Times New Roman" panose="02020603050405020304" pitchFamily="18" charset="0"/>
              <a:cs typeface="Times New Roman" panose="02020603050405020304" pitchFamily="18" charset="0"/>
            </a:rPr>
            <a:t>How course relates to UAGC DEI statement, institutional learning outcomes, and other intercultural/global competencies</a:t>
          </a:r>
          <a:endParaRPr lang="en-US" sz="1700" kern="1200" dirty="0">
            <a:solidFill>
              <a:schemeClr val="tx1">
                <a:lumMod val="65000"/>
                <a:lumOff val="35000"/>
              </a:schemeClr>
            </a:solidFill>
            <a:latin typeface="+mn-lt"/>
            <a:ea typeface="Times New Roman" panose="02020603050405020304" pitchFamily="18" charset="0"/>
            <a:cs typeface="Times New Roman" panose="02020603050405020304" pitchFamily="18" charset="0"/>
          </a:endParaRPr>
        </a:p>
      </dsp:txBody>
      <dsp:txXfrm>
        <a:off x="32967" y="851473"/>
        <a:ext cx="8863882" cy="609393"/>
      </dsp:txXfrm>
    </dsp:sp>
    <dsp:sp modelId="{D4E0CF0B-7000-4F79-9A07-ED5C84882058}">
      <dsp:nvSpPr>
        <dsp:cNvPr id="0" name=""/>
        <dsp:cNvSpPr/>
      </dsp:nvSpPr>
      <dsp:spPr>
        <a:xfrm>
          <a:off x="0" y="1542794"/>
          <a:ext cx="8929816"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lumMod val="65000"/>
                  <a:lumOff val="35000"/>
                </a:schemeClr>
              </a:solidFill>
              <a:latin typeface="+mn-lt"/>
              <a:ea typeface="Times New Roman" panose="02020603050405020304" pitchFamily="18" charset="0"/>
              <a:cs typeface="Times New Roman" panose="02020603050405020304" pitchFamily="18" charset="0"/>
            </a:rPr>
            <a:t>Relevancy of the DEI rubric to the course</a:t>
          </a:r>
          <a:endParaRPr lang="en-US" sz="1700" kern="1200" dirty="0">
            <a:solidFill>
              <a:schemeClr val="tx1">
                <a:lumMod val="65000"/>
                <a:lumOff val="35000"/>
              </a:schemeClr>
            </a:solidFill>
            <a:latin typeface="+mn-lt"/>
            <a:ea typeface="Times New Roman" panose="02020603050405020304" pitchFamily="18" charset="0"/>
            <a:cs typeface="Times New Roman" panose="02020603050405020304" pitchFamily="18" charset="0"/>
          </a:endParaRPr>
        </a:p>
      </dsp:txBody>
      <dsp:txXfrm>
        <a:off x="32967" y="1575761"/>
        <a:ext cx="8863882" cy="609393"/>
      </dsp:txXfrm>
    </dsp:sp>
    <dsp:sp modelId="{6470B60D-9BD6-4A84-8FA7-5282D3F6A66F}">
      <dsp:nvSpPr>
        <dsp:cNvPr id="0" name=""/>
        <dsp:cNvSpPr/>
      </dsp:nvSpPr>
      <dsp:spPr>
        <a:xfrm>
          <a:off x="0" y="2267081"/>
          <a:ext cx="8929816"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lumMod val="65000"/>
                  <a:lumOff val="35000"/>
                </a:schemeClr>
              </a:solidFill>
              <a:latin typeface="+mn-lt"/>
              <a:ea typeface="Times New Roman" panose="02020603050405020304" pitchFamily="18" charset="0"/>
              <a:cs typeface="Times New Roman" panose="02020603050405020304" pitchFamily="18" charset="0"/>
            </a:rPr>
            <a:t>What the rubric does not cover in terms of DEI as it relates to the course</a:t>
          </a:r>
          <a:endParaRPr lang="en-US" sz="1700" kern="1200" dirty="0">
            <a:solidFill>
              <a:schemeClr val="tx1">
                <a:lumMod val="65000"/>
                <a:lumOff val="35000"/>
              </a:schemeClr>
            </a:solidFill>
            <a:latin typeface="+mn-lt"/>
            <a:ea typeface="Times New Roman" panose="02020603050405020304" pitchFamily="18" charset="0"/>
            <a:cs typeface="Times New Roman" panose="02020603050405020304" pitchFamily="18" charset="0"/>
          </a:endParaRPr>
        </a:p>
      </dsp:txBody>
      <dsp:txXfrm>
        <a:off x="32967" y="2300048"/>
        <a:ext cx="8863882" cy="609393"/>
      </dsp:txXfrm>
    </dsp:sp>
    <dsp:sp modelId="{06DE66AC-33A2-4F07-AA70-E7CED9938ADA}">
      <dsp:nvSpPr>
        <dsp:cNvPr id="0" name=""/>
        <dsp:cNvSpPr/>
      </dsp:nvSpPr>
      <dsp:spPr>
        <a:xfrm>
          <a:off x="0" y="2991369"/>
          <a:ext cx="8929816"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lumMod val="65000"/>
                  <a:lumOff val="35000"/>
                </a:schemeClr>
              </a:solidFill>
              <a:latin typeface="+mn-lt"/>
              <a:ea typeface="Times New Roman" panose="02020603050405020304" pitchFamily="18" charset="0"/>
              <a:cs typeface="Times New Roman" panose="02020603050405020304" pitchFamily="18" charset="0"/>
            </a:rPr>
            <a:t>What students might learn about other cultures and beliefs as a result of the course</a:t>
          </a:r>
          <a:endParaRPr lang="en-US" sz="1700" kern="1200" dirty="0">
            <a:solidFill>
              <a:schemeClr val="tx1">
                <a:lumMod val="65000"/>
                <a:lumOff val="35000"/>
              </a:schemeClr>
            </a:solidFill>
            <a:latin typeface="+mn-lt"/>
            <a:ea typeface="Times New Roman" panose="02020603050405020304" pitchFamily="18" charset="0"/>
            <a:cs typeface="Times New Roman" panose="02020603050405020304" pitchFamily="18" charset="0"/>
          </a:endParaRPr>
        </a:p>
      </dsp:txBody>
      <dsp:txXfrm>
        <a:off x="32967" y="3024336"/>
        <a:ext cx="8863882" cy="6093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32E37-60FF-433A-93C4-9BF8D8764213}">
      <dsp:nvSpPr>
        <dsp:cNvPr id="0" name=""/>
        <dsp:cNvSpPr/>
      </dsp:nvSpPr>
      <dsp:spPr>
        <a:xfrm>
          <a:off x="0" y="1638"/>
          <a:ext cx="1867867" cy="34874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lumMod val="65000"/>
                  <a:lumOff val="35000"/>
                </a:schemeClr>
              </a:solidFill>
            </a:rPr>
            <a:t>Most reflections and areas of opportunity for improvement centered around specific types of diversity: gender, race/ethnicity, socioeconomic status</a:t>
          </a:r>
        </a:p>
      </dsp:txBody>
      <dsp:txXfrm>
        <a:off x="0" y="1638"/>
        <a:ext cx="1867867" cy="3487429"/>
      </dsp:txXfrm>
    </dsp:sp>
    <dsp:sp modelId="{24FE4A43-F784-4BF7-BA28-FCF8769EE5D5}">
      <dsp:nvSpPr>
        <dsp:cNvPr id="0" name=""/>
        <dsp:cNvSpPr/>
      </dsp:nvSpPr>
      <dsp:spPr>
        <a:xfrm>
          <a:off x="2777206" y="1638"/>
          <a:ext cx="1867867" cy="34874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lumMod val="65000"/>
                  <a:lumOff val="35000"/>
                </a:schemeClr>
              </a:solidFill>
            </a:rPr>
            <a:t>While mentioned in the working definition of diversity, feedback related to ability status, particularly cognitive and neurodiversity was often not included by faculty reviewers.</a:t>
          </a:r>
        </a:p>
      </dsp:txBody>
      <dsp:txXfrm>
        <a:off x="2777206" y="1638"/>
        <a:ext cx="1867867" cy="3487429"/>
      </dsp:txXfrm>
    </dsp:sp>
    <dsp:sp modelId="{C758F746-36E0-4B24-9646-754E18AB8F58}">
      <dsp:nvSpPr>
        <dsp:cNvPr id="0" name=""/>
        <dsp:cNvSpPr/>
      </dsp:nvSpPr>
      <dsp:spPr>
        <a:xfrm>
          <a:off x="5563836" y="0"/>
          <a:ext cx="1867867" cy="34874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1">
                  <a:lumMod val="65000"/>
                  <a:lumOff val="35000"/>
                </a:schemeClr>
              </a:solidFill>
            </a:rPr>
            <a:t>Identify a need for further faculty development on neurodiversity and other accessibility needs beyond closed captioning and accessibility requirements. </a:t>
          </a:r>
          <a:endParaRPr lang="en-US" sz="1900" kern="1200" dirty="0">
            <a:solidFill>
              <a:schemeClr val="tx1">
                <a:lumMod val="65000"/>
                <a:lumOff val="35000"/>
              </a:schemeClr>
            </a:solidFill>
          </a:endParaRPr>
        </a:p>
      </dsp:txBody>
      <dsp:txXfrm>
        <a:off x="5563836" y="0"/>
        <a:ext cx="1867867" cy="34874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547BF-2049-4C62-87F2-AF0912FCCDBB}">
      <dsp:nvSpPr>
        <dsp:cNvPr id="0" name=""/>
        <dsp:cNvSpPr/>
      </dsp:nvSpPr>
      <dsp:spPr>
        <a:xfrm>
          <a:off x="0" y="1092"/>
          <a:ext cx="8220456" cy="553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F5D3C4-2C04-4F77-AB8B-CCA781D91149}">
      <dsp:nvSpPr>
        <dsp:cNvPr id="0" name=""/>
        <dsp:cNvSpPr/>
      </dsp:nvSpPr>
      <dsp:spPr>
        <a:xfrm>
          <a:off x="167516" y="125691"/>
          <a:ext cx="304575" cy="3045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6D4A2-BD2D-4D23-8533-000EB1F1737F}">
      <dsp:nvSpPr>
        <dsp:cNvPr id="0" name=""/>
        <dsp:cNvSpPr/>
      </dsp:nvSpPr>
      <dsp:spPr>
        <a:xfrm>
          <a:off x="639609" y="1092"/>
          <a:ext cx="7580846" cy="553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08" tIns="58608" rIns="58608" bIns="58608" numCol="1" spcCol="1270" anchor="ctr" anchorCtr="0">
          <a:noAutofit/>
        </a:bodyPr>
        <a:lstStyle/>
        <a:p>
          <a:pPr marL="0" lvl="0" indent="0" algn="l" defTabSz="977900">
            <a:lnSpc>
              <a:spcPct val="100000"/>
            </a:lnSpc>
            <a:spcBef>
              <a:spcPct val="0"/>
            </a:spcBef>
            <a:spcAft>
              <a:spcPct val="35000"/>
            </a:spcAft>
            <a:buNone/>
          </a:pPr>
          <a:r>
            <a:rPr lang="en-US" sz="2200" kern="1200"/>
            <a:t>Broadened my knowledge of DEI</a:t>
          </a:r>
        </a:p>
      </dsp:txBody>
      <dsp:txXfrm>
        <a:off x="639609" y="1092"/>
        <a:ext cx="7580846" cy="553774"/>
      </dsp:txXfrm>
    </dsp:sp>
    <dsp:sp modelId="{868D0162-4444-4C38-8225-275AB761E43D}">
      <dsp:nvSpPr>
        <dsp:cNvPr id="0" name=""/>
        <dsp:cNvSpPr/>
      </dsp:nvSpPr>
      <dsp:spPr>
        <a:xfrm>
          <a:off x="0" y="693310"/>
          <a:ext cx="8220456" cy="553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8E3974-9588-4CE6-BB5E-101B3DA6A1F4}">
      <dsp:nvSpPr>
        <dsp:cNvPr id="0" name=""/>
        <dsp:cNvSpPr/>
      </dsp:nvSpPr>
      <dsp:spPr>
        <a:xfrm>
          <a:off x="167516" y="817909"/>
          <a:ext cx="304575" cy="3045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A2E56D-45B4-4208-B07B-5E69D5E14762}">
      <dsp:nvSpPr>
        <dsp:cNvPr id="0" name=""/>
        <dsp:cNvSpPr/>
      </dsp:nvSpPr>
      <dsp:spPr>
        <a:xfrm>
          <a:off x="639609" y="693310"/>
          <a:ext cx="7580846" cy="553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08" tIns="58608" rIns="58608" bIns="58608" numCol="1" spcCol="1270" anchor="ctr" anchorCtr="0">
          <a:noAutofit/>
        </a:bodyPr>
        <a:lstStyle/>
        <a:p>
          <a:pPr marL="0" lvl="0" indent="0" algn="l" defTabSz="977900">
            <a:lnSpc>
              <a:spcPct val="100000"/>
            </a:lnSpc>
            <a:spcBef>
              <a:spcPct val="0"/>
            </a:spcBef>
            <a:spcAft>
              <a:spcPct val="35000"/>
            </a:spcAft>
            <a:buNone/>
          </a:pPr>
          <a:r>
            <a:rPr lang="en-US" sz="2200" kern="1200"/>
            <a:t>Look at development through a different lens</a:t>
          </a:r>
        </a:p>
      </dsp:txBody>
      <dsp:txXfrm>
        <a:off x="639609" y="693310"/>
        <a:ext cx="7580846" cy="553774"/>
      </dsp:txXfrm>
    </dsp:sp>
    <dsp:sp modelId="{40C660A7-E31D-4DEE-8057-83BCA8E5C6B4}">
      <dsp:nvSpPr>
        <dsp:cNvPr id="0" name=""/>
        <dsp:cNvSpPr/>
      </dsp:nvSpPr>
      <dsp:spPr>
        <a:xfrm>
          <a:off x="0" y="1385528"/>
          <a:ext cx="8220456" cy="553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B24CDC-F0A9-4195-A19D-FADFED86E166}">
      <dsp:nvSpPr>
        <dsp:cNvPr id="0" name=""/>
        <dsp:cNvSpPr/>
      </dsp:nvSpPr>
      <dsp:spPr>
        <a:xfrm>
          <a:off x="167516" y="1510127"/>
          <a:ext cx="304575" cy="3045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A98301-6F54-4C31-8353-5F3A3FAC072B}">
      <dsp:nvSpPr>
        <dsp:cNvPr id="0" name=""/>
        <dsp:cNvSpPr/>
      </dsp:nvSpPr>
      <dsp:spPr>
        <a:xfrm>
          <a:off x="639609" y="1385528"/>
          <a:ext cx="7580846" cy="553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08" tIns="58608" rIns="58608" bIns="58608" numCol="1" spcCol="1270" anchor="ctr" anchorCtr="0">
          <a:noAutofit/>
        </a:bodyPr>
        <a:lstStyle/>
        <a:p>
          <a:pPr marL="0" lvl="0" indent="0" algn="l" defTabSz="977900">
            <a:lnSpc>
              <a:spcPct val="100000"/>
            </a:lnSpc>
            <a:spcBef>
              <a:spcPct val="0"/>
            </a:spcBef>
            <a:spcAft>
              <a:spcPct val="35000"/>
            </a:spcAft>
            <a:buNone/>
          </a:pPr>
          <a:r>
            <a:rPr lang="en-US" sz="2200" kern="1200"/>
            <a:t>Impacted not only resources but also course assessments</a:t>
          </a:r>
        </a:p>
      </dsp:txBody>
      <dsp:txXfrm>
        <a:off x="639609" y="1385528"/>
        <a:ext cx="7580846" cy="553774"/>
      </dsp:txXfrm>
    </dsp:sp>
    <dsp:sp modelId="{93022AE2-EFBB-4C8D-8723-46FFF239C0A1}">
      <dsp:nvSpPr>
        <dsp:cNvPr id="0" name=""/>
        <dsp:cNvSpPr/>
      </dsp:nvSpPr>
      <dsp:spPr>
        <a:xfrm>
          <a:off x="0" y="2077746"/>
          <a:ext cx="8220456" cy="553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359324-C06E-432B-A3C9-FD455E0A32E1}">
      <dsp:nvSpPr>
        <dsp:cNvPr id="0" name=""/>
        <dsp:cNvSpPr/>
      </dsp:nvSpPr>
      <dsp:spPr>
        <a:xfrm>
          <a:off x="167516" y="2202345"/>
          <a:ext cx="304575" cy="3045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F0ABAA-F44D-491A-8938-9FE319737D20}">
      <dsp:nvSpPr>
        <dsp:cNvPr id="0" name=""/>
        <dsp:cNvSpPr/>
      </dsp:nvSpPr>
      <dsp:spPr>
        <a:xfrm>
          <a:off x="639609" y="2077746"/>
          <a:ext cx="7580846" cy="553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08" tIns="58608" rIns="58608" bIns="58608" numCol="1" spcCol="1270" anchor="ctr" anchorCtr="0">
          <a:noAutofit/>
        </a:bodyPr>
        <a:lstStyle/>
        <a:p>
          <a:pPr marL="0" lvl="0" indent="0" algn="l" defTabSz="977900">
            <a:lnSpc>
              <a:spcPct val="100000"/>
            </a:lnSpc>
            <a:spcBef>
              <a:spcPct val="0"/>
            </a:spcBef>
            <a:spcAft>
              <a:spcPct val="35000"/>
            </a:spcAft>
            <a:buNone/>
          </a:pPr>
          <a:r>
            <a:rPr lang="en-US" sz="2200" kern="1200" dirty="0"/>
            <a:t>Created a space for dialogue about DEI amongst faculty</a:t>
          </a:r>
        </a:p>
      </dsp:txBody>
      <dsp:txXfrm>
        <a:off x="639609" y="2077746"/>
        <a:ext cx="7580846" cy="5537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AEF3FC-B588-9743-A92B-12F059AC00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12E0490-126F-E84A-9395-E9EFEF0BE8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0A96CC-0D92-6341-8F6E-01E3B6A5269D}" type="datetimeFigureOut">
              <a:rPr lang="en-US" smtClean="0"/>
              <a:t>11/5/2022</a:t>
            </a:fld>
            <a:endParaRPr lang="en-US"/>
          </a:p>
        </p:txBody>
      </p:sp>
      <p:sp>
        <p:nvSpPr>
          <p:cNvPr id="4" name="Footer Placeholder 3">
            <a:extLst>
              <a:ext uri="{FF2B5EF4-FFF2-40B4-BE49-F238E27FC236}">
                <a16:creationId xmlns:a16="http://schemas.microsoft.com/office/drawing/2014/main" id="{901F9401-27E9-F34A-ACE1-2ED307159D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E2B6F4-DE51-F742-8C10-FBEACC23AB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8410FB-F2D8-4641-A6C7-22D6ADC706BE}" type="slidenum">
              <a:rPr lang="en-US" smtClean="0"/>
              <a:t>‹#›</a:t>
            </a:fld>
            <a:endParaRPr lang="en-US"/>
          </a:p>
        </p:txBody>
      </p:sp>
    </p:spTree>
    <p:extLst>
      <p:ext uri="{BB962C8B-B14F-4D97-AF65-F5344CB8AC3E}">
        <p14:creationId xmlns:p14="http://schemas.microsoft.com/office/powerpoint/2010/main" val="3065833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0FB98-64FC-684F-A185-4F1954A28EBE}" type="datetimeFigureOut">
              <a:rPr lang="en-US" smtClean="0"/>
              <a:t>11/5/2022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9DF54-BA19-CE40-88B7-A074F2A989EA}" type="slidenum">
              <a:rPr lang="en-US" smtClean="0"/>
              <a:t>‹#›</a:t>
            </a:fld>
            <a:endParaRPr lang="en-US"/>
          </a:p>
        </p:txBody>
      </p:sp>
    </p:spTree>
    <p:extLst>
      <p:ext uri="{BB962C8B-B14F-4D97-AF65-F5344CB8AC3E}">
        <p14:creationId xmlns:p14="http://schemas.microsoft.com/office/powerpoint/2010/main" val="44974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Alaina</a:t>
            </a:r>
          </a:p>
          <a:p>
            <a:endParaRPr lang="en-US"/>
          </a:p>
          <a:p>
            <a:r>
              <a:rPr lang="en-US"/>
              <a:t>We’re </a:t>
            </a:r>
            <a:r>
              <a:rPr lang="en-US" dirty="0"/>
              <a:t>going to start “wide” and taper into practical examples</a:t>
            </a:r>
          </a:p>
          <a:p>
            <a:endParaRPr lang="en-US" dirty="0"/>
          </a:p>
        </p:txBody>
      </p:sp>
      <p:sp>
        <p:nvSpPr>
          <p:cNvPr id="4" name="Slide Number Placeholder 3"/>
          <p:cNvSpPr>
            <a:spLocks noGrp="1"/>
          </p:cNvSpPr>
          <p:nvPr>
            <p:ph type="sldNum" sz="quarter" idx="5"/>
          </p:nvPr>
        </p:nvSpPr>
        <p:spPr/>
        <p:txBody>
          <a:bodyPr/>
          <a:lstStyle/>
          <a:p>
            <a:fld id="{0689DF54-BA19-CE40-88B7-A074F2A989EA}" type="slidenum">
              <a:rPr lang="en-US" smtClean="0"/>
              <a:t>2</a:t>
            </a:fld>
            <a:endParaRPr lang="en-US"/>
          </a:p>
        </p:txBody>
      </p:sp>
    </p:spTree>
    <p:extLst>
      <p:ext uri="{BB962C8B-B14F-4D97-AF65-F5344CB8AC3E}">
        <p14:creationId xmlns:p14="http://schemas.microsoft.com/office/powerpoint/2010/main" val="3227615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Tricia</a:t>
            </a:r>
          </a:p>
        </p:txBody>
      </p:sp>
      <p:sp>
        <p:nvSpPr>
          <p:cNvPr id="4" name="Slide Number Placeholder 3"/>
          <p:cNvSpPr>
            <a:spLocks noGrp="1"/>
          </p:cNvSpPr>
          <p:nvPr>
            <p:ph type="sldNum" sz="quarter" idx="5"/>
          </p:nvPr>
        </p:nvSpPr>
        <p:spPr/>
        <p:txBody>
          <a:bodyPr/>
          <a:lstStyle/>
          <a:p>
            <a:fld id="{0689DF54-BA19-CE40-88B7-A074F2A989EA}" type="slidenum">
              <a:rPr lang="en-US" smtClean="0"/>
              <a:t>11</a:t>
            </a:fld>
            <a:endParaRPr lang="en-US"/>
          </a:p>
        </p:txBody>
      </p:sp>
    </p:spTree>
    <p:extLst>
      <p:ext uri="{BB962C8B-B14F-4D97-AF65-F5344CB8AC3E}">
        <p14:creationId xmlns:p14="http://schemas.microsoft.com/office/powerpoint/2010/main" val="353337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Tricia</a:t>
            </a:r>
          </a:p>
        </p:txBody>
      </p:sp>
      <p:sp>
        <p:nvSpPr>
          <p:cNvPr id="4" name="Slide Number Placeholder 3"/>
          <p:cNvSpPr>
            <a:spLocks noGrp="1"/>
          </p:cNvSpPr>
          <p:nvPr>
            <p:ph type="sldNum" sz="quarter" idx="5"/>
          </p:nvPr>
        </p:nvSpPr>
        <p:spPr/>
        <p:txBody>
          <a:bodyPr/>
          <a:lstStyle/>
          <a:p>
            <a:fld id="{0689DF54-BA19-CE40-88B7-A074F2A989EA}" type="slidenum">
              <a:rPr lang="en-US" smtClean="0"/>
              <a:t>12</a:t>
            </a:fld>
            <a:endParaRPr lang="en-US"/>
          </a:p>
        </p:txBody>
      </p:sp>
    </p:spTree>
    <p:extLst>
      <p:ext uri="{BB962C8B-B14F-4D97-AF65-F5344CB8AC3E}">
        <p14:creationId xmlns:p14="http://schemas.microsoft.com/office/powerpoint/2010/main" val="3065478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Tricia</a:t>
            </a:r>
          </a:p>
        </p:txBody>
      </p:sp>
      <p:sp>
        <p:nvSpPr>
          <p:cNvPr id="4" name="Slide Number Placeholder 3"/>
          <p:cNvSpPr>
            <a:spLocks noGrp="1"/>
          </p:cNvSpPr>
          <p:nvPr>
            <p:ph type="sldNum" sz="quarter" idx="5"/>
          </p:nvPr>
        </p:nvSpPr>
        <p:spPr/>
        <p:txBody>
          <a:bodyPr/>
          <a:lstStyle/>
          <a:p>
            <a:fld id="{0689DF54-BA19-CE40-88B7-A074F2A989EA}" type="slidenum">
              <a:rPr lang="en-US" smtClean="0"/>
              <a:t>13</a:t>
            </a:fld>
            <a:endParaRPr lang="en-US"/>
          </a:p>
        </p:txBody>
      </p:sp>
    </p:spTree>
    <p:extLst>
      <p:ext uri="{BB962C8B-B14F-4D97-AF65-F5344CB8AC3E}">
        <p14:creationId xmlns:p14="http://schemas.microsoft.com/office/powerpoint/2010/main" val="2279533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Tricia</a:t>
            </a:r>
          </a:p>
        </p:txBody>
      </p:sp>
      <p:sp>
        <p:nvSpPr>
          <p:cNvPr id="4" name="Slide Number Placeholder 3"/>
          <p:cNvSpPr>
            <a:spLocks noGrp="1"/>
          </p:cNvSpPr>
          <p:nvPr>
            <p:ph type="sldNum" sz="quarter" idx="5"/>
          </p:nvPr>
        </p:nvSpPr>
        <p:spPr/>
        <p:txBody>
          <a:bodyPr/>
          <a:lstStyle/>
          <a:p>
            <a:fld id="{0689DF54-BA19-CE40-88B7-A074F2A989EA}" type="slidenum">
              <a:rPr lang="en-US" smtClean="0"/>
              <a:t>14</a:t>
            </a:fld>
            <a:endParaRPr lang="en-US"/>
          </a:p>
        </p:txBody>
      </p:sp>
    </p:spTree>
    <p:extLst>
      <p:ext uri="{BB962C8B-B14F-4D97-AF65-F5344CB8AC3E}">
        <p14:creationId xmlns:p14="http://schemas.microsoft.com/office/powerpoint/2010/main" val="817847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Tricia</a:t>
            </a:r>
          </a:p>
        </p:txBody>
      </p:sp>
      <p:sp>
        <p:nvSpPr>
          <p:cNvPr id="4" name="Slide Number Placeholder 3"/>
          <p:cNvSpPr>
            <a:spLocks noGrp="1"/>
          </p:cNvSpPr>
          <p:nvPr>
            <p:ph type="sldNum" sz="quarter" idx="5"/>
          </p:nvPr>
        </p:nvSpPr>
        <p:spPr/>
        <p:txBody>
          <a:bodyPr/>
          <a:lstStyle/>
          <a:p>
            <a:fld id="{0689DF54-BA19-CE40-88B7-A074F2A989EA}" type="slidenum">
              <a:rPr lang="en-US" smtClean="0"/>
              <a:t>15</a:t>
            </a:fld>
            <a:endParaRPr lang="en-US"/>
          </a:p>
        </p:txBody>
      </p:sp>
    </p:spTree>
    <p:extLst>
      <p:ext uri="{BB962C8B-B14F-4D97-AF65-F5344CB8AC3E}">
        <p14:creationId xmlns:p14="http://schemas.microsoft.com/office/powerpoint/2010/main" val="185862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Tricia</a:t>
            </a:r>
          </a:p>
        </p:txBody>
      </p:sp>
      <p:sp>
        <p:nvSpPr>
          <p:cNvPr id="4" name="Slide Number Placeholder 3"/>
          <p:cNvSpPr>
            <a:spLocks noGrp="1"/>
          </p:cNvSpPr>
          <p:nvPr>
            <p:ph type="sldNum" sz="quarter" idx="5"/>
          </p:nvPr>
        </p:nvSpPr>
        <p:spPr/>
        <p:txBody>
          <a:bodyPr/>
          <a:lstStyle/>
          <a:p>
            <a:fld id="{0689DF54-BA19-CE40-88B7-A074F2A989EA}" type="slidenum">
              <a:rPr lang="en-US" smtClean="0"/>
              <a:t>16</a:t>
            </a:fld>
            <a:endParaRPr lang="en-US"/>
          </a:p>
        </p:txBody>
      </p:sp>
    </p:spTree>
    <p:extLst>
      <p:ext uri="{BB962C8B-B14F-4D97-AF65-F5344CB8AC3E}">
        <p14:creationId xmlns:p14="http://schemas.microsoft.com/office/powerpoint/2010/main" val="4150331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Alaina</a:t>
            </a:r>
          </a:p>
        </p:txBody>
      </p:sp>
      <p:sp>
        <p:nvSpPr>
          <p:cNvPr id="4" name="Slide Number Placeholder 3"/>
          <p:cNvSpPr>
            <a:spLocks noGrp="1"/>
          </p:cNvSpPr>
          <p:nvPr>
            <p:ph type="sldNum" sz="quarter" idx="5"/>
          </p:nvPr>
        </p:nvSpPr>
        <p:spPr/>
        <p:txBody>
          <a:bodyPr/>
          <a:lstStyle/>
          <a:p>
            <a:fld id="{0689DF54-BA19-CE40-88B7-A074F2A989EA}" type="slidenum">
              <a:rPr lang="en-US" smtClean="0"/>
              <a:t>17</a:t>
            </a:fld>
            <a:endParaRPr lang="en-US"/>
          </a:p>
        </p:txBody>
      </p:sp>
    </p:spTree>
    <p:extLst>
      <p:ext uri="{BB962C8B-B14F-4D97-AF65-F5344CB8AC3E}">
        <p14:creationId xmlns:p14="http://schemas.microsoft.com/office/powerpoint/2010/main" val="4214697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Alaina</a:t>
            </a:r>
          </a:p>
        </p:txBody>
      </p:sp>
      <p:sp>
        <p:nvSpPr>
          <p:cNvPr id="4" name="Slide Number Placeholder 3"/>
          <p:cNvSpPr>
            <a:spLocks noGrp="1"/>
          </p:cNvSpPr>
          <p:nvPr>
            <p:ph type="sldNum" sz="quarter" idx="5"/>
          </p:nvPr>
        </p:nvSpPr>
        <p:spPr/>
        <p:txBody>
          <a:bodyPr/>
          <a:lstStyle/>
          <a:p>
            <a:fld id="{0689DF54-BA19-CE40-88B7-A074F2A989EA}" type="slidenum">
              <a:rPr lang="en-US" smtClean="0"/>
              <a:t>18</a:t>
            </a:fld>
            <a:endParaRPr lang="en-US"/>
          </a:p>
        </p:txBody>
      </p:sp>
    </p:spTree>
    <p:extLst>
      <p:ext uri="{BB962C8B-B14F-4D97-AF65-F5344CB8AC3E}">
        <p14:creationId xmlns:p14="http://schemas.microsoft.com/office/powerpoint/2010/main" val="2822614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Alaina</a:t>
            </a:r>
          </a:p>
        </p:txBody>
      </p:sp>
      <p:sp>
        <p:nvSpPr>
          <p:cNvPr id="4" name="Slide Number Placeholder 3"/>
          <p:cNvSpPr>
            <a:spLocks noGrp="1"/>
          </p:cNvSpPr>
          <p:nvPr>
            <p:ph type="sldNum" sz="quarter" idx="5"/>
          </p:nvPr>
        </p:nvSpPr>
        <p:spPr/>
        <p:txBody>
          <a:bodyPr/>
          <a:lstStyle/>
          <a:p>
            <a:fld id="{0689DF54-BA19-CE40-88B7-A074F2A989EA}" type="slidenum">
              <a:rPr lang="en-US" smtClean="0"/>
              <a:t>19</a:t>
            </a:fld>
            <a:endParaRPr lang="en-US"/>
          </a:p>
        </p:txBody>
      </p:sp>
    </p:spTree>
    <p:extLst>
      <p:ext uri="{BB962C8B-B14F-4D97-AF65-F5344CB8AC3E}">
        <p14:creationId xmlns:p14="http://schemas.microsoft.com/office/powerpoint/2010/main" val="3988061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Alaina</a:t>
            </a:r>
          </a:p>
        </p:txBody>
      </p:sp>
      <p:sp>
        <p:nvSpPr>
          <p:cNvPr id="4" name="Slide Number Placeholder 3"/>
          <p:cNvSpPr>
            <a:spLocks noGrp="1"/>
          </p:cNvSpPr>
          <p:nvPr>
            <p:ph type="sldNum" sz="quarter" idx="5"/>
          </p:nvPr>
        </p:nvSpPr>
        <p:spPr/>
        <p:txBody>
          <a:bodyPr/>
          <a:lstStyle/>
          <a:p>
            <a:fld id="{0689DF54-BA19-CE40-88B7-A074F2A989EA}" type="slidenum">
              <a:rPr lang="en-US" smtClean="0"/>
              <a:t>20</a:t>
            </a:fld>
            <a:endParaRPr lang="en-US"/>
          </a:p>
        </p:txBody>
      </p:sp>
    </p:spTree>
    <p:extLst>
      <p:ext uri="{BB962C8B-B14F-4D97-AF65-F5344CB8AC3E}">
        <p14:creationId xmlns:p14="http://schemas.microsoft.com/office/powerpoint/2010/main" val="230910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800" dirty="0">
                <a:effectLst/>
                <a:latin typeface="Calibri" panose="020F0502020204030204" pitchFamily="34" charset="0"/>
                <a:ea typeface="Calibri" panose="020F0502020204030204" pitchFamily="34" charset="0"/>
              </a:rPr>
              <a:t>Tricia</a:t>
            </a:r>
          </a:p>
          <a:p>
            <a:pPr marL="342900" marR="0" lvl="0" indent="-342900">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Everyone Learns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Purposeful cultivation of RELATIONSHIPS – Tricia &amp; Newt will discuss how this was core to our processes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ALIGNMENT – Systems Policies &amp; Practices are aligned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IMPROVEMENT matters</a:t>
            </a:r>
            <a:endParaRPr lang="en-US" dirty="0"/>
          </a:p>
        </p:txBody>
      </p:sp>
      <p:sp>
        <p:nvSpPr>
          <p:cNvPr id="4" name="Slide Number Placeholder 3"/>
          <p:cNvSpPr>
            <a:spLocks noGrp="1"/>
          </p:cNvSpPr>
          <p:nvPr>
            <p:ph type="sldNum" sz="quarter" idx="5"/>
          </p:nvPr>
        </p:nvSpPr>
        <p:spPr/>
        <p:txBody>
          <a:bodyPr/>
          <a:lstStyle/>
          <a:p>
            <a:fld id="{0689DF54-BA19-CE40-88B7-A074F2A989EA}" type="slidenum">
              <a:rPr lang="en-US" smtClean="0"/>
              <a:t>3</a:t>
            </a:fld>
            <a:endParaRPr lang="en-US"/>
          </a:p>
        </p:txBody>
      </p:sp>
    </p:spTree>
    <p:extLst>
      <p:ext uri="{BB962C8B-B14F-4D97-AF65-F5344CB8AC3E}">
        <p14:creationId xmlns:p14="http://schemas.microsoft.com/office/powerpoint/2010/main" val="4286958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Alaina</a:t>
            </a:r>
          </a:p>
        </p:txBody>
      </p:sp>
      <p:sp>
        <p:nvSpPr>
          <p:cNvPr id="4" name="Slide Number Placeholder 3"/>
          <p:cNvSpPr>
            <a:spLocks noGrp="1"/>
          </p:cNvSpPr>
          <p:nvPr>
            <p:ph type="sldNum" sz="quarter" idx="5"/>
          </p:nvPr>
        </p:nvSpPr>
        <p:spPr/>
        <p:txBody>
          <a:bodyPr/>
          <a:lstStyle/>
          <a:p>
            <a:fld id="{0689DF54-BA19-CE40-88B7-A074F2A989EA}" type="slidenum">
              <a:rPr lang="en-US" smtClean="0"/>
              <a:t>21</a:t>
            </a:fld>
            <a:endParaRPr lang="en-US"/>
          </a:p>
        </p:txBody>
      </p:sp>
    </p:spTree>
    <p:extLst>
      <p:ext uri="{BB962C8B-B14F-4D97-AF65-F5344CB8AC3E}">
        <p14:creationId xmlns:p14="http://schemas.microsoft.com/office/powerpoint/2010/main" val="3909918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Alaina</a:t>
            </a:r>
          </a:p>
        </p:txBody>
      </p:sp>
      <p:sp>
        <p:nvSpPr>
          <p:cNvPr id="4" name="Slide Number Placeholder 3"/>
          <p:cNvSpPr>
            <a:spLocks noGrp="1"/>
          </p:cNvSpPr>
          <p:nvPr>
            <p:ph type="sldNum" sz="quarter" idx="5"/>
          </p:nvPr>
        </p:nvSpPr>
        <p:spPr/>
        <p:txBody>
          <a:bodyPr/>
          <a:lstStyle/>
          <a:p>
            <a:fld id="{0689DF54-BA19-CE40-88B7-A074F2A989EA}" type="slidenum">
              <a:rPr lang="en-US" smtClean="0"/>
              <a:t>22</a:t>
            </a:fld>
            <a:endParaRPr lang="en-US"/>
          </a:p>
        </p:txBody>
      </p:sp>
    </p:spTree>
    <p:extLst>
      <p:ext uri="{BB962C8B-B14F-4D97-AF65-F5344CB8AC3E}">
        <p14:creationId xmlns:p14="http://schemas.microsoft.com/office/powerpoint/2010/main" val="2048394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Alaina</a:t>
            </a:r>
          </a:p>
        </p:txBody>
      </p:sp>
      <p:sp>
        <p:nvSpPr>
          <p:cNvPr id="4" name="Slide Number Placeholder 3"/>
          <p:cNvSpPr>
            <a:spLocks noGrp="1"/>
          </p:cNvSpPr>
          <p:nvPr>
            <p:ph type="sldNum" sz="quarter" idx="5"/>
          </p:nvPr>
        </p:nvSpPr>
        <p:spPr/>
        <p:txBody>
          <a:bodyPr/>
          <a:lstStyle/>
          <a:p>
            <a:fld id="{0689DF54-BA19-CE40-88B7-A074F2A989EA}" type="slidenum">
              <a:rPr lang="en-US" smtClean="0"/>
              <a:t>23</a:t>
            </a:fld>
            <a:endParaRPr lang="en-US"/>
          </a:p>
        </p:txBody>
      </p:sp>
    </p:spTree>
    <p:extLst>
      <p:ext uri="{BB962C8B-B14F-4D97-AF65-F5344CB8AC3E}">
        <p14:creationId xmlns:p14="http://schemas.microsoft.com/office/powerpoint/2010/main" val="2788570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Alaina</a:t>
            </a:r>
          </a:p>
        </p:txBody>
      </p:sp>
      <p:sp>
        <p:nvSpPr>
          <p:cNvPr id="4" name="Slide Number Placeholder 3"/>
          <p:cNvSpPr>
            <a:spLocks noGrp="1"/>
          </p:cNvSpPr>
          <p:nvPr>
            <p:ph type="sldNum" sz="quarter" idx="5"/>
          </p:nvPr>
        </p:nvSpPr>
        <p:spPr/>
        <p:txBody>
          <a:bodyPr/>
          <a:lstStyle/>
          <a:p>
            <a:fld id="{0689DF54-BA19-CE40-88B7-A074F2A989EA}" type="slidenum">
              <a:rPr lang="en-US" smtClean="0"/>
              <a:t>24</a:t>
            </a:fld>
            <a:endParaRPr lang="en-US"/>
          </a:p>
        </p:txBody>
      </p:sp>
    </p:spTree>
    <p:extLst>
      <p:ext uri="{BB962C8B-B14F-4D97-AF65-F5344CB8AC3E}">
        <p14:creationId xmlns:p14="http://schemas.microsoft.com/office/powerpoint/2010/main" val="2051152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Alaina</a:t>
            </a:r>
          </a:p>
        </p:txBody>
      </p:sp>
      <p:sp>
        <p:nvSpPr>
          <p:cNvPr id="4" name="Slide Number Placeholder 3"/>
          <p:cNvSpPr>
            <a:spLocks noGrp="1"/>
          </p:cNvSpPr>
          <p:nvPr>
            <p:ph type="sldNum" sz="quarter" idx="5"/>
          </p:nvPr>
        </p:nvSpPr>
        <p:spPr/>
        <p:txBody>
          <a:bodyPr/>
          <a:lstStyle/>
          <a:p>
            <a:fld id="{0689DF54-BA19-CE40-88B7-A074F2A989EA}" type="slidenum">
              <a:rPr lang="en-US" smtClean="0"/>
              <a:t>25</a:t>
            </a:fld>
            <a:endParaRPr lang="en-US"/>
          </a:p>
        </p:txBody>
      </p:sp>
    </p:spTree>
    <p:extLst>
      <p:ext uri="{BB962C8B-B14F-4D97-AF65-F5344CB8AC3E}">
        <p14:creationId xmlns:p14="http://schemas.microsoft.com/office/powerpoint/2010/main" val="850052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p:txBody>
      </p:sp>
      <p:sp>
        <p:nvSpPr>
          <p:cNvPr id="4" name="Slide Number Placeholder 3"/>
          <p:cNvSpPr>
            <a:spLocks noGrp="1"/>
          </p:cNvSpPr>
          <p:nvPr>
            <p:ph type="sldNum" sz="quarter" idx="5"/>
          </p:nvPr>
        </p:nvSpPr>
        <p:spPr/>
        <p:txBody>
          <a:bodyPr/>
          <a:lstStyle/>
          <a:p>
            <a:fld id="{0689DF54-BA19-CE40-88B7-A074F2A989EA}" type="slidenum">
              <a:rPr lang="en-US" smtClean="0"/>
              <a:t>26</a:t>
            </a:fld>
            <a:endParaRPr lang="en-US"/>
          </a:p>
        </p:txBody>
      </p:sp>
    </p:spTree>
    <p:extLst>
      <p:ext uri="{BB962C8B-B14F-4D97-AF65-F5344CB8AC3E}">
        <p14:creationId xmlns:p14="http://schemas.microsoft.com/office/powerpoint/2010/main" val="3720689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p:txBody>
      </p:sp>
      <p:sp>
        <p:nvSpPr>
          <p:cNvPr id="4" name="Slide Number Placeholder 3"/>
          <p:cNvSpPr>
            <a:spLocks noGrp="1"/>
          </p:cNvSpPr>
          <p:nvPr>
            <p:ph type="sldNum" sz="quarter" idx="5"/>
          </p:nvPr>
        </p:nvSpPr>
        <p:spPr/>
        <p:txBody>
          <a:bodyPr/>
          <a:lstStyle/>
          <a:p>
            <a:fld id="{0689DF54-BA19-CE40-88B7-A074F2A989EA}" type="slidenum">
              <a:rPr lang="en-US" smtClean="0"/>
              <a:t>27</a:t>
            </a:fld>
            <a:endParaRPr lang="en-US"/>
          </a:p>
        </p:txBody>
      </p:sp>
    </p:spTree>
    <p:extLst>
      <p:ext uri="{BB962C8B-B14F-4D97-AF65-F5344CB8AC3E}">
        <p14:creationId xmlns:p14="http://schemas.microsoft.com/office/powerpoint/2010/main" val="3212814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p:txBody>
      </p:sp>
      <p:sp>
        <p:nvSpPr>
          <p:cNvPr id="4" name="Slide Number Placeholder 3"/>
          <p:cNvSpPr>
            <a:spLocks noGrp="1"/>
          </p:cNvSpPr>
          <p:nvPr>
            <p:ph type="sldNum" sz="quarter" idx="5"/>
          </p:nvPr>
        </p:nvSpPr>
        <p:spPr/>
        <p:txBody>
          <a:bodyPr/>
          <a:lstStyle/>
          <a:p>
            <a:fld id="{0689DF54-BA19-CE40-88B7-A074F2A989EA}" type="slidenum">
              <a:rPr lang="en-US" smtClean="0"/>
              <a:t>28</a:t>
            </a:fld>
            <a:endParaRPr lang="en-US"/>
          </a:p>
        </p:txBody>
      </p:sp>
    </p:spTree>
    <p:extLst>
      <p:ext uri="{BB962C8B-B14F-4D97-AF65-F5344CB8AC3E}">
        <p14:creationId xmlns:p14="http://schemas.microsoft.com/office/powerpoint/2010/main" val="1423270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p:txBody>
      </p:sp>
      <p:sp>
        <p:nvSpPr>
          <p:cNvPr id="4" name="Slide Number Placeholder 3"/>
          <p:cNvSpPr>
            <a:spLocks noGrp="1"/>
          </p:cNvSpPr>
          <p:nvPr>
            <p:ph type="sldNum" sz="quarter" idx="5"/>
          </p:nvPr>
        </p:nvSpPr>
        <p:spPr/>
        <p:txBody>
          <a:bodyPr/>
          <a:lstStyle/>
          <a:p>
            <a:fld id="{0689DF54-BA19-CE40-88B7-A074F2A989EA}" type="slidenum">
              <a:rPr lang="en-US" smtClean="0"/>
              <a:t>29</a:t>
            </a:fld>
            <a:endParaRPr lang="en-US"/>
          </a:p>
        </p:txBody>
      </p:sp>
    </p:spTree>
    <p:extLst>
      <p:ext uri="{BB962C8B-B14F-4D97-AF65-F5344CB8AC3E}">
        <p14:creationId xmlns:p14="http://schemas.microsoft.com/office/powerpoint/2010/main" val="1382719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p:txBody>
      </p:sp>
      <p:sp>
        <p:nvSpPr>
          <p:cNvPr id="4" name="Slide Number Placeholder 3"/>
          <p:cNvSpPr>
            <a:spLocks noGrp="1"/>
          </p:cNvSpPr>
          <p:nvPr>
            <p:ph type="sldNum" sz="quarter" idx="5"/>
          </p:nvPr>
        </p:nvSpPr>
        <p:spPr/>
        <p:txBody>
          <a:bodyPr/>
          <a:lstStyle/>
          <a:p>
            <a:fld id="{0689DF54-BA19-CE40-88B7-A074F2A989EA}" type="slidenum">
              <a:rPr lang="en-US" smtClean="0"/>
              <a:t>30</a:t>
            </a:fld>
            <a:endParaRPr lang="en-US"/>
          </a:p>
        </p:txBody>
      </p:sp>
    </p:spTree>
    <p:extLst>
      <p:ext uri="{BB962C8B-B14F-4D97-AF65-F5344CB8AC3E}">
        <p14:creationId xmlns:p14="http://schemas.microsoft.com/office/powerpoint/2010/main" val="307363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Tricia</a:t>
            </a:r>
          </a:p>
        </p:txBody>
      </p:sp>
      <p:sp>
        <p:nvSpPr>
          <p:cNvPr id="4" name="Slide Number Placeholder 3"/>
          <p:cNvSpPr>
            <a:spLocks noGrp="1"/>
          </p:cNvSpPr>
          <p:nvPr>
            <p:ph type="sldNum" sz="quarter" idx="5"/>
          </p:nvPr>
        </p:nvSpPr>
        <p:spPr/>
        <p:txBody>
          <a:bodyPr/>
          <a:lstStyle/>
          <a:p>
            <a:fld id="{0689DF54-BA19-CE40-88B7-A074F2A989EA}" type="slidenum">
              <a:rPr lang="en-US" smtClean="0"/>
              <a:t>4</a:t>
            </a:fld>
            <a:endParaRPr lang="en-US"/>
          </a:p>
        </p:txBody>
      </p:sp>
    </p:spTree>
    <p:extLst>
      <p:ext uri="{BB962C8B-B14F-4D97-AF65-F5344CB8AC3E}">
        <p14:creationId xmlns:p14="http://schemas.microsoft.com/office/powerpoint/2010/main" val="1473117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p:txBody>
      </p:sp>
      <p:sp>
        <p:nvSpPr>
          <p:cNvPr id="4" name="Slide Number Placeholder 3"/>
          <p:cNvSpPr>
            <a:spLocks noGrp="1"/>
          </p:cNvSpPr>
          <p:nvPr>
            <p:ph type="sldNum" sz="quarter" idx="5"/>
          </p:nvPr>
        </p:nvSpPr>
        <p:spPr/>
        <p:txBody>
          <a:bodyPr/>
          <a:lstStyle/>
          <a:p>
            <a:fld id="{0689DF54-BA19-CE40-88B7-A074F2A989EA}" type="slidenum">
              <a:rPr lang="en-US" smtClean="0"/>
              <a:t>31</a:t>
            </a:fld>
            <a:endParaRPr lang="en-US"/>
          </a:p>
        </p:txBody>
      </p:sp>
    </p:spTree>
    <p:extLst>
      <p:ext uri="{BB962C8B-B14F-4D97-AF65-F5344CB8AC3E}">
        <p14:creationId xmlns:p14="http://schemas.microsoft.com/office/powerpoint/2010/main" val="1769146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Alaina</a:t>
            </a:r>
          </a:p>
        </p:txBody>
      </p:sp>
      <p:sp>
        <p:nvSpPr>
          <p:cNvPr id="4" name="Slide Number Placeholder 3"/>
          <p:cNvSpPr>
            <a:spLocks noGrp="1"/>
          </p:cNvSpPr>
          <p:nvPr>
            <p:ph type="sldNum" sz="quarter" idx="5"/>
          </p:nvPr>
        </p:nvSpPr>
        <p:spPr/>
        <p:txBody>
          <a:bodyPr/>
          <a:lstStyle/>
          <a:p>
            <a:fld id="{0689DF54-BA19-CE40-88B7-A074F2A989EA}" type="slidenum">
              <a:rPr lang="en-US" smtClean="0"/>
              <a:t>32</a:t>
            </a:fld>
            <a:endParaRPr lang="en-US"/>
          </a:p>
        </p:txBody>
      </p:sp>
    </p:spTree>
    <p:extLst>
      <p:ext uri="{BB962C8B-B14F-4D97-AF65-F5344CB8AC3E}">
        <p14:creationId xmlns:p14="http://schemas.microsoft.com/office/powerpoint/2010/main" val="4003032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Alaina</a:t>
            </a:r>
          </a:p>
        </p:txBody>
      </p:sp>
      <p:sp>
        <p:nvSpPr>
          <p:cNvPr id="4" name="Slide Number Placeholder 3"/>
          <p:cNvSpPr>
            <a:spLocks noGrp="1"/>
          </p:cNvSpPr>
          <p:nvPr>
            <p:ph type="sldNum" sz="quarter" idx="5"/>
          </p:nvPr>
        </p:nvSpPr>
        <p:spPr/>
        <p:txBody>
          <a:bodyPr/>
          <a:lstStyle/>
          <a:p>
            <a:fld id="{0689DF54-BA19-CE40-88B7-A074F2A989EA}" type="slidenum">
              <a:rPr lang="en-US" smtClean="0"/>
              <a:t>33</a:t>
            </a:fld>
            <a:endParaRPr lang="en-US"/>
          </a:p>
        </p:txBody>
      </p:sp>
    </p:spTree>
    <p:extLst>
      <p:ext uri="{BB962C8B-B14F-4D97-AF65-F5344CB8AC3E}">
        <p14:creationId xmlns:p14="http://schemas.microsoft.com/office/powerpoint/2010/main" val="762468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Alaina</a:t>
            </a:r>
          </a:p>
        </p:txBody>
      </p:sp>
      <p:sp>
        <p:nvSpPr>
          <p:cNvPr id="4" name="Slide Number Placeholder 3"/>
          <p:cNvSpPr>
            <a:spLocks noGrp="1"/>
          </p:cNvSpPr>
          <p:nvPr>
            <p:ph type="sldNum" sz="quarter" idx="10"/>
          </p:nvPr>
        </p:nvSpPr>
        <p:spPr/>
        <p:txBody>
          <a:bodyPr/>
          <a:lstStyle/>
          <a:p>
            <a:fld id="{0689DF54-BA19-CE40-88B7-A074F2A989EA}" type="slidenum">
              <a:rPr lang="en-US" smtClean="0"/>
              <a:t>34</a:t>
            </a:fld>
            <a:endParaRPr lang="en-US"/>
          </a:p>
        </p:txBody>
      </p:sp>
    </p:spTree>
    <p:extLst>
      <p:ext uri="{BB962C8B-B14F-4D97-AF65-F5344CB8AC3E}">
        <p14:creationId xmlns:p14="http://schemas.microsoft.com/office/powerpoint/2010/main" val="2953233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p:txBody>
      </p:sp>
      <p:sp>
        <p:nvSpPr>
          <p:cNvPr id="4" name="Slide Number Placeholder 3"/>
          <p:cNvSpPr>
            <a:spLocks noGrp="1"/>
          </p:cNvSpPr>
          <p:nvPr>
            <p:ph type="sldNum" sz="quarter" idx="5"/>
          </p:nvPr>
        </p:nvSpPr>
        <p:spPr/>
        <p:txBody>
          <a:bodyPr/>
          <a:lstStyle/>
          <a:p>
            <a:fld id="{0689DF54-BA19-CE40-88B7-A074F2A989EA}" type="slidenum">
              <a:rPr lang="en-US" smtClean="0"/>
              <a:t>35</a:t>
            </a:fld>
            <a:endParaRPr lang="en-US"/>
          </a:p>
        </p:txBody>
      </p:sp>
    </p:spTree>
    <p:extLst>
      <p:ext uri="{BB962C8B-B14F-4D97-AF65-F5344CB8AC3E}">
        <p14:creationId xmlns:p14="http://schemas.microsoft.com/office/powerpoint/2010/main" val="4059805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Tricia</a:t>
            </a:r>
          </a:p>
        </p:txBody>
      </p:sp>
      <p:sp>
        <p:nvSpPr>
          <p:cNvPr id="4" name="Slide Number Placeholder 3"/>
          <p:cNvSpPr>
            <a:spLocks noGrp="1"/>
          </p:cNvSpPr>
          <p:nvPr>
            <p:ph type="sldNum" sz="quarter" idx="5"/>
          </p:nvPr>
        </p:nvSpPr>
        <p:spPr/>
        <p:txBody>
          <a:bodyPr/>
          <a:lstStyle/>
          <a:p>
            <a:fld id="{0689DF54-BA19-CE40-88B7-A074F2A989EA}" type="slidenum">
              <a:rPr lang="en-US" smtClean="0"/>
              <a:t>36</a:t>
            </a:fld>
            <a:endParaRPr lang="en-US"/>
          </a:p>
        </p:txBody>
      </p:sp>
    </p:spTree>
    <p:extLst>
      <p:ext uri="{BB962C8B-B14F-4D97-AF65-F5344CB8AC3E}">
        <p14:creationId xmlns:p14="http://schemas.microsoft.com/office/powerpoint/2010/main" val="824716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89DF54-BA19-CE40-88B7-A074F2A989EA}" type="slidenum">
              <a:rPr lang="en-US" smtClean="0"/>
              <a:t>37</a:t>
            </a:fld>
            <a:endParaRPr lang="en-US"/>
          </a:p>
        </p:txBody>
      </p:sp>
    </p:spTree>
    <p:extLst>
      <p:ext uri="{BB962C8B-B14F-4D97-AF65-F5344CB8AC3E}">
        <p14:creationId xmlns:p14="http://schemas.microsoft.com/office/powerpoint/2010/main" val="67279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Alaina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Social Climate: Social Injustices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Theory – Paolo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Friere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Freire,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education must be centered upon developing critically conscious, 'humanized', learners who act to liberate themselves, and the world, from injustice</a:t>
            </a:r>
            <a:r>
              <a:rPr lang="en-US" sz="1800" dirty="0">
                <a:effectLst/>
                <a:latin typeface="Calibri" panose="020F0502020204030204" pitchFamily="34" charset="0"/>
                <a:ea typeface="Calibri" panose="020F0502020204030204" pitchFamily="34" charset="0"/>
                <a:cs typeface="Times New Roman" panose="02020603050405020304" pitchFamily="18" charset="0"/>
              </a:rPr>
              <a:t>. leading to social transformation. either educating to support and maintain the status quo or helping to critique and change reality.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Theory – Lev Vygotsky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Focus on culture, language, and zone of proximal development. It suggests that our environment plays a crucial part in a learner's development; hence our need to reflect the environment into the culture of the course. For example, peers have the power to influence how a learner thinks or feels about a particular subject. Similarly take into consideration how we have the power to partner with the student as learners</a:t>
            </a:r>
          </a:p>
          <a:p>
            <a:pPr marL="0" marR="0">
              <a:lnSpc>
                <a:spcPct val="107000"/>
              </a:lnSpc>
              <a:spcBef>
                <a:spcPts val="0"/>
              </a:spcBef>
              <a:spcAft>
                <a:spcPts val="80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Diversity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 educational benefits, including racial and cultural awareness, enhanced critical thinking, develops communication skills, higher levels of service to community, and a more educated citizenry and civic engagement.</a:t>
            </a:r>
          </a:p>
          <a:p>
            <a:pPr marL="0" marR="0">
              <a:lnSpc>
                <a:spcPct val="107000"/>
              </a:lnSpc>
              <a:spcBef>
                <a:spcPts val="0"/>
              </a:spcBef>
              <a:spcAft>
                <a:spcPts val="80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Inclusion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 vital for all members of a campus community, but is particularly important to historically underrepresented and marginalized populations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(at-potential)</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r>
              <a:rPr lang="en-US" sz="1800" b="1" i="1" dirty="0">
                <a:effectLst/>
                <a:latin typeface="Calibri" panose="020F0502020204030204" pitchFamily="34" charset="0"/>
                <a:ea typeface="Calibri" panose="020F0502020204030204" pitchFamily="34" charset="0"/>
                <a:cs typeface="Times New Roman" panose="02020603050405020304" pitchFamily="18" charset="0"/>
              </a:rPr>
              <a:t>Equity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 achieving parity in student educational outcomes, regardless of race or ethnicity, particularly, given the marginalization of some racial and ethnic groups in education.</a:t>
            </a:r>
            <a:endParaRPr lang="en-US" dirty="0"/>
          </a:p>
        </p:txBody>
      </p:sp>
      <p:sp>
        <p:nvSpPr>
          <p:cNvPr id="4" name="Slide Number Placeholder 3"/>
          <p:cNvSpPr>
            <a:spLocks noGrp="1"/>
          </p:cNvSpPr>
          <p:nvPr>
            <p:ph type="sldNum" sz="quarter" idx="5"/>
          </p:nvPr>
        </p:nvSpPr>
        <p:spPr/>
        <p:txBody>
          <a:bodyPr/>
          <a:lstStyle/>
          <a:p>
            <a:fld id="{0689DF54-BA19-CE40-88B7-A074F2A989EA}" type="slidenum">
              <a:rPr lang="en-US" smtClean="0"/>
              <a:t>5</a:t>
            </a:fld>
            <a:endParaRPr lang="en-US"/>
          </a:p>
        </p:txBody>
      </p:sp>
    </p:spTree>
    <p:extLst>
      <p:ext uri="{BB962C8B-B14F-4D97-AF65-F5344CB8AC3E}">
        <p14:creationId xmlns:p14="http://schemas.microsoft.com/office/powerpoint/2010/main" val="2063798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Alaina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intent of this rubric is for UAGC to develop a greater consciousness regarding DEI issues within its curriculum, so that UAGC may celebrate its DEI achievements as well as understand its DEI shortcomings. Using this rubric, a faculty reviewer can explore all aspects of a UAGC course to evaluate how much DEI representation that course manifests. </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Research and rubric draft: Based on UAGC Diversity, Equity, and Inclusion Statement; UAGC Institutional Learning Outcomes; NACE Career Readiness Competencies; Department of Education description of Global and Culturally Competent Individuals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Feedback: Visited each department, sought feedback from the Change Advisory Group and the Faculty Council and its subcommittees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Pilot project: 38 faculty, reviewed 19 UAGC courses; Trained faculty on how to use rubric, including calibration</a:t>
            </a:r>
          </a:p>
          <a:p>
            <a:endParaRPr lang="en-US" dirty="0"/>
          </a:p>
        </p:txBody>
      </p:sp>
      <p:sp>
        <p:nvSpPr>
          <p:cNvPr id="4" name="Slide Number Placeholder 3"/>
          <p:cNvSpPr>
            <a:spLocks noGrp="1"/>
          </p:cNvSpPr>
          <p:nvPr>
            <p:ph type="sldNum" sz="quarter" idx="10"/>
          </p:nvPr>
        </p:nvSpPr>
        <p:spPr/>
        <p:txBody>
          <a:bodyPr/>
          <a:lstStyle/>
          <a:p>
            <a:fld id="{0689DF54-BA19-CE40-88B7-A074F2A989EA}" type="slidenum">
              <a:rPr lang="en-US" smtClean="0"/>
              <a:t>6</a:t>
            </a:fld>
            <a:endParaRPr lang="en-US"/>
          </a:p>
        </p:txBody>
      </p:sp>
    </p:spTree>
    <p:extLst>
      <p:ext uri="{BB962C8B-B14F-4D97-AF65-F5344CB8AC3E}">
        <p14:creationId xmlns:p14="http://schemas.microsoft.com/office/powerpoint/2010/main" val="2367782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p:txBody>
      </p:sp>
      <p:sp>
        <p:nvSpPr>
          <p:cNvPr id="4" name="Slide Number Placeholder 3"/>
          <p:cNvSpPr>
            <a:spLocks noGrp="1"/>
          </p:cNvSpPr>
          <p:nvPr>
            <p:ph type="sldNum" sz="quarter" idx="5"/>
          </p:nvPr>
        </p:nvSpPr>
        <p:spPr/>
        <p:txBody>
          <a:bodyPr/>
          <a:lstStyle/>
          <a:p>
            <a:fld id="{0689DF54-BA19-CE40-88B7-A074F2A989EA}" type="slidenum">
              <a:rPr lang="en-US" smtClean="0"/>
              <a:t>7</a:t>
            </a:fld>
            <a:endParaRPr lang="en-US"/>
          </a:p>
        </p:txBody>
      </p:sp>
    </p:spTree>
    <p:extLst>
      <p:ext uri="{BB962C8B-B14F-4D97-AF65-F5344CB8AC3E}">
        <p14:creationId xmlns:p14="http://schemas.microsoft.com/office/powerpoint/2010/main" val="3036340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Jenn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Will it work for my students?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Multiple Intelligence approach evaluation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Reveals opportunities to scaffold design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Equitably appealing</a:t>
            </a:r>
          </a:p>
          <a:p>
            <a:pPr marL="742950" marR="0" lvl="1" indent="-285750">
              <a:lnSpc>
                <a:spcPct val="107000"/>
              </a:lnSpc>
              <a:spcBef>
                <a:spcPts val="0"/>
              </a:spcBef>
              <a:spcAft>
                <a:spcPts val="800"/>
              </a:spcAft>
              <a:buFont typeface="System Font Regular"/>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Cultural inclusivity</a:t>
            </a:r>
          </a:p>
          <a:p>
            <a:pPr marL="742950" marR="0" lvl="1" indent="-285750">
              <a:lnSpc>
                <a:spcPct val="107000"/>
              </a:lnSpc>
              <a:spcBef>
                <a:spcPts val="0"/>
              </a:spcBef>
              <a:spcAft>
                <a:spcPts val="800"/>
              </a:spcAft>
              <a:buFont typeface="System Font Regular"/>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Access to mastery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Highlights avenues for differentiation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HIP – Diversity &amp; Global Learning</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is the cost (time and work)?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Upfront investment provides huge dividends on the backend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time spent evaluating uncovers gaps and opportunities for change.</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Is it only visiting?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Can be an institutional initiative.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Can be an individual initiative.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Department, Program, College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An open PLC</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F2F and online course design</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Is it adaptable to my style?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29 indicators promotes customization.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Collaboration / brainstorm ideas.</a:t>
            </a:r>
          </a:p>
          <a:p>
            <a:r>
              <a:rPr lang="en-US" sz="1100" dirty="0">
                <a:effectLst/>
                <a:latin typeface="Calibri" panose="020F0502020204030204" pitchFamily="34" charset="0"/>
                <a:ea typeface="Calibri" panose="020F0502020204030204" pitchFamily="34" charset="0"/>
                <a:cs typeface="Times New Roman" panose="02020603050405020304" pitchFamily="18" charset="0"/>
              </a:rPr>
              <a:t>Promotes critical thinking.</a:t>
            </a:r>
            <a:endParaRPr lang="en-US" dirty="0"/>
          </a:p>
        </p:txBody>
      </p:sp>
      <p:sp>
        <p:nvSpPr>
          <p:cNvPr id="4" name="Slide Number Placeholder 3"/>
          <p:cNvSpPr>
            <a:spLocks noGrp="1"/>
          </p:cNvSpPr>
          <p:nvPr>
            <p:ph type="sldNum" sz="quarter" idx="5"/>
          </p:nvPr>
        </p:nvSpPr>
        <p:spPr/>
        <p:txBody>
          <a:bodyPr/>
          <a:lstStyle/>
          <a:p>
            <a:fld id="{0689DF54-BA19-CE40-88B7-A074F2A989EA}" type="slidenum">
              <a:rPr lang="en-US" smtClean="0"/>
              <a:t>8</a:t>
            </a:fld>
            <a:endParaRPr lang="en-US"/>
          </a:p>
        </p:txBody>
      </p:sp>
    </p:spTree>
    <p:extLst>
      <p:ext uri="{BB962C8B-B14F-4D97-AF65-F5344CB8AC3E}">
        <p14:creationId xmlns:p14="http://schemas.microsoft.com/office/powerpoint/2010/main" val="1940648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Tricia</a:t>
            </a:r>
          </a:p>
        </p:txBody>
      </p:sp>
      <p:sp>
        <p:nvSpPr>
          <p:cNvPr id="4" name="Slide Number Placeholder 3"/>
          <p:cNvSpPr>
            <a:spLocks noGrp="1"/>
          </p:cNvSpPr>
          <p:nvPr>
            <p:ph type="sldNum" sz="quarter" idx="5"/>
          </p:nvPr>
        </p:nvSpPr>
        <p:spPr/>
        <p:txBody>
          <a:bodyPr/>
          <a:lstStyle/>
          <a:p>
            <a:fld id="{0689DF54-BA19-CE40-88B7-A074F2A989EA}" type="slidenum">
              <a:rPr lang="en-US" smtClean="0"/>
              <a:t>9</a:t>
            </a:fld>
            <a:endParaRPr lang="en-US"/>
          </a:p>
        </p:txBody>
      </p:sp>
    </p:spTree>
    <p:extLst>
      <p:ext uri="{BB962C8B-B14F-4D97-AF65-F5344CB8AC3E}">
        <p14:creationId xmlns:p14="http://schemas.microsoft.com/office/powerpoint/2010/main" val="564812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Tricia</a:t>
            </a:r>
          </a:p>
        </p:txBody>
      </p:sp>
      <p:sp>
        <p:nvSpPr>
          <p:cNvPr id="4" name="Slide Number Placeholder 3"/>
          <p:cNvSpPr>
            <a:spLocks noGrp="1"/>
          </p:cNvSpPr>
          <p:nvPr>
            <p:ph type="sldNum" sz="quarter" idx="5"/>
          </p:nvPr>
        </p:nvSpPr>
        <p:spPr/>
        <p:txBody>
          <a:bodyPr/>
          <a:lstStyle/>
          <a:p>
            <a:fld id="{0689DF54-BA19-CE40-88B7-A074F2A989EA}" type="slidenum">
              <a:rPr lang="en-US" smtClean="0"/>
              <a:t>10</a:t>
            </a:fld>
            <a:endParaRPr lang="en-US"/>
          </a:p>
        </p:txBody>
      </p:sp>
    </p:spTree>
    <p:extLst>
      <p:ext uri="{BB962C8B-B14F-4D97-AF65-F5344CB8AC3E}">
        <p14:creationId xmlns:p14="http://schemas.microsoft.com/office/powerpoint/2010/main" val="2879091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mage">
    <p:spTree>
      <p:nvGrpSpPr>
        <p:cNvPr id="1" name=""/>
        <p:cNvGrpSpPr/>
        <p:nvPr/>
      </p:nvGrpSpPr>
      <p:grpSpPr>
        <a:xfrm>
          <a:off x="0" y="0"/>
          <a:ext cx="0" cy="0"/>
          <a:chOff x="0" y="0"/>
          <a:chExt cx="0" cy="0"/>
        </a:xfrm>
      </p:grpSpPr>
      <p:pic>
        <p:nvPicPr>
          <p:cNvPr id="3" name="Google Shape;286;p47">
            <a:extLst>
              <a:ext uri="{FF2B5EF4-FFF2-40B4-BE49-F238E27FC236}">
                <a16:creationId xmlns:a16="http://schemas.microsoft.com/office/drawing/2014/main" id="{03BF40A2-7416-B649-8DB0-F6F8FBE81251}"/>
              </a:ext>
            </a:extLst>
          </p:cNvPr>
          <p:cNvPicPr preferRelativeResize="0"/>
          <p:nvPr userDrawn="1"/>
        </p:nvPicPr>
        <p:blipFill rotWithShape="1">
          <a:blip r:embed="rId2"/>
          <a:srcRect l="1613" t="1347" r="1613" b="5910"/>
          <a:stretch/>
        </p:blipFill>
        <p:spPr>
          <a:xfrm>
            <a:off x="0" y="1"/>
            <a:ext cx="9143999" cy="5714999"/>
          </a:xfrm>
          <a:prstGeom prst="rect">
            <a:avLst/>
          </a:prstGeom>
          <a:noFill/>
          <a:ln>
            <a:noFill/>
          </a:ln>
        </p:spPr>
      </p:pic>
      <p:sp>
        <p:nvSpPr>
          <p:cNvPr id="8" name="Google Shape;10;p2">
            <a:extLst>
              <a:ext uri="{FF2B5EF4-FFF2-40B4-BE49-F238E27FC236}">
                <a16:creationId xmlns:a16="http://schemas.microsoft.com/office/drawing/2014/main" id="{0342C8BE-E139-DB44-BBA0-1221CF32B3E9}"/>
              </a:ext>
            </a:extLst>
          </p:cNvPr>
          <p:cNvSpPr txBox="1">
            <a:spLocks noGrp="1"/>
          </p:cNvSpPr>
          <p:nvPr>
            <p:ph type="title"/>
          </p:nvPr>
        </p:nvSpPr>
        <p:spPr>
          <a:xfrm>
            <a:off x="1153117" y="3567933"/>
            <a:ext cx="6837766" cy="1268894"/>
          </a:xfrm>
          <a:prstGeom prst="rect">
            <a:avLst/>
          </a:prstGeom>
          <a:noFill/>
          <a:ln>
            <a:noFill/>
          </a:ln>
        </p:spPr>
        <p:txBody>
          <a:bodyPr spcFirstLastPara="1" wrap="square" lIns="91425" tIns="91425" rIns="91425" bIns="0" anchor="b" anchorCtr="0">
            <a:noAutofit/>
          </a:bodyPr>
          <a:lstStyle>
            <a:lvl1pPr lvl="0" algn="ctr">
              <a:spcBef>
                <a:spcPts val="0"/>
              </a:spcBef>
              <a:spcAft>
                <a:spcPts val="0"/>
              </a:spcAft>
              <a:buNone/>
              <a:defRPr sz="3600">
                <a:solidFill>
                  <a:schemeClr val="lt1"/>
                </a:solidFill>
                <a:latin typeface="Calibri"/>
                <a:ea typeface="Calibri"/>
                <a:cs typeface="Calibri"/>
                <a:sym typeface="Calibri"/>
              </a:defRPr>
            </a:lvl1pPr>
            <a:lvl2pPr lvl="1">
              <a:spcBef>
                <a:spcPts val="0"/>
              </a:spcBef>
              <a:spcAft>
                <a:spcPts val="0"/>
              </a:spcAft>
              <a:buNone/>
              <a:defRPr sz="3275">
                <a:solidFill>
                  <a:schemeClr val="lt1"/>
                </a:solidFill>
                <a:latin typeface="Calibri"/>
                <a:ea typeface="Calibri"/>
                <a:cs typeface="Calibri"/>
                <a:sym typeface="Calibri"/>
              </a:defRPr>
            </a:lvl2pPr>
            <a:lvl3pPr lvl="2">
              <a:spcBef>
                <a:spcPts val="0"/>
              </a:spcBef>
              <a:spcAft>
                <a:spcPts val="0"/>
              </a:spcAft>
              <a:buNone/>
              <a:defRPr sz="3275">
                <a:solidFill>
                  <a:schemeClr val="lt1"/>
                </a:solidFill>
                <a:latin typeface="Calibri"/>
                <a:ea typeface="Calibri"/>
                <a:cs typeface="Calibri"/>
                <a:sym typeface="Calibri"/>
              </a:defRPr>
            </a:lvl3pPr>
            <a:lvl4pPr lvl="3">
              <a:spcBef>
                <a:spcPts val="0"/>
              </a:spcBef>
              <a:spcAft>
                <a:spcPts val="0"/>
              </a:spcAft>
              <a:buNone/>
              <a:defRPr sz="3275">
                <a:solidFill>
                  <a:schemeClr val="lt1"/>
                </a:solidFill>
                <a:latin typeface="Calibri"/>
                <a:ea typeface="Calibri"/>
                <a:cs typeface="Calibri"/>
                <a:sym typeface="Calibri"/>
              </a:defRPr>
            </a:lvl4pPr>
            <a:lvl5pPr lvl="4">
              <a:spcBef>
                <a:spcPts val="0"/>
              </a:spcBef>
              <a:spcAft>
                <a:spcPts val="0"/>
              </a:spcAft>
              <a:buNone/>
              <a:defRPr sz="3275">
                <a:solidFill>
                  <a:schemeClr val="lt1"/>
                </a:solidFill>
                <a:latin typeface="Calibri"/>
                <a:ea typeface="Calibri"/>
                <a:cs typeface="Calibri"/>
                <a:sym typeface="Calibri"/>
              </a:defRPr>
            </a:lvl5pPr>
            <a:lvl6pPr lvl="5">
              <a:spcBef>
                <a:spcPts val="0"/>
              </a:spcBef>
              <a:spcAft>
                <a:spcPts val="0"/>
              </a:spcAft>
              <a:buNone/>
              <a:defRPr sz="3275">
                <a:solidFill>
                  <a:schemeClr val="lt1"/>
                </a:solidFill>
                <a:latin typeface="Calibri"/>
                <a:ea typeface="Calibri"/>
                <a:cs typeface="Calibri"/>
                <a:sym typeface="Calibri"/>
              </a:defRPr>
            </a:lvl6pPr>
            <a:lvl7pPr lvl="6">
              <a:spcBef>
                <a:spcPts val="0"/>
              </a:spcBef>
              <a:spcAft>
                <a:spcPts val="0"/>
              </a:spcAft>
              <a:buNone/>
              <a:defRPr sz="3275">
                <a:solidFill>
                  <a:schemeClr val="lt1"/>
                </a:solidFill>
                <a:latin typeface="Calibri"/>
                <a:ea typeface="Calibri"/>
                <a:cs typeface="Calibri"/>
                <a:sym typeface="Calibri"/>
              </a:defRPr>
            </a:lvl7pPr>
            <a:lvl8pPr lvl="7">
              <a:spcBef>
                <a:spcPts val="0"/>
              </a:spcBef>
              <a:spcAft>
                <a:spcPts val="0"/>
              </a:spcAft>
              <a:buNone/>
              <a:defRPr sz="3275">
                <a:solidFill>
                  <a:schemeClr val="lt1"/>
                </a:solidFill>
                <a:latin typeface="Calibri"/>
                <a:ea typeface="Calibri"/>
                <a:cs typeface="Calibri"/>
                <a:sym typeface="Calibri"/>
              </a:defRPr>
            </a:lvl8pPr>
            <a:lvl9pPr lvl="8">
              <a:spcBef>
                <a:spcPts val="0"/>
              </a:spcBef>
              <a:spcAft>
                <a:spcPts val="0"/>
              </a:spcAft>
              <a:buNone/>
              <a:defRPr sz="3275">
                <a:solidFill>
                  <a:schemeClr val="lt1"/>
                </a:solidFill>
                <a:latin typeface="Calibri"/>
                <a:ea typeface="Calibri"/>
                <a:cs typeface="Calibri"/>
                <a:sym typeface="Calibri"/>
              </a:defRPr>
            </a:lvl9pPr>
          </a:lstStyle>
          <a:p>
            <a:r>
              <a:rPr lang="en-US"/>
              <a:t>Click to edit Master title style</a:t>
            </a:r>
          </a:p>
        </p:txBody>
      </p:sp>
      <p:sp>
        <p:nvSpPr>
          <p:cNvPr id="9" name="Google Shape;13;p2">
            <a:extLst>
              <a:ext uri="{FF2B5EF4-FFF2-40B4-BE49-F238E27FC236}">
                <a16:creationId xmlns:a16="http://schemas.microsoft.com/office/drawing/2014/main" id="{45777ACF-A539-E843-86D6-3748DA3D3BA1}"/>
              </a:ext>
            </a:extLst>
          </p:cNvPr>
          <p:cNvSpPr txBox="1">
            <a:spLocks noGrp="1"/>
          </p:cNvSpPr>
          <p:nvPr>
            <p:ph type="subTitle" idx="1"/>
          </p:nvPr>
        </p:nvSpPr>
        <p:spPr>
          <a:xfrm>
            <a:off x="1143017" y="4858538"/>
            <a:ext cx="6857966" cy="337614"/>
          </a:xfrm>
          <a:prstGeom prst="rect">
            <a:avLst/>
          </a:prstGeom>
          <a:noFill/>
          <a:ln>
            <a:noFill/>
          </a:ln>
        </p:spPr>
        <p:txBody>
          <a:bodyPr spcFirstLastPara="1" wrap="square" lIns="91440" tIns="73150" rIns="146300" bIns="73150" anchor="ctr" anchorCtr="0">
            <a:noAutofit/>
          </a:bodyPr>
          <a:lstStyle>
            <a:lvl1pPr lvl="0" algn="ctr">
              <a:spcBef>
                <a:spcPts val="0"/>
              </a:spcBef>
              <a:spcAft>
                <a:spcPts val="0"/>
              </a:spcAft>
              <a:buNone/>
              <a:defRPr sz="1200">
                <a:solidFill>
                  <a:schemeClr val="lt1"/>
                </a:solidFill>
                <a:latin typeface="Calibri"/>
                <a:ea typeface="Calibri"/>
                <a:cs typeface="Calibri"/>
                <a:sym typeface="Calibri"/>
              </a:defRPr>
            </a:lvl1pPr>
            <a:lvl2pPr lvl="1">
              <a:spcBef>
                <a:spcPts val="0"/>
              </a:spcBef>
              <a:spcAft>
                <a:spcPts val="0"/>
              </a:spcAft>
              <a:buNone/>
              <a:defRPr>
                <a:solidFill>
                  <a:schemeClr val="lt1"/>
                </a:solidFill>
              </a:defRPr>
            </a:lvl2pPr>
            <a:lvl3pPr lvl="2">
              <a:spcBef>
                <a:spcPts val="0"/>
              </a:spcBef>
              <a:spcAft>
                <a:spcPts val="0"/>
              </a:spcAft>
              <a:buNone/>
              <a:defRPr>
                <a:solidFill>
                  <a:schemeClr val="lt1"/>
                </a:solidFill>
              </a:defRPr>
            </a:lvl3pPr>
            <a:lvl4pPr lvl="3">
              <a:spcBef>
                <a:spcPts val="0"/>
              </a:spcBef>
              <a:spcAft>
                <a:spcPts val="0"/>
              </a:spcAft>
              <a:buNone/>
              <a:defRPr>
                <a:solidFill>
                  <a:schemeClr val="lt1"/>
                </a:solidFill>
              </a:defRPr>
            </a:lvl4pPr>
            <a:lvl5pPr lvl="4">
              <a:spcBef>
                <a:spcPts val="0"/>
              </a:spcBef>
              <a:spcAft>
                <a:spcPts val="0"/>
              </a:spcAft>
              <a:buNone/>
              <a:defRPr>
                <a:solidFill>
                  <a:schemeClr val="lt1"/>
                </a:solidFill>
              </a:defRPr>
            </a:lvl5pPr>
            <a:lvl6pPr lvl="5">
              <a:spcBef>
                <a:spcPts val="0"/>
              </a:spcBef>
              <a:spcAft>
                <a:spcPts val="0"/>
              </a:spcAft>
              <a:buNone/>
              <a:defRPr>
                <a:solidFill>
                  <a:schemeClr val="lt1"/>
                </a:solidFill>
              </a:defRPr>
            </a:lvl6pPr>
            <a:lvl7pPr lvl="6">
              <a:spcBef>
                <a:spcPts val="0"/>
              </a:spcBef>
              <a:spcAft>
                <a:spcPts val="0"/>
              </a:spcAft>
              <a:buNone/>
              <a:defRPr>
                <a:solidFill>
                  <a:schemeClr val="lt1"/>
                </a:solidFill>
              </a:defRPr>
            </a:lvl7pPr>
            <a:lvl8pPr lvl="7">
              <a:spcBef>
                <a:spcPts val="0"/>
              </a:spcBef>
              <a:spcAft>
                <a:spcPts val="0"/>
              </a:spcAft>
              <a:buNone/>
              <a:defRPr>
                <a:solidFill>
                  <a:schemeClr val="lt1"/>
                </a:solidFill>
              </a:defRPr>
            </a:lvl8pPr>
            <a:lvl9pPr lvl="8">
              <a:spcBef>
                <a:spcPts val="0"/>
              </a:spcBef>
              <a:spcAft>
                <a:spcPts val="0"/>
              </a:spcAft>
              <a:buNone/>
              <a:defRPr>
                <a:solidFill>
                  <a:schemeClr val="lt1"/>
                </a:solidFill>
              </a:defRPr>
            </a:lvl9pPr>
          </a:lstStyle>
          <a:p>
            <a:r>
              <a:rPr lang="en-US"/>
              <a:t>Click to edit Master subtitle style</a:t>
            </a:r>
            <a:endParaRPr/>
          </a:p>
        </p:txBody>
      </p:sp>
      <p:sp>
        <p:nvSpPr>
          <p:cNvPr id="10" name="TextBox 9">
            <a:extLst>
              <a:ext uri="{FF2B5EF4-FFF2-40B4-BE49-F238E27FC236}">
                <a16:creationId xmlns:a16="http://schemas.microsoft.com/office/drawing/2014/main" id="{9831601C-1362-A64B-A481-2341D38C6B80}"/>
              </a:ext>
            </a:extLst>
          </p:cNvPr>
          <p:cNvSpPr txBox="1"/>
          <p:nvPr userDrawn="1"/>
        </p:nvSpPr>
        <p:spPr>
          <a:xfrm>
            <a:off x="2753320" y="5434554"/>
            <a:ext cx="3637357" cy="228600"/>
          </a:xfrm>
          <a:prstGeom prst="rect">
            <a:avLst/>
          </a:prstGeom>
          <a:noFill/>
        </p:spPr>
        <p:txBody>
          <a:bodyPr wrap="square" lIns="91440" tIns="0" rIns="0" bIns="0" rtlCol="0" anchor="ctr">
            <a:noAutofit/>
          </a:bodyPr>
          <a:lstStyle/>
          <a:p>
            <a:pPr lvl="0" algn="ctr">
              <a:lnSpc>
                <a:spcPct val="100000"/>
              </a:lnSpc>
            </a:pPr>
            <a:r>
              <a:rPr lang="en-US" sz="600">
                <a:solidFill>
                  <a:schemeClr val="bg1"/>
                </a:solidFill>
              </a:rPr>
              <a:t>The University of Arizona Global Campus Proprietary &amp; Confidential - For Internal Use Only</a:t>
            </a:r>
          </a:p>
        </p:txBody>
      </p:sp>
      <p:pic>
        <p:nvPicPr>
          <p:cNvPr id="11" name="Picture 10">
            <a:extLst>
              <a:ext uri="{FF2B5EF4-FFF2-40B4-BE49-F238E27FC236}">
                <a16:creationId xmlns:a16="http://schemas.microsoft.com/office/drawing/2014/main" id="{A4A36683-0F67-E145-8C5A-1F51B304F5EC}"/>
              </a:ext>
            </a:extLst>
          </p:cNvPr>
          <p:cNvPicPr>
            <a:picLocks noChangeAspect="1"/>
          </p:cNvPicPr>
          <p:nvPr userDrawn="1"/>
        </p:nvPicPr>
        <p:blipFill>
          <a:blip r:embed="rId3"/>
          <a:stretch>
            <a:fillRect/>
          </a:stretch>
        </p:blipFill>
        <p:spPr>
          <a:xfrm>
            <a:off x="2570693" y="428318"/>
            <a:ext cx="4002615" cy="713232"/>
          </a:xfrm>
          <a:prstGeom prst="rect">
            <a:avLst/>
          </a:prstGeom>
        </p:spPr>
      </p:pic>
    </p:spTree>
    <p:extLst>
      <p:ext uri="{BB962C8B-B14F-4D97-AF65-F5344CB8AC3E}">
        <p14:creationId xmlns:p14="http://schemas.microsoft.com/office/powerpoint/2010/main" val="597614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lit Layout - Sky / Blue">
    <p:bg>
      <p:bgPr>
        <a:solidFill>
          <a:schemeClr val="accent1"/>
        </a:solidFill>
        <a:effectLst/>
      </p:bgPr>
    </p:bg>
    <p:spTree>
      <p:nvGrpSpPr>
        <p:cNvPr id="1" name=""/>
        <p:cNvGrpSpPr/>
        <p:nvPr/>
      </p:nvGrpSpPr>
      <p:grpSpPr>
        <a:xfrm>
          <a:off x="0" y="0"/>
          <a:ext cx="0" cy="0"/>
          <a:chOff x="0" y="0"/>
          <a:chExt cx="0" cy="0"/>
        </a:xfrm>
      </p:grpSpPr>
      <p:sp>
        <p:nvSpPr>
          <p:cNvPr id="3" name="Google Shape;50;p8">
            <a:extLst>
              <a:ext uri="{FF2B5EF4-FFF2-40B4-BE49-F238E27FC236}">
                <a16:creationId xmlns:a16="http://schemas.microsoft.com/office/drawing/2014/main" id="{AAF28338-ABF2-3047-918C-23C65DC040AB}"/>
              </a:ext>
            </a:extLst>
          </p:cNvPr>
          <p:cNvSpPr/>
          <p:nvPr userDrawn="1"/>
        </p:nvSpPr>
        <p:spPr>
          <a:xfrm>
            <a:off x="3657600" y="56"/>
            <a:ext cx="5486400" cy="5714944"/>
          </a:xfrm>
          <a:prstGeom prst="rect">
            <a:avLst/>
          </a:prstGeom>
          <a:solidFill>
            <a:schemeClr val="accent3"/>
          </a:solidFill>
          <a:ln>
            <a:noFill/>
          </a:ln>
        </p:spPr>
        <p:txBody>
          <a:bodyPr spcFirstLastPara="1" wrap="square" lIns="101583" tIns="101583" rIns="101583" bIns="101583" anchor="ctr" anchorCtr="0">
            <a:noAutofit/>
          </a:bodyPr>
          <a:lstStyle/>
          <a:p>
            <a:pPr marL="0" lvl="0" indent="0" algn="l" rtl="0">
              <a:spcBef>
                <a:spcPts val="0"/>
              </a:spcBef>
              <a:spcAft>
                <a:spcPts val="0"/>
              </a:spcAft>
              <a:buNone/>
            </a:pPr>
            <a:endParaRPr sz="1556"/>
          </a:p>
        </p:txBody>
      </p:sp>
      <p:sp>
        <p:nvSpPr>
          <p:cNvPr id="13" name="Google Shape;37;p6">
            <a:extLst>
              <a:ext uri="{FF2B5EF4-FFF2-40B4-BE49-F238E27FC236}">
                <a16:creationId xmlns:a16="http://schemas.microsoft.com/office/drawing/2014/main" id="{0C7BFB8E-7836-084B-8624-7AE7AC00A14D}"/>
              </a:ext>
            </a:extLst>
          </p:cNvPr>
          <p:cNvSpPr txBox="1">
            <a:spLocks noGrp="1"/>
          </p:cNvSpPr>
          <p:nvPr>
            <p:ph type="title"/>
          </p:nvPr>
        </p:nvSpPr>
        <p:spPr>
          <a:xfrm>
            <a:off x="3956050"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bg1"/>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14" name="Google Shape;38;p6">
            <a:extLst>
              <a:ext uri="{FF2B5EF4-FFF2-40B4-BE49-F238E27FC236}">
                <a16:creationId xmlns:a16="http://schemas.microsoft.com/office/drawing/2014/main" id="{FCEDB23A-5431-B94C-8091-F93AC81456B7}"/>
              </a:ext>
            </a:extLst>
          </p:cNvPr>
          <p:cNvSpPr txBox="1">
            <a:spLocks noGrp="1"/>
          </p:cNvSpPr>
          <p:nvPr>
            <p:ph type="subTitle" idx="1"/>
          </p:nvPr>
        </p:nvSpPr>
        <p:spPr>
          <a:xfrm>
            <a:off x="3956050"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bg1"/>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pic>
        <p:nvPicPr>
          <p:cNvPr id="10" name="Picture 9">
            <a:extLst>
              <a:ext uri="{FF2B5EF4-FFF2-40B4-BE49-F238E27FC236}">
                <a16:creationId xmlns:a16="http://schemas.microsoft.com/office/drawing/2014/main" id="{084AA817-8CB5-B24C-8EEE-FF113E40CFE3}"/>
              </a:ext>
            </a:extLst>
          </p:cNvPr>
          <p:cNvPicPr>
            <a:picLocks noChangeAspect="1"/>
          </p:cNvPicPr>
          <p:nvPr userDrawn="1"/>
        </p:nvPicPr>
        <p:blipFill>
          <a:blip r:embed="rId2"/>
          <a:stretch>
            <a:fillRect/>
          </a:stretch>
        </p:blipFill>
        <p:spPr>
          <a:xfrm>
            <a:off x="6138481" y="4897183"/>
            <a:ext cx="521207" cy="643262"/>
          </a:xfrm>
          <a:prstGeom prst="rect">
            <a:avLst/>
          </a:prstGeom>
        </p:spPr>
      </p:pic>
      <p:sp>
        <p:nvSpPr>
          <p:cNvPr id="11" name="Google Shape;39;p6">
            <a:extLst>
              <a:ext uri="{FF2B5EF4-FFF2-40B4-BE49-F238E27FC236}">
                <a16:creationId xmlns:a16="http://schemas.microsoft.com/office/drawing/2014/main" id="{117DF56A-4D5D-A447-B2B8-033B22F979B0}"/>
              </a:ext>
            </a:extLst>
          </p:cNvPr>
          <p:cNvSpPr/>
          <p:nvPr userDrawn="1"/>
        </p:nvSpPr>
        <p:spPr>
          <a:xfrm>
            <a:off x="6908162" y="5338167"/>
            <a:ext cx="2235837" cy="45719"/>
          </a:xfrm>
          <a:prstGeom prst="rect">
            <a:avLst/>
          </a:prstGeom>
          <a:solidFill>
            <a:schemeClr val="bg1"/>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15" name="Google Shape;114;p17">
            <a:extLst>
              <a:ext uri="{FF2B5EF4-FFF2-40B4-BE49-F238E27FC236}">
                <a16:creationId xmlns:a16="http://schemas.microsoft.com/office/drawing/2014/main" id="{20AD3CBA-AF4F-D442-AA9A-A57EB082CFD1}"/>
              </a:ext>
            </a:extLst>
          </p:cNvPr>
          <p:cNvSpPr/>
          <p:nvPr userDrawn="1"/>
        </p:nvSpPr>
        <p:spPr>
          <a:xfrm>
            <a:off x="-1" y="5338167"/>
            <a:ext cx="5842889" cy="50667"/>
          </a:xfrm>
          <a:prstGeom prst="rect">
            <a:avLst/>
          </a:prstGeom>
          <a:solidFill>
            <a:schemeClr val="bg1"/>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16" name="Text Placeholder 4">
            <a:extLst>
              <a:ext uri="{FF2B5EF4-FFF2-40B4-BE49-F238E27FC236}">
                <a16:creationId xmlns:a16="http://schemas.microsoft.com/office/drawing/2014/main" id="{79B76388-1BEE-6448-B032-6CA1B283382A}"/>
              </a:ext>
            </a:extLst>
          </p:cNvPr>
          <p:cNvSpPr>
            <a:spLocks noGrp="1"/>
          </p:cNvSpPr>
          <p:nvPr>
            <p:ph type="body" sz="quarter" idx="13" hasCustomPrompt="1"/>
          </p:nvPr>
        </p:nvSpPr>
        <p:spPr>
          <a:xfrm>
            <a:off x="3956050" y="1294548"/>
            <a:ext cx="4892675" cy="457200"/>
          </a:xfrm>
          <a:prstGeom prst="rect">
            <a:avLst/>
          </a:prstGeom>
        </p:spPr>
        <p:txBody>
          <a:bodyPr anchor="ctr"/>
          <a:lstStyle>
            <a:lvl1pPr>
              <a:buFontTx/>
              <a:buNone/>
              <a:defRPr sz="140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17" name="Google Shape;19;p3">
            <a:extLst>
              <a:ext uri="{FF2B5EF4-FFF2-40B4-BE49-F238E27FC236}">
                <a16:creationId xmlns:a16="http://schemas.microsoft.com/office/drawing/2014/main" id="{6D292E93-E004-144C-8789-51A60BFBCEF5}"/>
              </a:ext>
            </a:extLst>
          </p:cNvPr>
          <p:cNvSpPr txBox="1">
            <a:spLocks noGrp="1"/>
          </p:cNvSpPr>
          <p:nvPr>
            <p:ph type="body" idx="15" hasCustomPrompt="1"/>
          </p:nvPr>
        </p:nvSpPr>
        <p:spPr>
          <a:xfrm>
            <a:off x="3956050" y="1762456"/>
            <a:ext cx="4892675" cy="2745964"/>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1"/>
              </a:buClr>
              <a:buSzPct val="100000"/>
              <a:buFont typeface="Arial" panose="020B0604020202020204" pitchFamily="34" charset="0"/>
              <a:buChar char="•"/>
              <a:defRPr sz="1200">
                <a:solidFill>
                  <a:schemeClr val="bg1"/>
                </a:solidFill>
                <a:latin typeface="Calibri"/>
                <a:ea typeface="Calibri"/>
                <a:cs typeface="Calibri"/>
                <a:sym typeface="Calibri"/>
              </a:defRPr>
            </a:lvl1pPr>
            <a:lvl2pPr marL="365760" lvl="1" indent="-182880">
              <a:lnSpc>
                <a:spcPct val="150000"/>
              </a:lnSpc>
              <a:spcBef>
                <a:spcPts val="0"/>
              </a:spcBef>
              <a:spcAft>
                <a:spcPts val="0"/>
              </a:spcAft>
              <a:buClr>
                <a:schemeClr val="bg1"/>
              </a:buClr>
              <a:buSzPct val="110000"/>
              <a:buFont typeface="System Font Regular"/>
              <a:buChar char="◦"/>
              <a:defRPr sz="1200">
                <a:solidFill>
                  <a:schemeClr val="bg1"/>
                </a:solidFill>
                <a:latin typeface="Calibri"/>
                <a:ea typeface="Calibri"/>
                <a:cs typeface="Calibri"/>
                <a:sym typeface="Calibri"/>
              </a:defRPr>
            </a:lvl2pPr>
            <a:lvl3pPr marL="548640" lvl="2" indent="-182880">
              <a:lnSpc>
                <a:spcPct val="150000"/>
              </a:lnSpc>
              <a:spcBef>
                <a:spcPts val="0"/>
              </a:spcBef>
              <a:spcAft>
                <a:spcPts val="0"/>
              </a:spcAft>
              <a:buClr>
                <a:schemeClr val="bg1"/>
              </a:buClr>
              <a:buSzPct val="80000"/>
              <a:buFont typeface="Wingdings" pitchFamily="2" charset="2"/>
              <a:buChar char="§"/>
              <a:defRPr sz="1200">
                <a:solidFill>
                  <a:schemeClr val="bg1"/>
                </a:solidFill>
                <a:latin typeface="Calibri"/>
                <a:ea typeface="Calibri"/>
                <a:cs typeface="Calibri"/>
                <a:sym typeface="Calibri"/>
              </a:defRPr>
            </a:lvl3pPr>
            <a:lvl4pPr marL="731520" lvl="3" indent="-182880">
              <a:lnSpc>
                <a:spcPct val="150000"/>
              </a:lnSpc>
              <a:spcBef>
                <a:spcPts val="0"/>
              </a:spcBef>
              <a:spcAft>
                <a:spcPts val="0"/>
              </a:spcAft>
              <a:buClr>
                <a:schemeClr val="bg1"/>
              </a:buClr>
              <a:buSzPct val="100000"/>
              <a:buFont typeface=".Lucida Grande UI Regular"/>
              <a:buChar char="▫"/>
              <a:defRPr sz="1200" baseline="0">
                <a:solidFill>
                  <a:schemeClr val="bg1"/>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2" name="TextBox 11">
            <a:extLst>
              <a:ext uri="{FF2B5EF4-FFF2-40B4-BE49-F238E27FC236}">
                <a16:creationId xmlns:a16="http://schemas.microsoft.com/office/drawing/2014/main" id="{CA5672B4-2962-074A-BDDB-D3447AB1C784}"/>
              </a:ext>
            </a:extLst>
          </p:cNvPr>
          <p:cNvSpPr txBox="1"/>
          <p:nvPr userDrawn="1"/>
        </p:nvSpPr>
        <p:spPr>
          <a:xfrm>
            <a:off x="3956050"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solidFill>
              </a:rPr>
              <a:t>The University of Arizona Global Campus </a:t>
            </a:r>
            <a:br>
              <a:rPr lang="en-US" sz="600">
                <a:solidFill>
                  <a:schemeClr val="bg1"/>
                </a:solidFill>
              </a:rPr>
            </a:br>
            <a:r>
              <a:rPr lang="en-US" sz="600">
                <a:solidFill>
                  <a:schemeClr val="bg1"/>
                </a:solidFill>
              </a:rPr>
              <a:t>Proprietary &amp; Confidential - For Internal Use Only</a:t>
            </a:r>
          </a:p>
        </p:txBody>
      </p:sp>
      <p:sp>
        <p:nvSpPr>
          <p:cNvPr id="18" name="Google Shape;40;p6">
            <a:extLst>
              <a:ext uri="{FF2B5EF4-FFF2-40B4-BE49-F238E27FC236}">
                <a16:creationId xmlns:a16="http://schemas.microsoft.com/office/drawing/2014/main" id="{9051A071-BEA1-7447-B665-FAF57C61E26A}"/>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9" name="Text Placeholder 2">
            <a:extLst>
              <a:ext uri="{FF2B5EF4-FFF2-40B4-BE49-F238E27FC236}">
                <a16:creationId xmlns:a16="http://schemas.microsoft.com/office/drawing/2014/main" id="{859FAD07-ACBB-3E41-8B32-B0CAD7D93403}"/>
              </a:ext>
            </a:extLst>
          </p:cNvPr>
          <p:cNvSpPr>
            <a:spLocks noGrp="1"/>
          </p:cNvSpPr>
          <p:nvPr>
            <p:ph type="body" sz="quarter" idx="19" hasCustomPrompt="1"/>
          </p:nvPr>
        </p:nvSpPr>
        <p:spPr>
          <a:xfrm>
            <a:off x="3956050" y="4609727"/>
            <a:ext cx="4892675" cy="193880"/>
          </a:xfrm>
          <a:prstGeom prst="rect">
            <a:avLst/>
          </a:prstGeom>
        </p:spPr>
        <p:txBody>
          <a:bodyPr bIns="0" anchor="t"/>
          <a:lstStyle>
            <a:lvl1pPr>
              <a:buNone/>
              <a:defRPr sz="700">
                <a:solidFill>
                  <a:schemeClr val="bg1"/>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143554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it Layout - AZ Blue / River">
    <p:bg>
      <p:bgPr>
        <a:solidFill>
          <a:schemeClr val="tx2"/>
        </a:solidFill>
        <a:effectLst/>
      </p:bgPr>
    </p:bg>
    <p:spTree>
      <p:nvGrpSpPr>
        <p:cNvPr id="1" name=""/>
        <p:cNvGrpSpPr/>
        <p:nvPr/>
      </p:nvGrpSpPr>
      <p:grpSpPr>
        <a:xfrm>
          <a:off x="0" y="0"/>
          <a:ext cx="0" cy="0"/>
          <a:chOff x="0" y="0"/>
          <a:chExt cx="0" cy="0"/>
        </a:xfrm>
      </p:grpSpPr>
      <p:sp>
        <p:nvSpPr>
          <p:cNvPr id="3" name="Google Shape;50;p8">
            <a:extLst>
              <a:ext uri="{FF2B5EF4-FFF2-40B4-BE49-F238E27FC236}">
                <a16:creationId xmlns:a16="http://schemas.microsoft.com/office/drawing/2014/main" id="{E2A1568D-497B-1A49-A082-0CBC11A2365D}"/>
              </a:ext>
            </a:extLst>
          </p:cNvPr>
          <p:cNvSpPr/>
          <p:nvPr userDrawn="1"/>
        </p:nvSpPr>
        <p:spPr>
          <a:xfrm>
            <a:off x="3657473" y="56"/>
            <a:ext cx="5486400" cy="5714944"/>
          </a:xfrm>
          <a:prstGeom prst="rect">
            <a:avLst/>
          </a:prstGeom>
          <a:solidFill>
            <a:schemeClr val="accent5"/>
          </a:solidFill>
          <a:ln>
            <a:noFill/>
          </a:ln>
        </p:spPr>
        <p:txBody>
          <a:bodyPr spcFirstLastPara="1" wrap="square" lIns="101583" tIns="101583" rIns="101583" bIns="101583" anchor="ctr" anchorCtr="0">
            <a:noAutofit/>
          </a:bodyPr>
          <a:lstStyle/>
          <a:p>
            <a:pPr marL="0" lvl="0" indent="0" algn="l" rtl="0">
              <a:spcBef>
                <a:spcPts val="0"/>
              </a:spcBef>
              <a:spcAft>
                <a:spcPts val="0"/>
              </a:spcAft>
              <a:buNone/>
            </a:pPr>
            <a:endParaRPr sz="1556"/>
          </a:p>
        </p:txBody>
      </p:sp>
      <p:sp>
        <p:nvSpPr>
          <p:cNvPr id="13" name="Google Shape;37;p6">
            <a:extLst>
              <a:ext uri="{FF2B5EF4-FFF2-40B4-BE49-F238E27FC236}">
                <a16:creationId xmlns:a16="http://schemas.microsoft.com/office/drawing/2014/main" id="{2BCD3FC4-1054-804D-A5FF-F7BB13FB5EA5}"/>
              </a:ext>
            </a:extLst>
          </p:cNvPr>
          <p:cNvSpPr txBox="1">
            <a:spLocks noGrp="1"/>
          </p:cNvSpPr>
          <p:nvPr>
            <p:ph type="title"/>
          </p:nvPr>
        </p:nvSpPr>
        <p:spPr>
          <a:xfrm>
            <a:off x="3956050"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bg1"/>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14" name="Google Shape;38;p6">
            <a:extLst>
              <a:ext uri="{FF2B5EF4-FFF2-40B4-BE49-F238E27FC236}">
                <a16:creationId xmlns:a16="http://schemas.microsoft.com/office/drawing/2014/main" id="{4AC1F7CE-D9B6-6E49-9D1F-1579568FB30F}"/>
              </a:ext>
            </a:extLst>
          </p:cNvPr>
          <p:cNvSpPr txBox="1">
            <a:spLocks noGrp="1"/>
          </p:cNvSpPr>
          <p:nvPr>
            <p:ph type="subTitle" idx="1"/>
          </p:nvPr>
        </p:nvSpPr>
        <p:spPr>
          <a:xfrm>
            <a:off x="3956050"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bg1"/>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pic>
        <p:nvPicPr>
          <p:cNvPr id="10" name="Picture 9">
            <a:extLst>
              <a:ext uri="{FF2B5EF4-FFF2-40B4-BE49-F238E27FC236}">
                <a16:creationId xmlns:a16="http://schemas.microsoft.com/office/drawing/2014/main" id="{190B4693-93BC-9E45-A1E6-D0205F76F9F9}"/>
              </a:ext>
            </a:extLst>
          </p:cNvPr>
          <p:cNvPicPr>
            <a:picLocks noChangeAspect="1"/>
          </p:cNvPicPr>
          <p:nvPr userDrawn="1"/>
        </p:nvPicPr>
        <p:blipFill>
          <a:blip r:embed="rId2"/>
          <a:stretch>
            <a:fillRect/>
          </a:stretch>
        </p:blipFill>
        <p:spPr>
          <a:xfrm>
            <a:off x="6138481" y="4897183"/>
            <a:ext cx="521207" cy="643262"/>
          </a:xfrm>
          <a:prstGeom prst="rect">
            <a:avLst/>
          </a:prstGeom>
        </p:spPr>
      </p:pic>
      <p:sp>
        <p:nvSpPr>
          <p:cNvPr id="11" name="Google Shape;39;p6">
            <a:extLst>
              <a:ext uri="{FF2B5EF4-FFF2-40B4-BE49-F238E27FC236}">
                <a16:creationId xmlns:a16="http://schemas.microsoft.com/office/drawing/2014/main" id="{7433A7F9-E0D8-F348-B6BF-BE631492AD9D}"/>
              </a:ext>
            </a:extLst>
          </p:cNvPr>
          <p:cNvSpPr/>
          <p:nvPr userDrawn="1"/>
        </p:nvSpPr>
        <p:spPr>
          <a:xfrm>
            <a:off x="6908162" y="5338167"/>
            <a:ext cx="2235837" cy="45719"/>
          </a:xfrm>
          <a:prstGeom prst="rect">
            <a:avLst/>
          </a:prstGeom>
          <a:solidFill>
            <a:schemeClr val="bg1"/>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15" name="Google Shape;114;p17">
            <a:extLst>
              <a:ext uri="{FF2B5EF4-FFF2-40B4-BE49-F238E27FC236}">
                <a16:creationId xmlns:a16="http://schemas.microsoft.com/office/drawing/2014/main" id="{534A2F8B-B7B7-8744-BA7B-765874631179}"/>
              </a:ext>
            </a:extLst>
          </p:cNvPr>
          <p:cNvSpPr/>
          <p:nvPr userDrawn="1"/>
        </p:nvSpPr>
        <p:spPr>
          <a:xfrm>
            <a:off x="-1" y="5338167"/>
            <a:ext cx="5842889" cy="50667"/>
          </a:xfrm>
          <a:prstGeom prst="rect">
            <a:avLst/>
          </a:prstGeom>
          <a:solidFill>
            <a:schemeClr val="bg1"/>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16" name="Text Placeholder 4">
            <a:extLst>
              <a:ext uri="{FF2B5EF4-FFF2-40B4-BE49-F238E27FC236}">
                <a16:creationId xmlns:a16="http://schemas.microsoft.com/office/drawing/2014/main" id="{1B499755-6BBE-1D4D-A532-60AA81DDD660}"/>
              </a:ext>
            </a:extLst>
          </p:cNvPr>
          <p:cNvSpPr>
            <a:spLocks noGrp="1"/>
          </p:cNvSpPr>
          <p:nvPr>
            <p:ph type="body" sz="quarter" idx="13" hasCustomPrompt="1"/>
          </p:nvPr>
        </p:nvSpPr>
        <p:spPr>
          <a:xfrm>
            <a:off x="3956050" y="1294548"/>
            <a:ext cx="4892675" cy="457200"/>
          </a:xfrm>
          <a:prstGeom prst="rect">
            <a:avLst/>
          </a:prstGeom>
        </p:spPr>
        <p:txBody>
          <a:bodyPr anchor="ctr"/>
          <a:lstStyle>
            <a:lvl1pPr>
              <a:buFontTx/>
              <a:buNone/>
              <a:defRPr sz="140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17" name="Google Shape;19;p3">
            <a:extLst>
              <a:ext uri="{FF2B5EF4-FFF2-40B4-BE49-F238E27FC236}">
                <a16:creationId xmlns:a16="http://schemas.microsoft.com/office/drawing/2014/main" id="{D899795A-3877-EA47-8F91-96422951A583}"/>
              </a:ext>
            </a:extLst>
          </p:cNvPr>
          <p:cNvSpPr txBox="1">
            <a:spLocks noGrp="1"/>
          </p:cNvSpPr>
          <p:nvPr>
            <p:ph type="body" idx="15" hasCustomPrompt="1"/>
          </p:nvPr>
        </p:nvSpPr>
        <p:spPr>
          <a:xfrm>
            <a:off x="3956050" y="1762456"/>
            <a:ext cx="4892675" cy="2745964"/>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1"/>
              </a:buClr>
              <a:buSzPct val="100000"/>
              <a:buFont typeface="Arial" panose="020B0604020202020204" pitchFamily="34" charset="0"/>
              <a:buChar char="•"/>
              <a:defRPr sz="1200">
                <a:solidFill>
                  <a:schemeClr val="bg1"/>
                </a:solidFill>
                <a:latin typeface="Calibri"/>
                <a:ea typeface="Calibri"/>
                <a:cs typeface="Calibri"/>
                <a:sym typeface="Calibri"/>
              </a:defRPr>
            </a:lvl1pPr>
            <a:lvl2pPr marL="365760" lvl="1" indent="-182880">
              <a:lnSpc>
                <a:spcPct val="150000"/>
              </a:lnSpc>
              <a:spcBef>
                <a:spcPts val="0"/>
              </a:spcBef>
              <a:spcAft>
                <a:spcPts val="0"/>
              </a:spcAft>
              <a:buClr>
                <a:schemeClr val="bg1"/>
              </a:buClr>
              <a:buSzPct val="110000"/>
              <a:buFont typeface="System Font Regular"/>
              <a:buChar char="◦"/>
              <a:defRPr sz="1200">
                <a:solidFill>
                  <a:schemeClr val="bg1"/>
                </a:solidFill>
                <a:latin typeface="Calibri"/>
                <a:ea typeface="Calibri"/>
                <a:cs typeface="Calibri"/>
                <a:sym typeface="Calibri"/>
              </a:defRPr>
            </a:lvl2pPr>
            <a:lvl3pPr marL="548640" lvl="2" indent="-182880">
              <a:lnSpc>
                <a:spcPct val="150000"/>
              </a:lnSpc>
              <a:spcBef>
                <a:spcPts val="0"/>
              </a:spcBef>
              <a:spcAft>
                <a:spcPts val="0"/>
              </a:spcAft>
              <a:buClr>
                <a:schemeClr val="bg1"/>
              </a:buClr>
              <a:buSzPct val="80000"/>
              <a:buFont typeface="Wingdings" pitchFamily="2" charset="2"/>
              <a:buChar char="§"/>
              <a:defRPr sz="1200">
                <a:solidFill>
                  <a:schemeClr val="bg1"/>
                </a:solidFill>
                <a:latin typeface="Calibri"/>
                <a:ea typeface="Calibri"/>
                <a:cs typeface="Calibri"/>
                <a:sym typeface="Calibri"/>
              </a:defRPr>
            </a:lvl3pPr>
            <a:lvl4pPr marL="731520" lvl="3" indent="-182880">
              <a:lnSpc>
                <a:spcPct val="150000"/>
              </a:lnSpc>
              <a:spcBef>
                <a:spcPts val="0"/>
              </a:spcBef>
              <a:spcAft>
                <a:spcPts val="0"/>
              </a:spcAft>
              <a:buClr>
                <a:schemeClr val="bg1"/>
              </a:buClr>
              <a:buSzPct val="100000"/>
              <a:buFont typeface=".Lucida Grande UI Regular"/>
              <a:buChar char="▫"/>
              <a:defRPr sz="1200" baseline="0">
                <a:solidFill>
                  <a:schemeClr val="bg1"/>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2" name="TextBox 11">
            <a:extLst>
              <a:ext uri="{FF2B5EF4-FFF2-40B4-BE49-F238E27FC236}">
                <a16:creationId xmlns:a16="http://schemas.microsoft.com/office/drawing/2014/main" id="{124DD69E-42DA-7D47-9B57-6ECE335F0BE9}"/>
              </a:ext>
            </a:extLst>
          </p:cNvPr>
          <p:cNvSpPr txBox="1"/>
          <p:nvPr userDrawn="1"/>
        </p:nvSpPr>
        <p:spPr>
          <a:xfrm>
            <a:off x="3956050"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solidFill>
              </a:rPr>
              <a:t>The University of Arizona Global Campus </a:t>
            </a:r>
            <a:br>
              <a:rPr lang="en-US" sz="600">
                <a:solidFill>
                  <a:schemeClr val="bg1"/>
                </a:solidFill>
              </a:rPr>
            </a:br>
            <a:r>
              <a:rPr lang="en-US" sz="600">
                <a:solidFill>
                  <a:schemeClr val="bg1"/>
                </a:solidFill>
              </a:rPr>
              <a:t>Proprietary &amp; Confidential - For Internal Use Only</a:t>
            </a:r>
          </a:p>
        </p:txBody>
      </p:sp>
      <p:sp>
        <p:nvSpPr>
          <p:cNvPr id="18" name="Google Shape;40;p6">
            <a:extLst>
              <a:ext uri="{FF2B5EF4-FFF2-40B4-BE49-F238E27FC236}">
                <a16:creationId xmlns:a16="http://schemas.microsoft.com/office/drawing/2014/main" id="{84B91110-F9D1-1240-B7B2-C745A865E581}"/>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9" name="Text Placeholder 2">
            <a:extLst>
              <a:ext uri="{FF2B5EF4-FFF2-40B4-BE49-F238E27FC236}">
                <a16:creationId xmlns:a16="http://schemas.microsoft.com/office/drawing/2014/main" id="{46D8C580-F0A6-134E-80AA-8867691B18F7}"/>
              </a:ext>
            </a:extLst>
          </p:cNvPr>
          <p:cNvSpPr>
            <a:spLocks noGrp="1"/>
          </p:cNvSpPr>
          <p:nvPr>
            <p:ph type="body" sz="quarter" idx="19" hasCustomPrompt="1"/>
          </p:nvPr>
        </p:nvSpPr>
        <p:spPr>
          <a:xfrm>
            <a:off x="3956050" y="4609727"/>
            <a:ext cx="4892675" cy="193880"/>
          </a:xfrm>
          <a:prstGeom prst="rect">
            <a:avLst/>
          </a:prstGeom>
        </p:spPr>
        <p:txBody>
          <a:bodyPr bIns="0" anchor="t"/>
          <a:lstStyle>
            <a:lvl1pPr>
              <a:buNone/>
              <a:defRPr sz="700">
                <a:solidFill>
                  <a:schemeClr val="bg1"/>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2379439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Layout - AZ Blue / Blue">
    <p:bg>
      <p:bgPr>
        <a:solidFill>
          <a:schemeClr val="tx2"/>
        </a:solidFill>
        <a:effectLst/>
      </p:bgPr>
    </p:bg>
    <p:spTree>
      <p:nvGrpSpPr>
        <p:cNvPr id="1" name=""/>
        <p:cNvGrpSpPr/>
        <p:nvPr/>
      </p:nvGrpSpPr>
      <p:grpSpPr>
        <a:xfrm>
          <a:off x="0" y="0"/>
          <a:ext cx="0" cy="0"/>
          <a:chOff x="0" y="0"/>
          <a:chExt cx="0" cy="0"/>
        </a:xfrm>
      </p:grpSpPr>
      <p:sp>
        <p:nvSpPr>
          <p:cNvPr id="3" name="Google Shape;50;p8">
            <a:extLst>
              <a:ext uri="{FF2B5EF4-FFF2-40B4-BE49-F238E27FC236}">
                <a16:creationId xmlns:a16="http://schemas.microsoft.com/office/drawing/2014/main" id="{18AF3BD1-AD5C-FB48-AAD2-692F8E2FC35B}"/>
              </a:ext>
            </a:extLst>
          </p:cNvPr>
          <p:cNvSpPr/>
          <p:nvPr userDrawn="1"/>
        </p:nvSpPr>
        <p:spPr>
          <a:xfrm>
            <a:off x="3657600" y="0"/>
            <a:ext cx="5486400" cy="5715000"/>
          </a:xfrm>
          <a:prstGeom prst="rect">
            <a:avLst/>
          </a:prstGeom>
          <a:solidFill>
            <a:schemeClr val="accent3"/>
          </a:solidFill>
          <a:ln>
            <a:noFill/>
          </a:ln>
        </p:spPr>
        <p:txBody>
          <a:bodyPr spcFirstLastPara="1" wrap="square" lIns="101583" tIns="101583" rIns="101583" bIns="101583" anchor="ctr" anchorCtr="0">
            <a:noAutofit/>
          </a:bodyPr>
          <a:lstStyle/>
          <a:p>
            <a:pPr marL="0" lvl="0" indent="0" algn="l" rtl="0">
              <a:spcBef>
                <a:spcPts val="0"/>
              </a:spcBef>
              <a:spcAft>
                <a:spcPts val="0"/>
              </a:spcAft>
              <a:buNone/>
            </a:pPr>
            <a:endParaRPr sz="1556"/>
          </a:p>
        </p:txBody>
      </p:sp>
      <p:sp>
        <p:nvSpPr>
          <p:cNvPr id="13" name="Google Shape;37;p6">
            <a:extLst>
              <a:ext uri="{FF2B5EF4-FFF2-40B4-BE49-F238E27FC236}">
                <a16:creationId xmlns:a16="http://schemas.microsoft.com/office/drawing/2014/main" id="{F6AA986A-3236-5543-9982-8D31EE322113}"/>
              </a:ext>
            </a:extLst>
          </p:cNvPr>
          <p:cNvSpPr txBox="1">
            <a:spLocks noGrp="1"/>
          </p:cNvSpPr>
          <p:nvPr>
            <p:ph type="title"/>
          </p:nvPr>
        </p:nvSpPr>
        <p:spPr>
          <a:xfrm>
            <a:off x="3956050"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bg1"/>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14" name="Google Shape;38;p6">
            <a:extLst>
              <a:ext uri="{FF2B5EF4-FFF2-40B4-BE49-F238E27FC236}">
                <a16:creationId xmlns:a16="http://schemas.microsoft.com/office/drawing/2014/main" id="{6F14DD9A-A0BB-3D44-BEC5-AFDBD5EBE633}"/>
              </a:ext>
            </a:extLst>
          </p:cNvPr>
          <p:cNvSpPr txBox="1">
            <a:spLocks noGrp="1"/>
          </p:cNvSpPr>
          <p:nvPr>
            <p:ph type="subTitle" idx="1"/>
          </p:nvPr>
        </p:nvSpPr>
        <p:spPr>
          <a:xfrm>
            <a:off x="3956050"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bg1"/>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pic>
        <p:nvPicPr>
          <p:cNvPr id="10" name="Picture 9">
            <a:extLst>
              <a:ext uri="{FF2B5EF4-FFF2-40B4-BE49-F238E27FC236}">
                <a16:creationId xmlns:a16="http://schemas.microsoft.com/office/drawing/2014/main" id="{50CE4854-222F-4443-A09B-7C2327EE30CF}"/>
              </a:ext>
            </a:extLst>
          </p:cNvPr>
          <p:cNvPicPr>
            <a:picLocks noChangeAspect="1"/>
          </p:cNvPicPr>
          <p:nvPr userDrawn="1"/>
        </p:nvPicPr>
        <p:blipFill>
          <a:blip r:embed="rId2"/>
          <a:stretch>
            <a:fillRect/>
          </a:stretch>
        </p:blipFill>
        <p:spPr>
          <a:xfrm>
            <a:off x="6138481" y="4897183"/>
            <a:ext cx="521207" cy="643262"/>
          </a:xfrm>
          <a:prstGeom prst="rect">
            <a:avLst/>
          </a:prstGeom>
        </p:spPr>
      </p:pic>
      <p:sp>
        <p:nvSpPr>
          <p:cNvPr id="11" name="Google Shape;39;p6">
            <a:extLst>
              <a:ext uri="{FF2B5EF4-FFF2-40B4-BE49-F238E27FC236}">
                <a16:creationId xmlns:a16="http://schemas.microsoft.com/office/drawing/2014/main" id="{DB117C85-3A2F-F54D-8369-5429EF2EF051}"/>
              </a:ext>
            </a:extLst>
          </p:cNvPr>
          <p:cNvSpPr/>
          <p:nvPr userDrawn="1"/>
        </p:nvSpPr>
        <p:spPr>
          <a:xfrm>
            <a:off x="6908162" y="5338167"/>
            <a:ext cx="2235837" cy="45719"/>
          </a:xfrm>
          <a:prstGeom prst="rect">
            <a:avLst/>
          </a:prstGeom>
          <a:solidFill>
            <a:schemeClr val="bg1"/>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15" name="Google Shape;114;p17">
            <a:extLst>
              <a:ext uri="{FF2B5EF4-FFF2-40B4-BE49-F238E27FC236}">
                <a16:creationId xmlns:a16="http://schemas.microsoft.com/office/drawing/2014/main" id="{5FE7BCBA-1BF9-EA46-8666-7C14E89C02A8}"/>
              </a:ext>
            </a:extLst>
          </p:cNvPr>
          <p:cNvSpPr/>
          <p:nvPr userDrawn="1"/>
        </p:nvSpPr>
        <p:spPr>
          <a:xfrm>
            <a:off x="-1" y="5338167"/>
            <a:ext cx="5842889" cy="50667"/>
          </a:xfrm>
          <a:prstGeom prst="rect">
            <a:avLst/>
          </a:prstGeom>
          <a:solidFill>
            <a:schemeClr val="bg1"/>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16" name="Text Placeholder 4">
            <a:extLst>
              <a:ext uri="{FF2B5EF4-FFF2-40B4-BE49-F238E27FC236}">
                <a16:creationId xmlns:a16="http://schemas.microsoft.com/office/drawing/2014/main" id="{C6114583-FF69-B14A-A513-C30AB1663E45}"/>
              </a:ext>
            </a:extLst>
          </p:cNvPr>
          <p:cNvSpPr>
            <a:spLocks noGrp="1"/>
          </p:cNvSpPr>
          <p:nvPr>
            <p:ph type="body" sz="quarter" idx="13" hasCustomPrompt="1"/>
          </p:nvPr>
        </p:nvSpPr>
        <p:spPr>
          <a:xfrm>
            <a:off x="3956050" y="1294548"/>
            <a:ext cx="4892675" cy="457200"/>
          </a:xfrm>
          <a:prstGeom prst="rect">
            <a:avLst/>
          </a:prstGeom>
        </p:spPr>
        <p:txBody>
          <a:bodyPr anchor="ctr"/>
          <a:lstStyle>
            <a:lvl1pPr>
              <a:buFontTx/>
              <a:buNone/>
              <a:defRPr sz="140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17" name="Google Shape;19;p3">
            <a:extLst>
              <a:ext uri="{FF2B5EF4-FFF2-40B4-BE49-F238E27FC236}">
                <a16:creationId xmlns:a16="http://schemas.microsoft.com/office/drawing/2014/main" id="{9CDCD849-ECE5-DF4B-853F-915B4DA059D1}"/>
              </a:ext>
            </a:extLst>
          </p:cNvPr>
          <p:cNvSpPr txBox="1">
            <a:spLocks noGrp="1"/>
          </p:cNvSpPr>
          <p:nvPr>
            <p:ph type="body" idx="15" hasCustomPrompt="1"/>
          </p:nvPr>
        </p:nvSpPr>
        <p:spPr>
          <a:xfrm>
            <a:off x="3956050" y="1762456"/>
            <a:ext cx="4892675" cy="2745964"/>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1"/>
              </a:buClr>
              <a:buSzPct val="100000"/>
              <a:buFont typeface="Arial" panose="020B0604020202020204" pitchFamily="34" charset="0"/>
              <a:buChar char="•"/>
              <a:defRPr sz="1200">
                <a:solidFill>
                  <a:schemeClr val="bg1"/>
                </a:solidFill>
                <a:latin typeface="Calibri"/>
                <a:ea typeface="Calibri"/>
                <a:cs typeface="Calibri"/>
                <a:sym typeface="Calibri"/>
              </a:defRPr>
            </a:lvl1pPr>
            <a:lvl2pPr marL="365760" lvl="1" indent="-182880">
              <a:lnSpc>
                <a:spcPct val="150000"/>
              </a:lnSpc>
              <a:spcBef>
                <a:spcPts val="0"/>
              </a:spcBef>
              <a:spcAft>
                <a:spcPts val="0"/>
              </a:spcAft>
              <a:buClr>
                <a:schemeClr val="bg1"/>
              </a:buClr>
              <a:buSzPct val="110000"/>
              <a:buFont typeface="System Font Regular"/>
              <a:buChar char="◦"/>
              <a:defRPr sz="1200">
                <a:solidFill>
                  <a:schemeClr val="bg1"/>
                </a:solidFill>
                <a:latin typeface="Calibri"/>
                <a:ea typeface="Calibri"/>
                <a:cs typeface="Calibri"/>
                <a:sym typeface="Calibri"/>
              </a:defRPr>
            </a:lvl2pPr>
            <a:lvl3pPr marL="548640" lvl="2" indent="-182880">
              <a:lnSpc>
                <a:spcPct val="150000"/>
              </a:lnSpc>
              <a:spcBef>
                <a:spcPts val="0"/>
              </a:spcBef>
              <a:spcAft>
                <a:spcPts val="0"/>
              </a:spcAft>
              <a:buClr>
                <a:schemeClr val="bg1"/>
              </a:buClr>
              <a:buSzPct val="80000"/>
              <a:buFont typeface="Wingdings" pitchFamily="2" charset="2"/>
              <a:buChar char="§"/>
              <a:defRPr sz="1200">
                <a:solidFill>
                  <a:schemeClr val="bg1"/>
                </a:solidFill>
                <a:latin typeface="Calibri"/>
                <a:ea typeface="Calibri"/>
                <a:cs typeface="Calibri"/>
                <a:sym typeface="Calibri"/>
              </a:defRPr>
            </a:lvl3pPr>
            <a:lvl4pPr marL="731520" lvl="3" indent="-182880">
              <a:lnSpc>
                <a:spcPct val="150000"/>
              </a:lnSpc>
              <a:spcBef>
                <a:spcPts val="0"/>
              </a:spcBef>
              <a:spcAft>
                <a:spcPts val="0"/>
              </a:spcAft>
              <a:buClr>
                <a:schemeClr val="bg1"/>
              </a:buClr>
              <a:buSzPct val="100000"/>
              <a:buFont typeface=".Lucida Grande UI Regular"/>
              <a:buChar char="▫"/>
              <a:defRPr sz="1200" baseline="0">
                <a:solidFill>
                  <a:schemeClr val="bg1"/>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2" name="TextBox 11">
            <a:extLst>
              <a:ext uri="{FF2B5EF4-FFF2-40B4-BE49-F238E27FC236}">
                <a16:creationId xmlns:a16="http://schemas.microsoft.com/office/drawing/2014/main" id="{124B7DF6-99A0-9748-AF13-164E71776CC6}"/>
              </a:ext>
            </a:extLst>
          </p:cNvPr>
          <p:cNvSpPr txBox="1"/>
          <p:nvPr userDrawn="1"/>
        </p:nvSpPr>
        <p:spPr>
          <a:xfrm>
            <a:off x="3956050"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solidFill>
              </a:rPr>
              <a:t>The University of Arizona Global Campus </a:t>
            </a:r>
            <a:br>
              <a:rPr lang="en-US" sz="600">
                <a:solidFill>
                  <a:schemeClr val="bg1"/>
                </a:solidFill>
              </a:rPr>
            </a:br>
            <a:r>
              <a:rPr lang="en-US" sz="600">
                <a:solidFill>
                  <a:schemeClr val="bg1"/>
                </a:solidFill>
              </a:rPr>
              <a:t>Proprietary &amp; Confidential - For Internal Use Only</a:t>
            </a:r>
          </a:p>
        </p:txBody>
      </p:sp>
      <p:sp>
        <p:nvSpPr>
          <p:cNvPr id="18" name="Google Shape;40;p6">
            <a:extLst>
              <a:ext uri="{FF2B5EF4-FFF2-40B4-BE49-F238E27FC236}">
                <a16:creationId xmlns:a16="http://schemas.microsoft.com/office/drawing/2014/main" id="{98D8CB71-0D1D-E44A-9051-C4190BF66C60}"/>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9" name="Text Placeholder 2">
            <a:extLst>
              <a:ext uri="{FF2B5EF4-FFF2-40B4-BE49-F238E27FC236}">
                <a16:creationId xmlns:a16="http://schemas.microsoft.com/office/drawing/2014/main" id="{ACDA50CA-0651-D141-9378-8C3860ECE002}"/>
              </a:ext>
            </a:extLst>
          </p:cNvPr>
          <p:cNvSpPr>
            <a:spLocks noGrp="1"/>
          </p:cNvSpPr>
          <p:nvPr>
            <p:ph type="body" sz="quarter" idx="19" hasCustomPrompt="1"/>
          </p:nvPr>
        </p:nvSpPr>
        <p:spPr>
          <a:xfrm>
            <a:off x="3956050" y="4609727"/>
            <a:ext cx="4892675" cy="193880"/>
          </a:xfrm>
          <a:prstGeom prst="rect">
            <a:avLst/>
          </a:prstGeom>
        </p:spPr>
        <p:txBody>
          <a:bodyPr bIns="0" anchor="t"/>
          <a:lstStyle>
            <a:lvl1pPr>
              <a:buNone/>
              <a:defRPr sz="700">
                <a:solidFill>
                  <a:schemeClr val="bg1"/>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351785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lit Layout - AZ Blue / Sky">
    <p:bg>
      <p:bgPr>
        <a:solidFill>
          <a:schemeClr val="tx2"/>
        </a:solidFill>
        <a:effectLst/>
      </p:bgPr>
    </p:bg>
    <p:spTree>
      <p:nvGrpSpPr>
        <p:cNvPr id="1" name=""/>
        <p:cNvGrpSpPr/>
        <p:nvPr/>
      </p:nvGrpSpPr>
      <p:grpSpPr>
        <a:xfrm>
          <a:off x="0" y="0"/>
          <a:ext cx="0" cy="0"/>
          <a:chOff x="0" y="0"/>
          <a:chExt cx="0" cy="0"/>
        </a:xfrm>
      </p:grpSpPr>
      <p:sp>
        <p:nvSpPr>
          <p:cNvPr id="3" name="Google Shape;50;p8">
            <a:extLst>
              <a:ext uri="{FF2B5EF4-FFF2-40B4-BE49-F238E27FC236}">
                <a16:creationId xmlns:a16="http://schemas.microsoft.com/office/drawing/2014/main" id="{6B69F35F-5967-3C44-88CC-87157856CA49}"/>
              </a:ext>
            </a:extLst>
          </p:cNvPr>
          <p:cNvSpPr/>
          <p:nvPr userDrawn="1"/>
        </p:nvSpPr>
        <p:spPr>
          <a:xfrm>
            <a:off x="3657600" y="56"/>
            <a:ext cx="5486400" cy="5714944"/>
          </a:xfrm>
          <a:prstGeom prst="rect">
            <a:avLst/>
          </a:prstGeom>
          <a:solidFill>
            <a:schemeClr val="accent1"/>
          </a:solidFill>
          <a:ln>
            <a:noFill/>
          </a:ln>
        </p:spPr>
        <p:txBody>
          <a:bodyPr spcFirstLastPara="1" wrap="square" lIns="101583" tIns="101583" rIns="101583" bIns="101583" anchor="ctr" anchorCtr="0">
            <a:noAutofit/>
          </a:bodyPr>
          <a:lstStyle/>
          <a:p>
            <a:pPr marL="0" lvl="0" indent="0" algn="l" rtl="0">
              <a:spcBef>
                <a:spcPts val="0"/>
              </a:spcBef>
              <a:spcAft>
                <a:spcPts val="0"/>
              </a:spcAft>
              <a:buNone/>
            </a:pPr>
            <a:endParaRPr sz="1556"/>
          </a:p>
        </p:txBody>
      </p:sp>
      <p:sp>
        <p:nvSpPr>
          <p:cNvPr id="15" name="Google Shape;37;p6">
            <a:extLst>
              <a:ext uri="{FF2B5EF4-FFF2-40B4-BE49-F238E27FC236}">
                <a16:creationId xmlns:a16="http://schemas.microsoft.com/office/drawing/2014/main" id="{FE814AF2-56A9-F749-8329-66F98D2FDE9A}"/>
              </a:ext>
            </a:extLst>
          </p:cNvPr>
          <p:cNvSpPr txBox="1">
            <a:spLocks noGrp="1"/>
          </p:cNvSpPr>
          <p:nvPr>
            <p:ph type="title"/>
          </p:nvPr>
        </p:nvSpPr>
        <p:spPr>
          <a:xfrm>
            <a:off x="3956050"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tx2"/>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16" name="Google Shape;38;p6">
            <a:extLst>
              <a:ext uri="{FF2B5EF4-FFF2-40B4-BE49-F238E27FC236}">
                <a16:creationId xmlns:a16="http://schemas.microsoft.com/office/drawing/2014/main" id="{ABB5EBFC-C0B2-EA4B-B437-18083AE736CA}"/>
              </a:ext>
            </a:extLst>
          </p:cNvPr>
          <p:cNvSpPr txBox="1">
            <a:spLocks noGrp="1"/>
          </p:cNvSpPr>
          <p:nvPr>
            <p:ph type="subTitle" idx="1"/>
          </p:nvPr>
        </p:nvSpPr>
        <p:spPr>
          <a:xfrm>
            <a:off x="3956050"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tx2"/>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sp>
        <p:nvSpPr>
          <p:cNvPr id="10" name="Google Shape;39;p6">
            <a:extLst>
              <a:ext uri="{FF2B5EF4-FFF2-40B4-BE49-F238E27FC236}">
                <a16:creationId xmlns:a16="http://schemas.microsoft.com/office/drawing/2014/main" id="{36C5E517-C751-054C-81EC-535810BEBABD}"/>
              </a:ext>
            </a:extLst>
          </p:cNvPr>
          <p:cNvSpPr/>
          <p:nvPr userDrawn="1"/>
        </p:nvSpPr>
        <p:spPr>
          <a:xfrm>
            <a:off x="6908162" y="5338167"/>
            <a:ext cx="2235837" cy="45719"/>
          </a:xfrm>
          <a:prstGeom prst="rect">
            <a:avLst/>
          </a:prstGeom>
          <a:solidFill>
            <a:schemeClr val="bg1"/>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pic>
        <p:nvPicPr>
          <p:cNvPr id="11" name="Picture 10">
            <a:extLst>
              <a:ext uri="{FF2B5EF4-FFF2-40B4-BE49-F238E27FC236}">
                <a16:creationId xmlns:a16="http://schemas.microsoft.com/office/drawing/2014/main" id="{A106474E-3D17-634A-AB4B-5ABEB4E2DC15}"/>
              </a:ext>
            </a:extLst>
          </p:cNvPr>
          <p:cNvPicPr>
            <a:picLocks noChangeAspect="1"/>
          </p:cNvPicPr>
          <p:nvPr userDrawn="1"/>
        </p:nvPicPr>
        <p:blipFill>
          <a:blip r:embed="rId2"/>
          <a:stretch>
            <a:fillRect/>
          </a:stretch>
        </p:blipFill>
        <p:spPr>
          <a:xfrm>
            <a:off x="6141059" y="4893395"/>
            <a:ext cx="518629" cy="640080"/>
          </a:xfrm>
          <a:prstGeom prst="rect">
            <a:avLst/>
          </a:prstGeom>
        </p:spPr>
      </p:pic>
      <p:sp>
        <p:nvSpPr>
          <p:cNvPr id="12" name="Google Shape;114;p17">
            <a:extLst>
              <a:ext uri="{FF2B5EF4-FFF2-40B4-BE49-F238E27FC236}">
                <a16:creationId xmlns:a16="http://schemas.microsoft.com/office/drawing/2014/main" id="{6DD4A258-AB92-6F48-A05A-952E19026838}"/>
              </a:ext>
            </a:extLst>
          </p:cNvPr>
          <p:cNvSpPr/>
          <p:nvPr userDrawn="1"/>
        </p:nvSpPr>
        <p:spPr>
          <a:xfrm>
            <a:off x="-1" y="5338167"/>
            <a:ext cx="5842889" cy="50667"/>
          </a:xfrm>
          <a:prstGeom prst="rect">
            <a:avLst/>
          </a:prstGeom>
          <a:solidFill>
            <a:schemeClr val="bg1"/>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13" name="Text Placeholder 4">
            <a:extLst>
              <a:ext uri="{FF2B5EF4-FFF2-40B4-BE49-F238E27FC236}">
                <a16:creationId xmlns:a16="http://schemas.microsoft.com/office/drawing/2014/main" id="{5D471ADC-3798-5643-B463-FB131562910A}"/>
              </a:ext>
            </a:extLst>
          </p:cNvPr>
          <p:cNvSpPr>
            <a:spLocks noGrp="1"/>
          </p:cNvSpPr>
          <p:nvPr>
            <p:ph type="body" sz="quarter" idx="13" hasCustomPrompt="1"/>
          </p:nvPr>
        </p:nvSpPr>
        <p:spPr>
          <a:xfrm>
            <a:off x="3956050" y="1294548"/>
            <a:ext cx="4892675" cy="457200"/>
          </a:xfrm>
          <a:prstGeom prst="rect">
            <a:avLst/>
          </a:prstGeom>
        </p:spPr>
        <p:txBody>
          <a:bodyPr anchor="ctr"/>
          <a:lstStyle>
            <a:lvl1pPr>
              <a:buFontTx/>
              <a:buNone/>
              <a:defRPr sz="1400">
                <a:solidFill>
                  <a:schemeClr val="tx2"/>
                </a:solidFill>
                <a:latin typeface="Calibri" panose="020F0502020204030204" pitchFamily="34" charset="0"/>
                <a:cs typeface="Calibri" panose="020F0502020204030204" pitchFamily="34" charset="0"/>
              </a:defRPr>
            </a:lvl1pPr>
          </a:lstStyle>
          <a:p>
            <a:pPr lvl="0"/>
            <a:r>
              <a:rPr lang="en-US"/>
              <a:t>Click to add text</a:t>
            </a:r>
          </a:p>
        </p:txBody>
      </p:sp>
      <p:sp>
        <p:nvSpPr>
          <p:cNvPr id="17" name="Google Shape;19;p3">
            <a:extLst>
              <a:ext uri="{FF2B5EF4-FFF2-40B4-BE49-F238E27FC236}">
                <a16:creationId xmlns:a16="http://schemas.microsoft.com/office/drawing/2014/main" id="{417092CC-2087-DA40-AE26-1471E8A8D4D2}"/>
              </a:ext>
            </a:extLst>
          </p:cNvPr>
          <p:cNvSpPr txBox="1">
            <a:spLocks noGrp="1"/>
          </p:cNvSpPr>
          <p:nvPr>
            <p:ph type="body" idx="15" hasCustomPrompt="1"/>
          </p:nvPr>
        </p:nvSpPr>
        <p:spPr>
          <a:xfrm>
            <a:off x="3956050" y="1762456"/>
            <a:ext cx="4892675" cy="2745964"/>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tx2"/>
              </a:buClr>
              <a:buSzPct val="100000"/>
              <a:buFont typeface="Arial" panose="020B0604020202020204" pitchFamily="34" charset="0"/>
              <a:buChar char="•"/>
              <a:defRPr sz="1200">
                <a:solidFill>
                  <a:schemeClr val="tx2"/>
                </a:solidFill>
                <a:latin typeface="Calibri"/>
                <a:ea typeface="Calibri"/>
                <a:cs typeface="Calibri"/>
                <a:sym typeface="Calibri"/>
              </a:defRPr>
            </a:lvl1pPr>
            <a:lvl2pPr marL="365760" lvl="1" indent="-182880">
              <a:lnSpc>
                <a:spcPct val="150000"/>
              </a:lnSpc>
              <a:spcBef>
                <a:spcPts val="0"/>
              </a:spcBef>
              <a:spcAft>
                <a:spcPts val="0"/>
              </a:spcAft>
              <a:buClr>
                <a:schemeClr val="tx2"/>
              </a:buClr>
              <a:buSzPct val="110000"/>
              <a:buFont typeface="System Font Regular"/>
              <a:buChar char="◦"/>
              <a:defRPr sz="1200">
                <a:solidFill>
                  <a:schemeClr val="tx2"/>
                </a:solidFill>
                <a:latin typeface="Calibri"/>
                <a:ea typeface="Calibri"/>
                <a:cs typeface="Calibri"/>
                <a:sym typeface="Calibri"/>
              </a:defRPr>
            </a:lvl2pPr>
            <a:lvl3pPr marL="548640" lvl="2" indent="-182880">
              <a:lnSpc>
                <a:spcPct val="150000"/>
              </a:lnSpc>
              <a:spcBef>
                <a:spcPts val="0"/>
              </a:spcBef>
              <a:spcAft>
                <a:spcPts val="0"/>
              </a:spcAft>
              <a:buClr>
                <a:schemeClr val="tx2"/>
              </a:buClr>
              <a:buSzPct val="80000"/>
              <a:buFont typeface="Wingdings" pitchFamily="2" charset="2"/>
              <a:buChar char="§"/>
              <a:defRPr sz="1200">
                <a:solidFill>
                  <a:schemeClr val="tx2"/>
                </a:solidFill>
                <a:latin typeface="Calibri"/>
                <a:ea typeface="Calibri"/>
                <a:cs typeface="Calibri"/>
                <a:sym typeface="Calibri"/>
              </a:defRPr>
            </a:lvl3pPr>
            <a:lvl4pPr marL="731520" lvl="3" indent="-182880">
              <a:lnSpc>
                <a:spcPct val="150000"/>
              </a:lnSpc>
              <a:spcBef>
                <a:spcPts val="0"/>
              </a:spcBef>
              <a:spcAft>
                <a:spcPts val="0"/>
              </a:spcAft>
              <a:buClr>
                <a:schemeClr val="tx2"/>
              </a:buClr>
              <a:buSzPct val="100000"/>
              <a:buFont typeface=".Lucida Grande UI Regular"/>
              <a:buChar char="▫"/>
              <a:defRPr sz="1200" baseline="0">
                <a:solidFill>
                  <a:schemeClr val="tx2"/>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4" name="TextBox 13">
            <a:extLst>
              <a:ext uri="{FF2B5EF4-FFF2-40B4-BE49-F238E27FC236}">
                <a16:creationId xmlns:a16="http://schemas.microsoft.com/office/drawing/2014/main" id="{2DBA1E05-E84A-7F44-B5CD-013CD4AF6277}"/>
              </a:ext>
            </a:extLst>
          </p:cNvPr>
          <p:cNvSpPr txBox="1"/>
          <p:nvPr userDrawn="1"/>
        </p:nvSpPr>
        <p:spPr>
          <a:xfrm>
            <a:off x="3956050"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tx2"/>
                </a:solidFill>
              </a:rPr>
              <a:t>The University of Arizona Global Campus </a:t>
            </a:r>
            <a:br>
              <a:rPr lang="en-US" sz="600">
                <a:solidFill>
                  <a:schemeClr val="tx2"/>
                </a:solidFill>
              </a:rPr>
            </a:br>
            <a:r>
              <a:rPr lang="en-US" sz="600">
                <a:solidFill>
                  <a:schemeClr val="tx2"/>
                </a:solidFill>
              </a:rPr>
              <a:t>Proprietary &amp; Confidential - For Internal Use Only</a:t>
            </a:r>
          </a:p>
        </p:txBody>
      </p:sp>
      <p:sp>
        <p:nvSpPr>
          <p:cNvPr id="18" name="Google Shape;40;p6">
            <a:extLst>
              <a:ext uri="{FF2B5EF4-FFF2-40B4-BE49-F238E27FC236}">
                <a16:creationId xmlns:a16="http://schemas.microsoft.com/office/drawing/2014/main" id="{634559F7-595E-544E-AA40-6C0BA232AE4E}"/>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tx2"/>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9" name="Text Placeholder 2">
            <a:extLst>
              <a:ext uri="{FF2B5EF4-FFF2-40B4-BE49-F238E27FC236}">
                <a16:creationId xmlns:a16="http://schemas.microsoft.com/office/drawing/2014/main" id="{21FE4B51-9CF2-4646-A0D2-357052277782}"/>
              </a:ext>
            </a:extLst>
          </p:cNvPr>
          <p:cNvSpPr>
            <a:spLocks noGrp="1"/>
          </p:cNvSpPr>
          <p:nvPr>
            <p:ph type="body" sz="quarter" idx="19" hasCustomPrompt="1"/>
          </p:nvPr>
        </p:nvSpPr>
        <p:spPr>
          <a:xfrm>
            <a:off x="3956050" y="4609727"/>
            <a:ext cx="4892675" cy="193880"/>
          </a:xfrm>
          <a:prstGeom prst="rect">
            <a:avLst/>
          </a:prstGeom>
        </p:spPr>
        <p:txBody>
          <a:bodyPr bIns="0" anchor="t"/>
          <a:lstStyle>
            <a:lvl1pPr>
              <a:buNone/>
              <a:defRPr sz="700">
                <a:solidFill>
                  <a:schemeClr val="tx2"/>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2615444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Bar - AZ Blue / AZ Red - 1 Column">
    <p:spTree>
      <p:nvGrpSpPr>
        <p:cNvPr id="1" name=""/>
        <p:cNvGrpSpPr/>
        <p:nvPr/>
      </p:nvGrpSpPr>
      <p:grpSpPr>
        <a:xfrm>
          <a:off x="0" y="0"/>
          <a:ext cx="0" cy="0"/>
          <a:chOff x="0" y="0"/>
          <a:chExt cx="0" cy="0"/>
        </a:xfrm>
      </p:grpSpPr>
      <p:sp>
        <p:nvSpPr>
          <p:cNvPr id="3" name="Google Shape;190;p30">
            <a:extLst>
              <a:ext uri="{FF2B5EF4-FFF2-40B4-BE49-F238E27FC236}">
                <a16:creationId xmlns:a16="http://schemas.microsoft.com/office/drawing/2014/main" id="{E1BB940E-483C-0040-A8CF-C0F69C5A48C0}"/>
              </a:ext>
            </a:extLst>
          </p:cNvPr>
          <p:cNvSpPr/>
          <p:nvPr userDrawn="1"/>
        </p:nvSpPr>
        <p:spPr>
          <a:xfrm>
            <a:off x="-706543" y="-4414658"/>
            <a:ext cx="638100" cy="50667"/>
          </a:xfrm>
          <a:prstGeom prst="triangle">
            <a:avLst>
              <a:gd name="adj" fmla="val 50000"/>
            </a:avLst>
          </a:prstGeom>
          <a:solidFill>
            <a:srgbClr val="0B305D"/>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4" name="Google Shape;180;p29">
            <a:extLst>
              <a:ext uri="{FF2B5EF4-FFF2-40B4-BE49-F238E27FC236}">
                <a16:creationId xmlns:a16="http://schemas.microsoft.com/office/drawing/2014/main" id="{638AB6B4-BA2E-1E40-8460-24C8F25ADD73}"/>
              </a:ext>
            </a:extLst>
          </p:cNvPr>
          <p:cNvSpPr/>
          <p:nvPr userDrawn="1"/>
        </p:nvSpPr>
        <p:spPr>
          <a:xfrm rot="-5400000">
            <a:off x="3965223" y="-3965223"/>
            <a:ext cx="1213554" cy="9144000"/>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5" name="Google Shape;181;p29">
            <a:extLst>
              <a:ext uri="{FF2B5EF4-FFF2-40B4-BE49-F238E27FC236}">
                <a16:creationId xmlns:a16="http://schemas.microsoft.com/office/drawing/2014/main" id="{443A4419-D48D-1240-A844-1F6686F6E15F}"/>
              </a:ext>
            </a:extLst>
          </p:cNvPr>
          <p:cNvSpPr/>
          <p:nvPr userDrawn="1"/>
        </p:nvSpPr>
        <p:spPr>
          <a:xfrm rot="-5400000">
            <a:off x="4010058" y="-4010059"/>
            <a:ext cx="1123886" cy="9144002"/>
          </a:xfrm>
          <a:prstGeom prst="rect">
            <a:avLst/>
          </a:prstGeom>
          <a:solidFill>
            <a:schemeClr val="tx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6" name="Google Shape;146;p22">
            <a:extLst>
              <a:ext uri="{FF2B5EF4-FFF2-40B4-BE49-F238E27FC236}">
                <a16:creationId xmlns:a16="http://schemas.microsoft.com/office/drawing/2014/main" id="{62B9057F-7E6A-9949-B7F4-72549F94B4E1}"/>
              </a:ext>
            </a:extLst>
          </p:cNvPr>
          <p:cNvSpPr/>
          <p:nvPr userDrawn="1"/>
        </p:nvSpPr>
        <p:spPr>
          <a:xfrm>
            <a:off x="-5"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7" name="Google Shape;147;p22">
            <a:extLst>
              <a:ext uri="{FF2B5EF4-FFF2-40B4-BE49-F238E27FC236}">
                <a16:creationId xmlns:a16="http://schemas.microsoft.com/office/drawing/2014/main" id="{CC22E8A1-B7D4-8645-9815-B9C55FE543C7}"/>
              </a:ext>
            </a:extLst>
          </p:cNvPr>
          <p:cNvSpPr/>
          <p:nvPr userDrawn="1"/>
        </p:nvSpPr>
        <p:spPr>
          <a:xfrm>
            <a:off x="5120640"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pic>
        <p:nvPicPr>
          <p:cNvPr id="9" name="Picture 8">
            <a:extLst>
              <a:ext uri="{FF2B5EF4-FFF2-40B4-BE49-F238E27FC236}">
                <a16:creationId xmlns:a16="http://schemas.microsoft.com/office/drawing/2014/main" id="{BB88B2CA-5E9C-DC48-9190-AAF0ACD98B87}"/>
              </a:ext>
            </a:extLst>
          </p:cNvPr>
          <p:cNvPicPr>
            <a:picLocks noChangeAspect="1"/>
          </p:cNvPicPr>
          <p:nvPr userDrawn="1"/>
        </p:nvPicPr>
        <p:blipFill>
          <a:blip r:embed="rId2"/>
          <a:stretch>
            <a:fillRect/>
          </a:stretch>
        </p:blipFill>
        <p:spPr>
          <a:xfrm>
            <a:off x="4311397" y="4893395"/>
            <a:ext cx="521207" cy="643262"/>
          </a:xfrm>
          <a:prstGeom prst="rect">
            <a:avLst/>
          </a:prstGeom>
        </p:spPr>
      </p:pic>
      <p:sp>
        <p:nvSpPr>
          <p:cNvPr id="10" name="Google Shape;37;p6">
            <a:extLst>
              <a:ext uri="{FF2B5EF4-FFF2-40B4-BE49-F238E27FC236}">
                <a16:creationId xmlns:a16="http://schemas.microsoft.com/office/drawing/2014/main" id="{AD485ADC-37BE-9C4B-810A-EF7FCE4DF1A4}"/>
              </a:ext>
            </a:extLst>
          </p:cNvPr>
          <p:cNvSpPr txBox="1">
            <a:spLocks noGrp="1"/>
          </p:cNvSpPr>
          <p:nvPr>
            <p:ph type="title"/>
          </p:nvPr>
        </p:nvSpPr>
        <p:spPr>
          <a:xfrm>
            <a:off x="463863"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bg1"/>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11" name="Google Shape;38;p6">
            <a:extLst>
              <a:ext uri="{FF2B5EF4-FFF2-40B4-BE49-F238E27FC236}">
                <a16:creationId xmlns:a16="http://schemas.microsoft.com/office/drawing/2014/main" id="{62B19E09-FCA6-9443-A480-A4A5204C8258}"/>
              </a:ext>
            </a:extLst>
          </p:cNvPr>
          <p:cNvSpPr txBox="1">
            <a:spLocks noGrp="1"/>
          </p:cNvSpPr>
          <p:nvPr>
            <p:ph type="subTitle" idx="1"/>
          </p:nvPr>
        </p:nvSpPr>
        <p:spPr>
          <a:xfrm>
            <a:off x="463863"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bg1"/>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sp>
        <p:nvSpPr>
          <p:cNvPr id="13" name="TextBox 12">
            <a:extLst>
              <a:ext uri="{FF2B5EF4-FFF2-40B4-BE49-F238E27FC236}">
                <a16:creationId xmlns:a16="http://schemas.microsoft.com/office/drawing/2014/main" id="{C0CDA505-AFFE-D747-8672-E232427F899E}"/>
              </a:ext>
            </a:extLst>
          </p:cNvPr>
          <p:cNvSpPr txBox="1"/>
          <p:nvPr userDrawn="1"/>
        </p:nvSpPr>
        <p:spPr>
          <a:xfrm>
            <a:off x="463863"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lumMod val="50000"/>
                  </a:schemeClr>
                </a:solidFill>
              </a:rPr>
              <a:t>The University of Arizona Global Campus </a:t>
            </a:r>
            <a:br>
              <a:rPr lang="en-US" sz="600">
                <a:solidFill>
                  <a:schemeClr val="bg1">
                    <a:lumMod val="50000"/>
                  </a:schemeClr>
                </a:solidFill>
              </a:rPr>
            </a:br>
            <a:r>
              <a:rPr lang="en-US" sz="600">
                <a:solidFill>
                  <a:schemeClr val="bg1">
                    <a:lumMod val="50000"/>
                  </a:schemeClr>
                </a:solidFill>
              </a:rPr>
              <a:t>Proprietary &amp; Confidential - For Internal Use Only</a:t>
            </a:r>
          </a:p>
        </p:txBody>
      </p:sp>
      <p:sp>
        <p:nvSpPr>
          <p:cNvPr id="16" name="Google Shape;40;p6">
            <a:extLst>
              <a:ext uri="{FF2B5EF4-FFF2-40B4-BE49-F238E27FC236}">
                <a16:creationId xmlns:a16="http://schemas.microsoft.com/office/drawing/2014/main" id="{946667E9-E13B-BD42-B9BD-E6D909C6FBCA}"/>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9" name="Text Placeholder 4">
            <a:extLst>
              <a:ext uri="{FF2B5EF4-FFF2-40B4-BE49-F238E27FC236}">
                <a16:creationId xmlns:a16="http://schemas.microsoft.com/office/drawing/2014/main" id="{0465CAD6-3187-3048-B9A1-AF6D30A392E9}"/>
              </a:ext>
            </a:extLst>
          </p:cNvPr>
          <p:cNvSpPr>
            <a:spLocks noGrp="1"/>
          </p:cNvSpPr>
          <p:nvPr>
            <p:ph type="body" sz="quarter" idx="14" hasCustomPrompt="1"/>
          </p:nvPr>
        </p:nvSpPr>
        <p:spPr>
          <a:xfrm>
            <a:off x="463863" y="1519913"/>
            <a:ext cx="8216050" cy="457200"/>
          </a:xfrm>
          <a:prstGeom prst="rect">
            <a:avLst/>
          </a:prstGeom>
        </p:spPr>
        <p:txBody>
          <a:bodyPr anchor="ctr"/>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20" name="Google Shape;19;p3">
            <a:extLst>
              <a:ext uri="{FF2B5EF4-FFF2-40B4-BE49-F238E27FC236}">
                <a16:creationId xmlns:a16="http://schemas.microsoft.com/office/drawing/2014/main" id="{2F14F491-4FC1-B445-85C4-FE71BFBE1E2E}"/>
              </a:ext>
            </a:extLst>
          </p:cNvPr>
          <p:cNvSpPr txBox="1">
            <a:spLocks noGrp="1"/>
          </p:cNvSpPr>
          <p:nvPr>
            <p:ph type="body" idx="15" hasCustomPrompt="1"/>
          </p:nvPr>
        </p:nvSpPr>
        <p:spPr>
          <a:xfrm>
            <a:off x="463863" y="1977114"/>
            <a:ext cx="8220456" cy="2632613"/>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bg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4" name="Text Placeholder 2">
            <a:extLst>
              <a:ext uri="{FF2B5EF4-FFF2-40B4-BE49-F238E27FC236}">
                <a16:creationId xmlns:a16="http://schemas.microsoft.com/office/drawing/2014/main" id="{FADA9165-C14E-AF48-BA78-2FF24FD59617}"/>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7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1439281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 Bar - AZ Blue / AZ Red - 2 Column">
    <p:spTree>
      <p:nvGrpSpPr>
        <p:cNvPr id="1" name=""/>
        <p:cNvGrpSpPr/>
        <p:nvPr/>
      </p:nvGrpSpPr>
      <p:grpSpPr>
        <a:xfrm>
          <a:off x="0" y="0"/>
          <a:ext cx="0" cy="0"/>
          <a:chOff x="0" y="0"/>
          <a:chExt cx="0" cy="0"/>
        </a:xfrm>
      </p:grpSpPr>
      <p:sp>
        <p:nvSpPr>
          <p:cNvPr id="3" name="Google Shape;190;p30">
            <a:extLst>
              <a:ext uri="{FF2B5EF4-FFF2-40B4-BE49-F238E27FC236}">
                <a16:creationId xmlns:a16="http://schemas.microsoft.com/office/drawing/2014/main" id="{E1BB940E-483C-0040-A8CF-C0F69C5A48C0}"/>
              </a:ext>
            </a:extLst>
          </p:cNvPr>
          <p:cNvSpPr/>
          <p:nvPr userDrawn="1"/>
        </p:nvSpPr>
        <p:spPr>
          <a:xfrm>
            <a:off x="-706543" y="-4414658"/>
            <a:ext cx="638100" cy="50667"/>
          </a:xfrm>
          <a:prstGeom prst="triangle">
            <a:avLst>
              <a:gd name="adj" fmla="val 50000"/>
            </a:avLst>
          </a:prstGeom>
          <a:solidFill>
            <a:srgbClr val="0B305D"/>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4" name="Google Shape;180;p29">
            <a:extLst>
              <a:ext uri="{FF2B5EF4-FFF2-40B4-BE49-F238E27FC236}">
                <a16:creationId xmlns:a16="http://schemas.microsoft.com/office/drawing/2014/main" id="{638AB6B4-BA2E-1E40-8460-24C8F25ADD73}"/>
              </a:ext>
            </a:extLst>
          </p:cNvPr>
          <p:cNvSpPr/>
          <p:nvPr userDrawn="1"/>
        </p:nvSpPr>
        <p:spPr>
          <a:xfrm rot="-5400000">
            <a:off x="3965223" y="-3965223"/>
            <a:ext cx="1213554" cy="9144000"/>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5" name="Google Shape;181;p29">
            <a:extLst>
              <a:ext uri="{FF2B5EF4-FFF2-40B4-BE49-F238E27FC236}">
                <a16:creationId xmlns:a16="http://schemas.microsoft.com/office/drawing/2014/main" id="{443A4419-D48D-1240-A844-1F6686F6E15F}"/>
              </a:ext>
            </a:extLst>
          </p:cNvPr>
          <p:cNvSpPr/>
          <p:nvPr userDrawn="1"/>
        </p:nvSpPr>
        <p:spPr>
          <a:xfrm rot="-5400000">
            <a:off x="4010058" y="-4010059"/>
            <a:ext cx="1123886" cy="9144002"/>
          </a:xfrm>
          <a:prstGeom prst="rect">
            <a:avLst/>
          </a:prstGeom>
          <a:solidFill>
            <a:schemeClr val="tx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6" name="Google Shape;146;p22">
            <a:extLst>
              <a:ext uri="{FF2B5EF4-FFF2-40B4-BE49-F238E27FC236}">
                <a16:creationId xmlns:a16="http://schemas.microsoft.com/office/drawing/2014/main" id="{62B9057F-7E6A-9949-B7F4-72549F94B4E1}"/>
              </a:ext>
            </a:extLst>
          </p:cNvPr>
          <p:cNvSpPr/>
          <p:nvPr userDrawn="1"/>
        </p:nvSpPr>
        <p:spPr>
          <a:xfrm>
            <a:off x="-5"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7" name="Google Shape;147;p22">
            <a:extLst>
              <a:ext uri="{FF2B5EF4-FFF2-40B4-BE49-F238E27FC236}">
                <a16:creationId xmlns:a16="http://schemas.microsoft.com/office/drawing/2014/main" id="{CC22E8A1-B7D4-8645-9815-B9C55FE543C7}"/>
              </a:ext>
            </a:extLst>
          </p:cNvPr>
          <p:cNvSpPr/>
          <p:nvPr userDrawn="1"/>
        </p:nvSpPr>
        <p:spPr>
          <a:xfrm>
            <a:off x="5120640"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pic>
        <p:nvPicPr>
          <p:cNvPr id="9" name="Picture 8">
            <a:extLst>
              <a:ext uri="{FF2B5EF4-FFF2-40B4-BE49-F238E27FC236}">
                <a16:creationId xmlns:a16="http://schemas.microsoft.com/office/drawing/2014/main" id="{BB88B2CA-5E9C-DC48-9190-AAF0ACD98B87}"/>
              </a:ext>
            </a:extLst>
          </p:cNvPr>
          <p:cNvPicPr>
            <a:picLocks noChangeAspect="1"/>
          </p:cNvPicPr>
          <p:nvPr userDrawn="1"/>
        </p:nvPicPr>
        <p:blipFill>
          <a:blip r:embed="rId2"/>
          <a:stretch>
            <a:fillRect/>
          </a:stretch>
        </p:blipFill>
        <p:spPr>
          <a:xfrm>
            <a:off x="4311397" y="4893395"/>
            <a:ext cx="521207" cy="643262"/>
          </a:xfrm>
          <a:prstGeom prst="rect">
            <a:avLst/>
          </a:prstGeom>
        </p:spPr>
      </p:pic>
      <p:sp>
        <p:nvSpPr>
          <p:cNvPr id="10" name="Google Shape;37;p6">
            <a:extLst>
              <a:ext uri="{FF2B5EF4-FFF2-40B4-BE49-F238E27FC236}">
                <a16:creationId xmlns:a16="http://schemas.microsoft.com/office/drawing/2014/main" id="{AD485ADC-37BE-9C4B-810A-EF7FCE4DF1A4}"/>
              </a:ext>
            </a:extLst>
          </p:cNvPr>
          <p:cNvSpPr txBox="1">
            <a:spLocks noGrp="1"/>
          </p:cNvSpPr>
          <p:nvPr>
            <p:ph type="title"/>
          </p:nvPr>
        </p:nvSpPr>
        <p:spPr>
          <a:xfrm>
            <a:off x="463863"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bg1"/>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11" name="Google Shape;38;p6">
            <a:extLst>
              <a:ext uri="{FF2B5EF4-FFF2-40B4-BE49-F238E27FC236}">
                <a16:creationId xmlns:a16="http://schemas.microsoft.com/office/drawing/2014/main" id="{62B19E09-FCA6-9443-A480-A4A5204C8258}"/>
              </a:ext>
            </a:extLst>
          </p:cNvPr>
          <p:cNvSpPr txBox="1">
            <a:spLocks noGrp="1"/>
          </p:cNvSpPr>
          <p:nvPr>
            <p:ph type="subTitle" idx="1"/>
          </p:nvPr>
        </p:nvSpPr>
        <p:spPr>
          <a:xfrm>
            <a:off x="463863"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bg1"/>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sp>
        <p:nvSpPr>
          <p:cNvPr id="15" name="TextBox 14">
            <a:extLst>
              <a:ext uri="{FF2B5EF4-FFF2-40B4-BE49-F238E27FC236}">
                <a16:creationId xmlns:a16="http://schemas.microsoft.com/office/drawing/2014/main" id="{84CD0FC1-A277-B545-A7AE-FE44C416AE24}"/>
              </a:ext>
            </a:extLst>
          </p:cNvPr>
          <p:cNvSpPr txBox="1"/>
          <p:nvPr userDrawn="1"/>
        </p:nvSpPr>
        <p:spPr>
          <a:xfrm>
            <a:off x="463863"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lumMod val="50000"/>
                  </a:schemeClr>
                </a:solidFill>
              </a:rPr>
              <a:t>The University of Arizona Global Campus </a:t>
            </a:r>
            <a:br>
              <a:rPr lang="en-US" sz="600">
                <a:solidFill>
                  <a:schemeClr val="bg1">
                    <a:lumMod val="50000"/>
                  </a:schemeClr>
                </a:solidFill>
              </a:rPr>
            </a:br>
            <a:r>
              <a:rPr lang="en-US" sz="600">
                <a:solidFill>
                  <a:schemeClr val="bg1">
                    <a:lumMod val="50000"/>
                  </a:schemeClr>
                </a:solidFill>
              </a:rPr>
              <a:t>Proprietary &amp; Confidential - For Internal Use Only</a:t>
            </a:r>
          </a:p>
        </p:txBody>
      </p:sp>
      <p:sp>
        <p:nvSpPr>
          <p:cNvPr id="16" name="Google Shape;40;p6">
            <a:extLst>
              <a:ext uri="{FF2B5EF4-FFF2-40B4-BE49-F238E27FC236}">
                <a16:creationId xmlns:a16="http://schemas.microsoft.com/office/drawing/2014/main" id="{31AEC313-D9A7-2646-97C6-952A80995B41}"/>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7" name="Text Placeholder 4">
            <a:extLst>
              <a:ext uri="{FF2B5EF4-FFF2-40B4-BE49-F238E27FC236}">
                <a16:creationId xmlns:a16="http://schemas.microsoft.com/office/drawing/2014/main" id="{B0A5F9CE-9848-AC46-B9F7-1D4DA94D2EF0}"/>
              </a:ext>
            </a:extLst>
          </p:cNvPr>
          <p:cNvSpPr>
            <a:spLocks noGrp="1"/>
          </p:cNvSpPr>
          <p:nvPr>
            <p:ph type="body" sz="quarter" idx="13" hasCustomPrompt="1"/>
          </p:nvPr>
        </p:nvSpPr>
        <p:spPr>
          <a:xfrm>
            <a:off x="463863" y="1519912"/>
            <a:ext cx="3955836" cy="457200"/>
          </a:xfrm>
          <a:prstGeom prst="rect">
            <a:avLst/>
          </a:prstGeom>
        </p:spPr>
        <p:txBody>
          <a:bodyPr anchor="ctr"/>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8" name="Text Placeholder 4">
            <a:extLst>
              <a:ext uri="{FF2B5EF4-FFF2-40B4-BE49-F238E27FC236}">
                <a16:creationId xmlns:a16="http://schemas.microsoft.com/office/drawing/2014/main" id="{34F38FEA-1084-DA40-915D-99C33C3150C5}"/>
              </a:ext>
            </a:extLst>
          </p:cNvPr>
          <p:cNvSpPr>
            <a:spLocks noGrp="1"/>
          </p:cNvSpPr>
          <p:nvPr>
            <p:ph type="body" sz="quarter" idx="16" hasCustomPrompt="1"/>
          </p:nvPr>
        </p:nvSpPr>
        <p:spPr>
          <a:xfrm>
            <a:off x="4709160" y="1519912"/>
            <a:ext cx="3955836" cy="457200"/>
          </a:xfrm>
          <a:prstGeom prst="rect">
            <a:avLst/>
          </a:prstGeom>
        </p:spPr>
        <p:txBody>
          <a:bodyPr anchor="ctr"/>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23" name="Google Shape;19;p3">
            <a:extLst>
              <a:ext uri="{FF2B5EF4-FFF2-40B4-BE49-F238E27FC236}">
                <a16:creationId xmlns:a16="http://schemas.microsoft.com/office/drawing/2014/main" id="{8B86CD0C-69E1-DA4A-8989-B26E180D8479}"/>
              </a:ext>
            </a:extLst>
          </p:cNvPr>
          <p:cNvSpPr txBox="1">
            <a:spLocks noGrp="1"/>
          </p:cNvSpPr>
          <p:nvPr>
            <p:ph type="body" idx="17" hasCustomPrompt="1"/>
          </p:nvPr>
        </p:nvSpPr>
        <p:spPr>
          <a:xfrm>
            <a:off x="463863" y="1977114"/>
            <a:ext cx="3955837" cy="2586893"/>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bg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4" name="Google Shape;19;p3">
            <a:extLst>
              <a:ext uri="{FF2B5EF4-FFF2-40B4-BE49-F238E27FC236}">
                <a16:creationId xmlns:a16="http://schemas.microsoft.com/office/drawing/2014/main" id="{8C1E264D-9B1E-714B-9182-E94E42619C26}"/>
              </a:ext>
            </a:extLst>
          </p:cNvPr>
          <p:cNvSpPr txBox="1">
            <a:spLocks noGrp="1"/>
          </p:cNvSpPr>
          <p:nvPr>
            <p:ph type="body" idx="20" hasCustomPrompt="1"/>
          </p:nvPr>
        </p:nvSpPr>
        <p:spPr>
          <a:xfrm>
            <a:off x="4707419" y="1977114"/>
            <a:ext cx="3955837" cy="2586893"/>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bg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9" name="Text Placeholder 2">
            <a:extLst>
              <a:ext uri="{FF2B5EF4-FFF2-40B4-BE49-F238E27FC236}">
                <a16:creationId xmlns:a16="http://schemas.microsoft.com/office/drawing/2014/main" id="{0A7DF4ED-D177-5447-BC8E-D5E385B92079}"/>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7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305511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p Bar - AZ Blue / AZ Red - 3 Column">
    <p:spTree>
      <p:nvGrpSpPr>
        <p:cNvPr id="1" name=""/>
        <p:cNvGrpSpPr/>
        <p:nvPr/>
      </p:nvGrpSpPr>
      <p:grpSpPr>
        <a:xfrm>
          <a:off x="0" y="0"/>
          <a:ext cx="0" cy="0"/>
          <a:chOff x="0" y="0"/>
          <a:chExt cx="0" cy="0"/>
        </a:xfrm>
      </p:grpSpPr>
      <p:sp>
        <p:nvSpPr>
          <p:cNvPr id="3" name="Google Shape;190;p30">
            <a:extLst>
              <a:ext uri="{FF2B5EF4-FFF2-40B4-BE49-F238E27FC236}">
                <a16:creationId xmlns:a16="http://schemas.microsoft.com/office/drawing/2014/main" id="{E1BB940E-483C-0040-A8CF-C0F69C5A48C0}"/>
              </a:ext>
            </a:extLst>
          </p:cNvPr>
          <p:cNvSpPr/>
          <p:nvPr userDrawn="1"/>
        </p:nvSpPr>
        <p:spPr>
          <a:xfrm>
            <a:off x="-706543" y="-4414658"/>
            <a:ext cx="638100" cy="50667"/>
          </a:xfrm>
          <a:prstGeom prst="triangle">
            <a:avLst>
              <a:gd name="adj" fmla="val 50000"/>
            </a:avLst>
          </a:prstGeom>
          <a:solidFill>
            <a:srgbClr val="0B305D"/>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4" name="Google Shape;180;p29">
            <a:extLst>
              <a:ext uri="{FF2B5EF4-FFF2-40B4-BE49-F238E27FC236}">
                <a16:creationId xmlns:a16="http://schemas.microsoft.com/office/drawing/2014/main" id="{638AB6B4-BA2E-1E40-8460-24C8F25ADD73}"/>
              </a:ext>
            </a:extLst>
          </p:cNvPr>
          <p:cNvSpPr/>
          <p:nvPr userDrawn="1"/>
        </p:nvSpPr>
        <p:spPr>
          <a:xfrm rot="-5400000">
            <a:off x="3965223" y="-3965223"/>
            <a:ext cx="1213554" cy="9144000"/>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5" name="Google Shape;181;p29">
            <a:extLst>
              <a:ext uri="{FF2B5EF4-FFF2-40B4-BE49-F238E27FC236}">
                <a16:creationId xmlns:a16="http://schemas.microsoft.com/office/drawing/2014/main" id="{443A4419-D48D-1240-A844-1F6686F6E15F}"/>
              </a:ext>
            </a:extLst>
          </p:cNvPr>
          <p:cNvSpPr/>
          <p:nvPr userDrawn="1"/>
        </p:nvSpPr>
        <p:spPr>
          <a:xfrm rot="-5400000">
            <a:off x="4010058" y="-4010059"/>
            <a:ext cx="1123886" cy="9144002"/>
          </a:xfrm>
          <a:prstGeom prst="rect">
            <a:avLst/>
          </a:prstGeom>
          <a:solidFill>
            <a:schemeClr val="tx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6" name="Google Shape;146;p22">
            <a:extLst>
              <a:ext uri="{FF2B5EF4-FFF2-40B4-BE49-F238E27FC236}">
                <a16:creationId xmlns:a16="http://schemas.microsoft.com/office/drawing/2014/main" id="{62B9057F-7E6A-9949-B7F4-72549F94B4E1}"/>
              </a:ext>
            </a:extLst>
          </p:cNvPr>
          <p:cNvSpPr/>
          <p:nvPr userDrawn="1"/>
        </p:nvSpPr>
        <p:spPr>
          <a:xfrm>
            <a:off x="-5"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7" name="Google Shape;147;p22">
            <a:extLst>
              <a:ext uri="{FF2B5EF4-FFF2-40B4-BE49-F238E27FC236}">
                <a16:creationId xmlns:a16="http://schemas.microsoft.com/office/drawing/2014/main" id="{CC22E8A1-B7D4-8645-9815-B9C55FE543C7}"/>
              </a:ext>
            </a:extLst>
          </p:cNvPr>
          <p:cNvSpPr/>
          <p:nvPr userDrawn="1"/>
        </p:nvSpPr>
        <p:spPr>
          <a:xfrm>
            <a:off x="5120640"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pic>
        <p:nvPicPr>
          <p:cNvPr id="9" name="Picture 8">
            <a:extLst>
              <a:ext uri="{FF2B5EF4-FFF2-40B4-BE49-F238E27FC236}">
                <a16:creationId xmlns:a16="http://schemas.microsoft.com/office/drawing/2014/main" id="{BB88B2CA-5E9C-DC48-9190-AAF0ACD98B87}"/>
              </a:ext>
            </a:extLst>
          </p:cNvPr>
          <p:cNvPicPr>
            <a:picLocks noChangeAspect="1"/>
          </p:cNvPicPr>
          <p:nvPr userDrawn="1"/>
        </p:nvPicPr>
        <p:blipFill>
          <a:blip r:embed="rId2"/>
          <a:stretch>
            <a:fillRect/>
          </a:stretch>
        </p:blipFill>
        <p:spPr>
          <a:xfrm>
            <a:off x="4311397" y="4893395"/>
            <a:ext cx="521207" cy="643262"/>
          </a:xfrm>
          <a:prstGeom prst="rect">
            <a:avLst/>
          </a:prstGeom>
        </p:spPr>
      </p:pic>
      <p:sp>
        <p:nvSpPr>
          <p:cNvPr id="10" name="Google Shape;37;p6">
            <a:extLst>
              <a:ext uri="{FF2B5EF4-FFF2-40B4-BE49-F238E27FC236}">
                <a16:creationId xmlns:a16="http://schemas.microsoft.com/office/drawing/2014/main" id="{AD485ADC-37BE-9C4B-810A-EF7FCE4DF1A4}"/>
              </a:ext>
            </a:extLst>
          </p:cNvPr>
          <p:cNvSpPr txBox="1">
            <a:spLocks noGrp="1"/>
          </p:cNvSpPr>
          <p:nvPr>
            <p:ph type="title"/>
          </p:nvPr>
        </p:nvSpPr>
        <p:spPr>
          <a:xfrm>
            <a:off x="463863"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bg1"/>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11" name="Google Shape;38;p6">
            <a:extLst>
              <a:ext uri="{FF2B5EF4-FFF2-40B4-BE49-F238E27FC236}">
                <a16:creationId xmlns:a16="http://schemas.microsoft.com/office/drawing/2014/main" id="{62B19E09-FCA6-9443-A480-A4A5204C8258}"/>
              </a:ext>
            </a:extLst>
          </p:cNvPr>
          <p:cNvSpPr txBox="1">
            <a:spLocks noGrp="1"/>
          </p:cNvSpPr>
          <p:nvPr>
            <p:ph type="subTitle" idx="1"/>
          </p:nvPr>
        </p:nvSpPr>
        <p:spPr>
          <a:xfrm>
            <a:off x="463863"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bg1"/>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sp>
        <p:nvSpPr>
          <p:cNvPr id="17" name="TextBox 16">
            <a:extLst>
              <a:ext uri="{FF2B5EF4-FFF2-40B4-BE49-F238E27FC236}">
                <a16:creationId xmlns:a16="http://schemas.microsoft.com/office/drawing/2014/main" id="{BBA4CAD2-3457-494E-89FB-DB7EE9E7FD74}"/>
              </a:ext>
            </a:extLst>
          </p:cNvPr>
          <p:cNvSpPr txBox="1"/>
          <p:nvPr userDrawn="1"/>
        </p:nvSpPr>
        <p:spPr>
          <a:xfrm>
            <a:off x="463863"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lumMod val="50000"/>
                  </a:schemeClr>
                </a:solidFill>
              </a:rPr>
              <a:t>The University of Arizona Global Campus </a:t>
            </a:r>
            <a:br>
              <a:rPr lang="en-US" sz="600">
                <a:solidFill>
                  <a:schemeClr val="bg1">
                    <a:lumMod val="50000"/>
                  </a:schemeClr>
                </a:solidFill>
              </a:rPr>
            </a:br>
            <a:r>
              <a:rPr lang="en-US" sz="600">
                <a:solidFill>
                  <a:schemeClr val="bg1">
                    <a:lumMod val="50000"/>
                  </a:schemeClr>
                </a:solidFill>
              </a:rPr>
              <a:t>Proprietary &amp; Confidential - For Internal Use Only</a:t>
            </a:r>
          </a:p>
        </p:txBody>
      </p:sp>
      <p:sp>
        <p:nvSpPr>
          <p:cNvPr id="18" name="Google Shape;40;p6">
            <a:extLst>
              <a:ext uri="{FF2B5EF4-FFF2-40B4-BE49-F238E27FC236}">
                <a16:creationId xmlns:a16="http://schemas.microsoft.com/office/drawing/2014/main" id="{B3F0227F-F796-424D-A31A-CB1775C08C4D}"/>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9" name="Text Placeholder 4">
            <a:extLst>
              <a:ext uri="{FF2B5EF4-FFF2-40B4-BE49-F238E27FC236}">
                <a16:creationId xmlns:a16="http://schemas.microsoft.com/office/drawing/2014/main" id="{CFCCA9BC-68B1-DA40-ACC2-8F1B1ABA71F6}"/>
              </a:ext>
            </a:extLst>
          </p:cNvPr>
          <p:cNvSpPr>
            <a:spLocks noGrp="1"/>
          </p:cNvSpPr>
          <p:nvPr>
            <p:ph type="body" sz="quarter" idx="21" hasCustomPrompt="1"/>
          </p:nvPr>
        </p:nvSpPr>
        <p:spPr>
          <a:xfrm>
            <a:off x="463863" y="1519912"/>
            <a:ext cx="2551176" cy="457200"/>
          </a:xfrm>
          <a:prstGeom prst="rect">
            <a:avLst/>
          </a:prstGeom>
        </p:spPr>
        <p:txBody>
          <a:bodyPr anchor="ctr"/>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20" name="Text Placeholder 4">
            <a:extLst>
              <a:ext uri="{FF2B5EF4-FFF2-40B4-BE49-F238E27FC236}">
                <a16:creationId xmlns:a16="http://schemas.microsoft.com/office/drawing/2014/main" id="{6155353D-944A-7847-B1FF-E73028A6221A}"/>
              </a:ext>
            </a:extLst>
          </p:cNvPr>
          <p:cNvSpPr>
            <a:spLocks noGrp="1"/>
          </p:cNvSpPr>
          <p:nvPr>
            <p:ph type="body" sz="quarter" idx="15" hasCustomPrompt="1"/>
          </p:nvPr>
        </p:nvSpPr>
        <p:spPr>
          <a:xfrm>
            <a:off x="3303713" y="1519912"/>
            <a:ext cx="2560320" cy="457200"/>
          </a:xfrm>
          <a:prstGeom prst="rect">
            <a:avLst/>
          </a:prstGeom>
        </p:spPr>
        <p:txBody>
          <a:bodyPr anchor="ctr"/>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21" name="Text Placeholder 4">
            <a:extLst>
              <a:ext uri="{FF2B5EF4-FFF2-40B4-BE49-F238E27FC236}">
                <a16:creationId xmlns:a16="http://schemas.microsoft.com/office/drawing/2014/main" id="{D33E7A63-3912-1A4B-9F07-927AD62A2CDF}"/>
              </a:ext>
            </a:extLst>
          </p:cNvPr>
          <p:cNvSpPr>
            <a:spLocks noGrp="1"/>
          </p:cNvSpPr>
          <p:nvPr>
            <p:ph type="body" sz="quarter" idx="22" hasCustomPrompt="1"/>
          </p:nvPr>
        </p:nvSpPr>
        <p:spPr>
          <a:xfrm>
            <a:off x="6137975" y="1519912"/>
            <a:ext cx="2560320" cy="457200"/>
          </a:xfrm>
          <a:prstGeom prst="rect">
            <a:avLst/>
          </a:prstGeom>
        </p:spPr>
        <p:txBody>
          <a:bodyPr anchor="ctr"/>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22" name="Google Shape;19;p3">
            <a:extLst>
              <a:ext uri="{FF2B5EF4-FFF2-40B4-BE49-F238E27FC236}">
                <a16:creationId xmlns:a16="http://schemas.microsoft.com/office/drawing/2014/main" id="{1BCFC6E4-1ED9-B447-BD27-288F1EB63C9C}"/>
              </a:ext>
            </a:extLst>
          </p:cNvPr>
          <p:cNvSpPr txBox="1">
            <a:spLocks noGrp="1"/>
          </p:cNvSpPr>
          <p:nvPr>
            <p:ph type="body" idx="14" hasCustomPrompt="1"/>
          </p:nvPr>
        </p:nvSpPr>
        <p:spPr>
          <a:xfrm>
            <a:off x="463863" y="1977115"/>
            <a:ext cx="2555271" cy="2586892"/>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bg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3" name="Google Shape;19;p3">
            <a:extLst>
              <a:ext uri="{FF2B5EF4-FFF2-40B4-BE49-F238E27FC236}">
                <a16:creationId xmlns:a16="http://schemas.microsoft.com/office/drawing/2014/main" id="{EF9043E6-05BA-3A48-99D5-F475E331C8A7}"/>
              </a:ext>
            </a:extLst>
          </p:cNvPr>
          <p:cNvSpPr txBox="1">
            <a:spLocks noGrp="1"/>
          </p:cNvSpPr>
          <p:nvPr>
            <p:ph type="body" idx="23" hasCustomPrompt="1"/>
          </p:nvPr>
        </p:nvSpPr>
        <p:spPr>
          <a:xfrm>
            <a:off x="3299042" y="1977115"/>
            <a:ext cx="2566950" cy="2586892"/>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bg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4" name="Google Shape;19;p3">
            <a:extLst>
              <a:ext uri="{FF2B5EF4-FFF2-40B4-BE49-F238E27FC236}">
                <a16:creationId xmlns:a16="http://schemas.microsoft.com/office/drawing/2014/main" id="{CD6E2ED2-27E2-EF44-B0B6-E8CC454202C7}"/>
              </a:ext>
            </a:extLst>
          </p:cNvPr>
          <p:cNvSpPr txBox="1">
            <a:spLocks noGrp="1"/>
          </p:cNvSpPr>
          <p:nvPr>
            <p:ph type="body" idx="24" hasCustomPrompt="1"/>
          </p:nvPr>
        </p:nvSpPr>
        <p:spPr>
          <a:xfrm>
            <a:off x="6130967" y="1977115"/>
            <a:ext cx="2566950" cy="2586892"/>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bg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5" name="Text Placeholder 2">
            <a:extLst>
              <a:ext uri="{FF2B5EF4-FFF2-40B4-BE49-F238E27FC236}">
                <a16:creationId xmlns:a16="http://schemas.microsoft.com/office/drawing/2014/main" id="{898198F4-CB9F-DC45-BEA1-2A7382123963}"/>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7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1323078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Bar - AZ Blue / AZ Red - Copy Block">
    <p:spTree>
      <p:nvGrpSpPr>
        <p:cNvPr id="1" name=""/>
        <p:cNvGrpSpPr/>
        <p:nvPr/>
      </p:nvGrpSpPr>
      <p:grpSpPr>
        <a:xfrm>
          <a:off x="0" y="0"/>
          <a:ext cx="0" cy="0"/>
          <a:chOff x="0" y="0"/>
          <a:chExt cx="0" cy="0"/>
        </a:xfrm>
      </p:grpSpPr>
      <p:sp>
        <p:nvSpPr>
          <p:cNvPr id="3" name="Google Shape;190;p30">
            <a:extLst>
              <a:ext uri="{FF2B5EF4-FFF2-40B4-BE49-F238E27FC236}">
                <a16:creationId xmlns:a16="http://schemas.microsoft.com/office/drawing/2014/main" id="{E1BB940E-483C-0040-A8CF-C0F69C5A48C0}"/>
              </a:ext>
            </a:extLst>
          </p:cNvPr>
          <p:cNvSpPr/>
          <p:nvPr userDrawn="1"/>
        </p:nvSpPr>
        <p:spPr>
          <a:xfrm>
            <a:off x="-706543" y="-4414658"/>
            <a:ext cx="638100" cy="50667"/>
          </a:xfrm>
          <a:prstGeom prst="triangle">
            <a:avLst>
              <a:gd name="adj" fmla="val 50000"/>
            </a:avLst>
          </a:prstGeom>
          <a:solidFill>
            <a:srgbClr val="0B305D"/>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4" name="Google Shape;180;p29">
            <a:extLst>
              <a:ext uri="{FF2B5EF4-FFF2-40B4-BE49-F238E27FC236}">
                <a16:creationId xmlns:a16="http://schemas.microsoft.com/office/drawing/2014/main" id="{638AB6B4-BA2E-1E40-8460-24C8F25ADD73}"/>
              </a:ext>
            </a:extLst>
          </p:cNvPr>
          <p:cNvSpPr/>
          <p:nvPr userDrawn="1"/>
        </p:nvSpPr>
        <p:spPr>
          <a:xfrm rot="-5400000">
            <a:off x="3965223" y="-3965223"/>
            <a:ext cx="1213554" cy="9144000"/>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5" name="Google Shape;181;p29">
            <a:extLst>
              <a:ext uri="{FF2B5EF4-FFF2-40B4-BE49-F238E27FC236}">
                <a16:creationId xmlns:a16="http://schemas.microsoft.com/office/drawing/2014/main" id="{443A4419-D48D-1240-A844-1F6686F6E15F}"/>
              </a:ext>
            </a:extLst>
          </p:cNvPr>
          <p:cNvSpPr/>
          <p:nvPr userDrawn="1"/>
        </p:nvSpPr>
        <p:spPr>
          <a:xfrm rot="-5400000">
            <a:off x="4010058" y="-4010059"/>
            <a:ext cx="1123886" cy="9144002"/>
          </a:xfrm>
          <a:prstGeom prst="rect">
            <a:avLst/>
          </a:prstGeom>
          <a:solidFill>
            <a:schemeClr val="tx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6" name="Google Shape;146;p22">
            <a:extLst>
              <a:ext uri="{FF2B5EF4-FFF2-40B4-BE49-F238E27FC236}">
                <a16:creationId xmlns:a16="http://schemas.microsoft.com/office/drawing/2014/main" id="{62B9057F-7E6A-9949-B7F4-72549F94B4E1}"/>
              </a:ext>
            </a:extLst>
          </p:cNvPr>
          <p:cNvSpPr/>
          <p:nvPr userDrawn="1"/>
        </p:nvSpPr>
        <p:spPr>
          <a:xfrm>
            <a:off x="-5"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7" name="Google Shape;147;p22">
            <a:extLst>
              <a:ext uri="{FF2B5EF4-FFF2-40B4-BE49-F238E27FC236}">
                <a16:creationId xmlns:a16="http://schemas.microsoft.com/office/drawing/2014/main" id="{CC22E8A1-B7D4-8645-9815-B9C55FE543C7}"/>
              </a:ext>
            </a:extLst>
          </p:cNvPr>
          <p:cNvSpPr/>
          <p:nvPr userDrawn="1"/>
        </p:nvSpPr>
        <p:spPr>
          <a:xfrm>
            <a:off x="5120640"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pic>
        <p:nvPicPr>
          <p:cNvPr id="9" name="Picture 8">
            <a:extLst>
              <a:ext uri="{FF2B5EF4-FFF2-40B4-BE49-F238E27FC236}">
                <a16:creationId xmlns:a16="http://schemas.microsoft.com/office/drawing/2014/main" id="{BB88B2CA-5E9C-DC48-9190-AAF0ACD98B87}"/>
              </a:ext>
            </a:extLst>
          </p:cNvPr>
          <p:cNvPicPr>
            <a:picLocks noChangeAspect="1"/>
          </p:cNvPicPr>
          <p:nvPr userDrawn="1"/>
        </p:nvPicPr>
        <p:blipFill>
          <a:blip r:embed="rId2"/>
          <a:stretch>
            <a:fillRect/>
          </a:stretch>
        </p:blipFill>
        <p:spPr>
          <a:xfrm>
            <a:off x="4311397" y="4893395"/>
            <a:ext cx="521207" cy="643262"/>
          </a:xfrm>
          <a:prstGeom prst="rect">
            <a:avLst/>
          </a:prstGeom>
        </p:spPr>
      </p:pic>
      <p:sp>
        <p:nvSpPr>
          <p:cNvPr id="10" name="Google Shape;37;p6">
            <a:extLst>
              <a:ext uri="{FF2B5EF4-FFF2-40B4-BE49-F238E27FC236}">
                <a16:creationId xmlns:a16="http://schemas.microsoft.com/office/drawing/2014/main" id="{AD485ADC-37BE-9C4B-810A-EF7FCE4DF1A4}"/>
              </a:ext>
            </a:extLst>
          </p:cNvPr>
          <p:cNvSpPr txBox="1">
            <a:spLocks noGrp="1"/>
          </p:cNvSpPr>
          <p:nvPr>
            <p:ph type="title"/>
          </p:nvPr>
        </p:nvSpPr>
        <p:spPr>
          <a:xfrm>
            <a:off x="463863"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bg1"/>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11" name="Google Shape;38;p6">
            <a:extLst>
              <a:ext uri="{FF2B5EF4-FFF2-40B4-BE49-F238E27FC236}">
                <a16:creationId xmlns:a16="http://schemas.microsoft.com/office/drawing/2014/main" id="{62B19E09-FCA6-9443-A480-A4A5204C8258}"/>
              </a:ext>
            </a:extLst>
          </p:cNvPr>
          <p:cNvSpPr txBox="1">
            <a:spLocks noGrp="1"/>
          </p:cNvSpPr>
          <p:nvPr>
            <p:ph type="subTitle" idx="1"/>
          </p:nvPr>
        </p:nvSpPr>
        <p:spPr>
          <a:xfrm>
            <a:off x="463863"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bg1"/>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sp>
        <p:nvSpPr>
          <p:cNvPr id="31" name="Text Placeholder 4">
            <a:extLst>
              <a:ext uri="{FF2B5EF4-FFF2-40B4-BE49-F238E27FC236}">
                <a16:creationId xmlns:a16="http://schemas.microsoft.com/office/drawing/2014/main" id="{DA379EFE-0FD1-E046-A2EA-FA2F586F7FDC}"/>
              </a:ext>
            </a:extLst>
          </p:cNvPr>
          <p:cNvSpPr>
            <a:spLocks noGrp="1"/>
          </p:cNvSpPr>
          <p:nvPr>
            <p:ph type="body" sz="quarter" idx="21" hasCustomPrompt="1"/>
          </p:nvPr>
        </p:nvSpPr>
        <p:spPr>
          <a:xfrm>
            <a:off x="463863" y="1512092"/>
            <a:ext cx="5486400" cy="3051916"/>
          </a:xfrm>
          <a:prstGeom prst="rect">
            <a:avLst/>
          </a:prstGeom>
        </p:spPr>
        <p:txBody>
          <a:bodyPr anchor="t"/>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3" name="TextBox 12">
            <a:extLst>
              <a:ext uri="{FF2B5EF4-FFF2-40B4-BE49-F238E27FC236}">
                <a16:creationId xmlns:a16="http://schemas.microsoft.com/office/drawing/2014/main" id="{526C88B9-CA2A-EE43-84DF-B4F84495E96E}"/>
              </a:ext>
            </a:extLst>
          </p:cNvPr>
          <p:cNvSpPr txBox="1"/>
          <p:nvPr userDrawn="1"/>
        </p:nvSpPr>
        <p:spPr>
          <a:xfrm>
            <a:off x="463863"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lumMod val="50000"/>
                  </a:schemeClr>
                </a:solidFill>
              </a:rPr>
              <a:t>The University of Arizona Global Campus </a:t>
            </a:r>
            <a:br>
              <a:rPr lang="en-US" sz="600">
                <a:solidFill>
                  <a:schemeClr val="bg1">
                    <a:lumMod val="50000"/>
                  </a:schemeClr>
                </a:solidFill>
              </a:rPr>
            </a:br>
            <a:r>
              <a:rPr lang="en-US" sz="600">
                <a:solidFill>
                  <a:schemeClr val="bg1">
                    <a:lumMod val="50000"/>
                  </a:schemeClr>
                </a:solidFill>
              </a:rPr>
              <a:t>Proprietary &amp; Confidential - For Internal Use Only</a:t>
            </a:r>
          </a:p>
        </p:txBody>
      </p:sp>
      <p:sp>
        <p:nvSpPr>
          <p:cNvPr id="14" name="Google Shape;40;p6">
            <a:extLst>
              <a:ext uri="{FF2B5EF4-FFF2-40B4-BE49-F238E27FC236}">
                <a16:creationId xmlns:a16="http://schemas.microsoft.com/office/drawing/2014/main" id="{ABA76FE5-CE75-724A-B1C3-2778ECEFA0C8}"/>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5" name="Text Placeholder 2">
            <a:extLst>
              <a:ext uri="{FF2B5EF4-FFF2-40B4-BE49-F238E27FC236}">
                <a16:creationId xmlns:a16="http://schemas.microsoft.com/office/drawing/2014/main" id="{8AC2FA15-3BB0-6E4A-BBB0-2BF269D06BD3}"/>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7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2453068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Z Blue Background - 1 Column">
    <p:bg>
      <p:bgPr>
        <a:solidFill>
          <a:schemeClr val="tx2"/>
        </a:solidFill>
        <a:effectLst/>
      </p:bgPr>
    </p:bg>
    <p:spTree>
      <p:nvGrpSpPr>
        <p:cNvPr id="1" name=""/>
        <p:cNvGrpSpPr/>
        <p:nvPr/>
      </p:nvGrpSpPr>
      <p:grpSpPr>
        <a:xfrm>
          <a:off x="0" y="0"/>
          <a:ext cx="0" cy="0"/>
          <a:chOff x="0" y="0"/>
          <a:chExt cx="0" cy="0"/>
        </a:xfrm>
      </p:grpSpPr>
      <p:sp>
        <p:nvSpPr>
          <p:cNvPr id="8" name="Google Shape;146;p22">
            <a:extLst>
              <a:ext uri="{FF2B5EF4-FFF2-40B4-BE49-F238E27FC236}">
                <a16:creationId xmlns:a16="http://schemas.microsoft.com/office/drawing/2014/main" id="{59A30DF4-D29F-6A42-9E7B-CE3FD1158465}"/>
              </a:ext>
            </a:extLst>
          </p:cNvPr>
          <p:cNvSpPr/>
          <p:nvPr userDrawn="1"/>
        </p:nvSpPr>
        <p:spPr>
          <a:xfrm>
            <a:off x="-5"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9" name="Google Shape;147;p22">
            <a:extLst>
              <a:ext uri="{FF2B5EF4-FFF2-40B4-BE49-F238E27FC236}">
                <a16:creationId xmlns:a16="http://schemas.microsoft.com/office/drawing/2014/main" id="{3575B6FE-675E-5B41-B537-E3E23F87D3D6}"/>
              </a:ext>
            </a:extLst>
          </p:cNvPr>
          <p:cNvSpPr/>
          <p:nvPr userDrawn="1"/>
        </p:nvSpPr>
        <p:spPr>
          <a:xfrm>
            <a:off x="5120640"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pic>
        <p:nvPicPr>
          <p:cNvPr id="10" name="Picture 9">
            <a:extLst>
              <a:ext uri="{FF2B5EF4-FFF2-40B4-BE49-F238E27FC236}">
                <a16:creationId xmlns:a16="http://schemas.microsoft.com/office/drawing/2014/main" id="{261D9DEF-5235-074C-9B80-EBE5F2CD3B9D}"/>
              </a:ext>
            </a:extLst>
          </p:cNvPr>
          <p:cNvPicPr>
            <a:picLocks noChangeAspect="1"/>
          </p:cNvPicPr>
          <p:nvPr userDrawn="1"/>
        </p:nvPicPr>
        <p:blipFill>
          <a:blip r:embed="rId2"/>
          <a:stretch>
            <a:fillRect/>
          </a:stretch>
        </p:blipFill>
        <p:spPr>
          <a:xfrm>
            <a:off x="4311397" y="4893395"/>
            <a:ext cx="521207" cy="643262"/>
          </a:xfrm>
          <a:prstGeom prst="rect">
            <a:avLst/>
          </a:prstGeom>
        </p:spPr>
      </p:pic>
      <p:sp>
        <p:nvSpPr>
          <p:cNvPr id="15" name="Google Shape;37;p6">
            <a:extLst>
              <a:ext uri="{FF2B5EF4-FFF2-40B4-BE49-F238E27FC236}">
                <a16:creationId xmlns:a16="http://schemas.microsoft.com/office/drawing/2014/main" id="{D92D7924-F748-6B46-9C80-43985F53E4AE}"/>
              </a:ext>
            </a:extLst>
          </p:cNvPr>
          <p:cNvSpPr txBox="1">
            <a:spLocks noGrp="1"/>
          </p:cNvSpPr>
          <p:nvPr>
            <p:ph type="title"/>
          </p:nvPr>
        </p:nvSpPr>
        <p:spPr>
          <a:xfrm>
            <a:off x="463863"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bg1"/>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16" name="Google Shape;38;p6">
            <a:extLst>
              <a:ext uri="{FF2B5EF4-FFF2-40B4-BE49-F238E27FC236}">
                <a16:creationId xmlns:a16="http://schemas.microsoft.com/office/drawing/2014/main" id="{0508A666-61F4-5041-8D13-46CE57A73EC9}"/>
              </a:ext>
            </a:extLst>
          </p:cNvPr>
          <p:cNvSpPr txBox="1">
            <a:spLocks noGrp="1"/>
          </p:cNvSpPr>
          <p:nvPr>
            <p:ph type="subTitle" idx="1"/>
          </p:nvPr>
        </p:nvSpPr>
        <p:spPr>
          <a:xfrm>
            <a:off x="463863"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bg1"/>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sp>
        <p:nvSpPr>
          <p:cNvPr id="14" name="TextBox 13">
            <a:extLst>
              <a:ext uri="{FF2B5EF4-FFF2-40B4-BE49-F238E27FC236}">
                <a16:creationId xmlns:a16="http://schemas.microsoft.com/office/drawing/2014/main" id="{97F23019-8154-E645-A935-C051B6EE91C4}"/>
              </a:ext>
            </a:extLst>
          </p:cNvPr>
          <p:cNvSpPr txBox="1"/>
          <p:nvPr userDrawn="1"/>
        </p:nvSpPr>
        <p:spPr>
          <a:xfrm>
            <a:off x="463863"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solidFill>
              </a:rPr>
              <a:t>The University of Arizona Global Campus </a:t>
            </a:r>
            <a:br>
              <a:rPr lang="en-US" sz="600">
                <a:solidFill>
                  <a:schemeClr val="bg1"/>
                </a:solidFill>
              </a:rPr>
            </a:br>
            <a:r>
              <a:rPr lang="en-US" sz="600">
                <a:solidFill>
                  <a:schemeClr val="bg1"/>
                </a:solidFill>
              </a:rPr>
              <a:t>Proprietary &amp; Confidential - For Internal Use Only</a:t>
            </a:r>
          </a:p>
        </p:txBody>
      </p:sp>
      <p:sp>
        <p:nvSpPr>
          <p:cNvPr id="17" name="Google Shape;40;p6">
            <a:extLst>
              <a:ext uri="{FF2B5EF4-FFF2-40B4-BE49-F238E27FC236}">
                <a16:creationId xmlns:a16="http://schemas.microsoft.com/office/drawing/2014/main" id="{F9244A42-9C7F-634D-93A6-B0F528B8E72A}"/>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8" name="Text Placeholder 4">
            <a:extLst>
              <a:ext uri="{FF2B5EF4-FFF2-40B4-BE49-F238E27FC236}">
                <a16:creationId xmlns:a16="http://schemas.microsoft.com/office/drawing/2014/main" id="{46FD3680-547D-C84C-97E1-11734C8FD028}"/>
              </a:ext>
            </a:extLst>
          </p:cNvPr>
          <p:cNvSpPr>
            <a:spLocks noGrp="1"/>
          </p:cNvSpPr>
          <p:nvPr>
            <p:ph type="body" sz="quarter" idx="14" hasCustomPrompt="1"/>
          </p:nvPr>
        </p:nvSpPr>
        <p:spPr>
          <a:xfrm>
            <a:off x="463863" y="1519913"/>
            <a:ext cx="8216050" cy="457200"/>
          </a:xfrm>
          <a:prstGeom prst="rect">
            <a:avLst/>
          </a:prstGeom>
        </p:spPr>
        <p:txBody>
          <a:bodyPr anchor="ctr"/>
          <a:lstStyle>
            <a:lvl1pPr>
              <a:buClr>
                <a:schemeClr val="bg1"/>
              </a:buClr>
              <a:buFontTx/>
              <a:buNone/>
              <a:defRPr sz="140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19" name="Google Shape;19;p3">
            <a:extLst>
              <a:ext uri="{FF2B5EF4-FFF2-40B4-BE49-F238E27FC236}">
                <a16:creationId xmlns:a16="http://schemas.microsoft.com/office/drawing/2014/main" id="{241D5DC7-A4A6-8742-B1E3-4276B513C36E}"/>
              </a:ext>
            </a:extLst>
          </p:cNvPr>
          <p:cNvSpPr txBox="1">
            <a:spLocks noGrp="1"/>
          </p:cNvSpPr>
          <p:nvPr>
            <p:ph type="body" idx="15" hasCustomPrompt="1"/>
          </p:nvPr>
        </p:nvSpPr>
        <p:spPr>
          <a:xfrm>
            <a:off x="463863" y="1977114"/>
            <a:ext cx="8216050" cy="2586893"/>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1"/>
              </a:buClr>
              <a:buSzPct val="100000"/>
              <a:buFont typeface="Arial" panose="020B0604020202020204" pitchFamily="34" charset="0"/>
              <a:buChar char="•"/>
              <a:defRPr sz="1200">
                <a:solidFill>
                  <a:schemeClr val="bg1"/>
                </a:solidFill>
                <a:latin typeface="Calibri"/>
                <a:ea typeface="Calibri"/>
                <a:cs typeface="Calibri"/>
                <a:sym typeface="Calibri"/>
              </a:defRPr>
            </a:lvl1pPr>
            <a:lvl2pPr marL="365760" lvl="1" indent="-182880">
              <a:lnSpc>
                <a:spcPct val="150000"/>
              </a:lnSpc>
              <a:spcBef>
                <a:spcPts val="0"/>
              </a:spcBef>
              <a:spcAft>
                <a:spcPts val="0"/>
              </a:spcAft>
              <a:buClr>
                <a:schemeClr val="bg1"/>
              </a:buClr>
              <a:buSzPct val="110000"/>
              <a:buFont typeface="System Font Regular"/>
              <a:buChar char="◦"/>
              <a:defRPr sz="1200">
                <a:solidFill>
                  <a:schemeClr val="bg1"/>
                </a:solidFill>
                <a:latin typeface="Calibri"/>
                <a:ea typeface="Calibri"/>
                <a:cs typeface="Calibri"/>
                <a:sym typeface="Calibri"/>
              </a:defRPr>
            </a:lvl2pPr>
            <a:lvl3pPr marL="548640" lvl="2" indent="-182880">
              <a:lnSpc>
                <a:spcPct val="150000"/>
              </a:lnSpc>
              <a:spcBef>
                <a:spcPts val="0"/>
              </a:spcBef>
              <a:spcAft>
                <a:spcPts val="0"/>
              </a:spcAft>
              <a:buClr>
                <a:schemeClr val="bg1"/>
              </a:buClr>
              <a:buSzPct val="80000"/>
              <a:buFont typeface="Wingdings" pitchFamily="2" charset="2"/>
              <a:buChar char="§"/>
              <a:defRPr sz="1200">
                <a:solidFill>
                  <a:schemeClr val="bg1"/>
                </a:solidFill>
                <a:latin typeface="Calibri"/>
                <a:ea typeface="Calibri"/>
                <a:cs typeface="Calibri"/>
                <a:sym typeface="Calibri"/>
              </a:defRPr>
            </a:lvl3pPr>
            <a:lvl4pPr marL="731520" lvl="3" indent="-182880">
              <a:lnSpc>
                <a:spcPct val="150000"/>
              </a:lnSpc>
              <a:spcBef>
                <a:spcPts val="0"/>
              </a:spcBef>
              <a:spcAft>
                <a:spcPts val="0"/>
              </a:spcAft>
              <a:buClr>
                <a:schemeClr val="bg1"/>
              </a:buClr>
              <a:buSzPct val="100000"/>
              <a:buFont typeface=".Lucida Grande UI Regular"/>
              <a:buChar char="▫"/>
              <a:defRPr sz="1200" baseline="0">
                <a:solidFill>
                  <a:schemeClr val="bg1"/>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1" name="Text Placeholder 2">
            <a:extLst>
              <a:ext uri="{FF2B5EF4-FFF2-40B4-BE49-F238E27FC236}">
                <a16:creationId xmlns:a16="http://schemas.microsoft.com/office/drawing/2014/main" id="{15D9E8B4-816B-224A-94CA-4FC4873D80A3}"/>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700">
                <a:solidFill>
                  <a:schemeClr val="bg1"/>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204427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Z Blue Background - 2 Column">
    <p:bg>
      <p:bgPr>
        <a:solidFill>
          <a:schemeClr val="tx2"/>
        </a:solidFill>
        <a:effectLst/>
      </p:bgPr>
    </p:bg>
    <p:spTree>
      <p:nvGrpSpPr>
        <p:cNvPr id="1" name=""/>
        <p:cNvGrpSpPr/>
        <p:nvPr/>
      </p:nvGrpSpPr>
      <p:grpSpPr>
        <a:xfrm>
          <a:off x="0" y="0"/>
          <a:ext cx="0" cy="0"/>
          <a:chOff x="0" y="0"/>
          <a:chExt cx="0" cy="0"/>
        </a:xfrm>
      </p:grpSpPr>
      <p:sp>
        <p:nvSpPr>
          <p:cNvPr id="8" name="Google Shape;146;p22">
            <a:extLst>
              <a:ext uri="{FF2B5EF4-FFF2-40B4-BE49-F238E27FC236}">
                <a16:creationId xmlns:a16="http://schemas.microsoft.com/office/drawing/2014/main" id="{59A30DF4-D29F-6A42-9E7B-CE3FD1158465}"/>
              </a:ext>
            </a:extLst>
          </p:cNvPr>
          <p:cNvSpPr/>
          <p:nvPr userDrawn="1"/>
        </p:nvSpPr>
        <p:spPr>
          <a:xfrm>
            <a:off x="-5"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9" name="Google Shape;147;p22">
            <a:extLst>
              <a:ext uri="{FF2B5EF4-FFF2-40B4-BE49-F238E27FC236}">
                <a16:creationId xmlns:a16="http://schemas.microsoft.com/office/drawing/2014/main" id="{3575B6FE-675E-5B41-B537-E3E23F87D3D6}"/>
              </a:ext>
            </a:extLst>
          </p:cNvPr>
          <p:cNvSpPr/>
          <p:nvPr userDrawn="1"/>
        </p:nvSpPr>
        <p:spPr>
          <a:xfrm>
            <a:off x="5120640"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pic>
        <p:nvPicPr>
          <p:cNvPr id="10" name="Picture 9">
            <a:extLst>
              <a:ext uri="{FF2B5EF4-FFF2-40B4-BE49-F238E27FC236}">
                <a16:creationId xmlns:a16="http://schemas.microsoft.com/office/drawing/2014/main" id="{261D9DEF-5235-074C-9B80-EBE5F2CD3B9D}"/>
              </a:ext>
            </a:extLst>
          </p:cNvPr>
          <p:cNvPicPr>
            <a:picLocks noChangeAspect="1"/>
          </p:cNvPicPr>
          <p:nvPr userDrawn="1"/>
        </p:nvPicPr>
        <p:blipFill>
          <a:blip r:embed="rId2"/>
          <a:stretch>
            <a:fillRect/>
          </a:stretch>
        </p:blipFill>
        <p:spPr>
          <a:xfrm>
            <a:off x="4311397" y="4893395"/>
            <a:ext cx="521207" cy="643262"/>
          </a:xfrm>
          <a:prstGeom prst="rect">
            <a:avLst/>
          </a:prstGeom>
        </p:spPr>
      </p:pic>
      <p:sp>
        <p:nvSpPr>
          <p:cNvPr id="15" name="Google Shape;37;p6">
            <a:extLst>
              <a:ext uri="{FF2B5EF4-FFF2-40B4-BE49-F238E27FC236}">
                <a16:creationId xmlns:a16="http://schemas.microsoft.com/office/drawing/2014/main" id="{D92D7924-F748-6B46-9C80-43985F53E4AE}"/>
              </a:ext>
            </a:extLst>
          </p:cNvPr>
          <p:cNvSpPr txBox="1">
            <a:spLocks noGrp="1"/>
          </p:cNvSpPr>
          <p:nvPr>
            <p:ph type="title"/>
          </p:nvPr>
        </p:nvSpPr>
        <p:spPr>
          <a:xfrm>
            <a:off x="463863"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bg1"/>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16" name="Google Shape;38;p6">
            <a:extLst>
              <a:ext uri="{FF2B5EF4-FFF2-40B4-BE49-F238E27FC236}">
                <a16:creationId xmlns:a16="http://schemas.microsoft.com/office/drawing/2014/main" id="{0508A666-61F4-5041-8D13-46CE57A73EC9}"/>
              </a:ext>
            </a:extLst>
          </p:cNvPr>
          <p:cNvSpPr txBox="1">
            <a:spLocks noGrp="1"/>
          </p:cNvSpPr>
          <p:nvPr>
            <p:ph type="subTitle" idx="1"/>
          </p:nvPr>
        </p:nvSpPr>
        <p:spPr>
          <a:xfrm>
            <a:off x="463863"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bg1"/>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sp>
        <p:nvSpPr>
          <p:cNvPr id="12" name="TextBox 11">
            <a:extLst>
              <a:ext uri="{FF2B5EF4-FFF2-40B4-BE49-F238E27FC236}">
                <a16:creationId xmlns:a16="http://schemas.microsoft.com/office/drawing/2014/main" id="{98995271-24AD-5C4C-B9C7-055F3193FDD5}"/>
              </a:ext>
            </a:extLst>
          </p:cNvPr>
          <p:cNvSpPr txBox="1"/>
          <p:nvPr userDrawn="1"/>
        </p:nvSpPr>
        <p:spPr>
          <a:xfrm>
            <a:off x="463863"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solidFill>
              </a:rPr>
              <a:t>The University of Arizona Global Campus </a:t>
            </a:r>
            <a:br>
              <a:rPr lang="en-US" sz="600">
                <a:solidFill>
                  <a:schemeClr val="bg1"/>
                </a:solidFill>
              </a:rPr>
            </a:br>
            <a:r>
              <a:rPr lang="en-US" sz="600">
                <a:solidFill>
                  <a:schemeClr val="bg1"/>
                </a:solidFill>
              </a:rPr>
              <a:t>Proprietary &amp; Confidential - For Internal Use Only</a:t>
            </a:r>
          </a:p>
        </p:txBody>
      </p:sp>
      <p:sp>
        <p:nvSpPr>
          <p:cNvPr id="13" name="Google Shape;40;p6">
            <a:extLst>
              <a:ext uri="{FF2B5EF4-FFF2-40B4-BE49-F238E27FC236}">
                <a16:creationId xmlns:a16="http://schemas.microsoft.com/office/drawing/2014/main" id="{26964D12-9964-9747-A2CD-506918C616D0}"/>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0" name="Text Placeholder 4">
            <a:extLst>
              <a:ext uri="{FF2B5EF4-FFF2-40B4-BE49-F238E27FC236}">
                <a16:creationId xmlns:a16="http://schemas.microsoft.com/office/drawing/2014/main" id="{B1969EEC-1594-BA4E-AC3C-B876F99DCA27}"/>
              </a:ext>
            </a:extLst>
          </p:cNvPr>
          <p:cNvSpPr>
            <a:spLocks noGrp="1"/>
          </p:cNvSpPr>
          <p:nvPr>
            <p:ph type="body" sz="quarter" idx="13" hasCustomPrompt="1"/>
          </p:nvPr>
        </p:nvSpPr>
        <p:spPr>
          <a:xfrm>
            <a:off x="463863" y="1519912"/>
            <a:ext cx="3955836" cy="457200"/>
          </a:xfrm>
          <a:prstGeom prst="rect">
            <a:avLst/>
          </a:prstGeom>
        </p:spPr>
        <p:txBody>
          <a:bodyPr anchor="ctr"/>
          <a:lstStyle>
            <a:lvl1pPr>
              <a:buClr>
                <a:schemeClr val="bg1"/>
              </a:buClr>
              <a:buFontTx/>
              <a:buNone/>
              <a:defRPr sz="140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21" name="Text Placeholder 4">
            <a:extLst>
              <a:ext uri="{FF2B5EF4-FFF2-40B4-BE49-F238E27FC236}">
                <a16:creationId xmlns:a16="http://schemas.microsoft.com/office/drawing/2014/main" id="{1FE073E8-DB15-BF47-B6CB-1A72894387C2}"/>
              </a:ext>
            </a:extLst>
          </p:cNvPr>
          <p:cNvSpPr>
            <a:spLocks noGrp="1"/>
          </p:cNvSpPr>
          <p:nvPr>
            <p:ph type="body" sz="quarter" idx="16" hasCustomPrompt="1"/>
          </p:nvPr>
        </p:nvSpPr>
        <p:spPr>
          <a:xfrm>
            <a:off x="4709160" y="1519912"/>
            <a:ext cx="3955836" cy="457200"/>
          </a:xfrm>
          <a:prstGeom prst="rect">
            <a:avLst/>
          </a:prstGeom>
        </p:spPr>
        <p:txBody>
          <a:bodyPr anchor="ctr"/>
          <a:lstStyle>
            <a:lvl1pPr>
              <a:buClr>
                <a:schemeClr val="bg1"/>
              </a:buClr>
              <a:buFontTx/>
              <a:buNone/>
              <a:defRPr sz="140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22" name="Google Shape;19;p3">
            <a:extLst>
              <a:ext uri="{FF2B5EF4-FFF2-40B4-BE49-F238E27FC236}">
                <a16:creationId xmlns:a16="http://schemas.microsoft.com/office/drawing/2014/main" id="{31B6D619-8099-9246-A458-3AB9158DD3C7}"/>
              </a:ext>
            </a:extLst>
          </p:cNvPr>
          <p:cNvSpPr txBox="1">
            <a:spLocks noGrp="1"/>
          </p:cNvSpPr>
          <p:nvPr>
            <p:ph type="body" idx="17" hasCustomPrompt="1"/>
          </p:nvPr>
        </p:nvSpPr>
        <p:spPr>
          <a:xfrm>
            <a:off x="463863" y="1977114"/>
            <a:ext cx="3955837" cy="2586893"/>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1"/>
              </a:buClr>
              <a:buSzPct val="100000"/>
              <a:buFont typeface="Arial" panose="020B0604020202020204" pitchFamily="34" charset="0"/>
              <a:buChar char="•"/>
              <a:defRPr sz="1200">
                <a:solidFill>
                  <a:schemeClr val="bg1"/>
                </a:solidFill>
                <a:latin typeface="Calibri"/>
                <a:ea typeface="Calibri"/>
                <a:cs typeface="Calibri"/>
                <a:sym typeface="Calibri"/>
              </a:defRPr>
            </a:lvl1pPr>
            <a:lvl2pPr marL="365760" lvl="1" indent="-182880">
              <a:lnSpc>
                <a:spcPct val="150000"/>
              </a:lnSpc>
              <a:spcBef>
                <a:spcPts val="0"/>
              </a:spcBef>
              <a:spcAft>
                <a:spcPts val="0"/>
              </a:spcAft>
              <a:buClr>
                <a:schemeClr val="bg1"/>
              </a:buClr>
              <a:buSzPct val="110000"/>
              <a:buFont typeface="System Font Regular"/>
              <a:buChar char="◦"/>
              <a:defRPr sz="1200">
                <a:solidFill>
                  <a:schemeClr val="bg1"/>
                </a:solidFill>
                <a:latin typeface="Calibri"/>
                <a:ea typeface="Calibri"/>
                <a:cs typeface="Calibri"/>
                <a:sym typeface="Calibri"/>
              </a:defRPr>
            </a:lvl2pPr>
            <a:lvl3pPr marL="548640" lvl="2" indent="-182880">
              <a:lnSpc>
                <a:spcPct val="150000"/>
              </a:lnSpc>
              <a:spcBef>
                <a:spcPts val="0"/>
              </a:spcBef>
              <a:spcAft>
                <a:spcPts val="0"/>
              </a:spcAft>
              <a:buClr>
                <a:schemeClr val="bg1"/>
              </a:buClr>
              <a:buSzPct val="80000"/>
              <a:buFont typeface="Wingdings" pitchFamily="2" charset="2"/>
              <a:buChar char="§"/>
              <a:defRPr sz="1200">
                <a:solidFill>
                  <a:schemeClr val="bg1"/>
                </a:solidFill>
                <a:latin typeface="Calibri"/>
                <a:ea typeface="Calibri"/>
                <a:cs typeface="Calibri"/>
                <a:sym typeface="Calibri"/>
              </a:defRPr>
            </a:lvl3pPr>
            <a:lvl4pPr marL="731520" lvl="3" indent="-182880">
              <a:lnSpc>
                <a:spcPct val="150000"/>
              </a:lnSpc>
              <a:spcBef>
                <a:spcPts val="0"/>
              </a:spcBef>
              <a:spcAft>
                <a:spcPts val="0"/>
              </a:spcAft>
              <a:buClr>
                <a:schemeClr val="bg1"/>
              </a:buClr>
              <a:buSzPct val="100000"/>
              <a:buFont typeface=".Lucida Grande UI Regular"/>
              <a:buChar char="▫"/>
              <a:defRPr sz="1200" baseline="0">
                <a:solidFill>
                  <a:schemeClr val="bg1"/>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3" name="Google Shape;19;p3">
            <a:extLst>
              <a:ext uri="{FF2B5EF4-FFF2-40B4-BE49-F238E27FC236}">
                <a16:creationId xmlns:a16="http://schemas.microsoft.com/office/drawing/2014/main" id="{551CFA11-F720-A342-B0D0-3AB01F54347B}"/>
              </a:ext>
            </a:extLst>
          </p:cNvPr>
          <p:cNvSpPr txBox="1">
            <a:spLocks noGrp="1"/>
          </p:cNvSpPr>
          <p:nvPr>
            <p:ph type="body" idx="20" hasCustomPrompt="1"/>
          </p:nvPr>
        </p:nvSpPr>
        <p:spPr>
          <a:xfrm>
            <a:off x="4707419" y="1977114"/>
            <a:ext cx="3955837" cy="2586893"/>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1"/>
              </a:buClr>
              <a:buSzPct val="100000"/>
              <a:buFont typeface="Arial" panose="020B0604020202020204" pitchFamily="34" charset="0"/>
              <a:buChar char="•"/>
              <a:defRPr sz="1200">
                <a:solidFill>
                  <a:schemeClr val="bg1"/>
                </a:solidFill>
                <a:latin typeface="Calibri"/>
                <a:ea typeface="Calibri"/>
                <a:cs typeface="Calibri"/>
                <a:sym typeface="Calibri"/>
              </a:defRPr>
            </a:lvl1pPr>
            <a:lvl2pPr marL="365760" lvl="1" indent="-182880">
              <a:lnSpc>
                <a:spcPct val="150000"/>
              </a:lnSpc>
              <a:spcBef>
                <a:spcPts val="0"/>
              </a:spcBef>
              <a:spcAft>
                <a:spcPts val="0"/>
              </a:spcAft>
              <a:buClr>
                <a:schemeClr val="bg1"/>
              </a:buClr>
              <a:buSzPct val="110000"/>
              <a:buFont typeface="System Font Regular"/>
              <a:buChar char="◦"/>
              <a:defRPr sz="1200">
                <a:solidFill>
                  <a:schemeClr val="bg1"/>
                </a:solidFill>
                <a:latin typeface="Calibri"/>
                <a:ea typeface="Calibri"/>
                <a:cs typeface="Calibri"/>
                <a:sym typeface="Calibri"/>
              </a:defRPr>
            </a:lvl2pPr>
            <a:lvl3pPr marL="548640" lvl="2" indent="-182880">
              <a:lnSpc>
                <a:spcPct val="150000"/>
              </a:lnSpc>
              <a:spcBef>
                <a:spcPts val="0"/>
              </a:spcBef>
              <a:spcAft>
                <a:spcPts val="0"/>
              </a:spcAft>
              <a:buClr>
                <a:schemeClr val="bg1"/>
              </a:buClr>
              <a:buSzPct val="80000"/>
              <a:buFont typeface="Wingdings" pitchFamily="2" charset="2"/>
              <a:buChar char="§"/>
              <a:defRPr sz="1200">
                <a:solidFill>
                  <a:schemeClr val="bg1"/>
                </a:solidFill>
                <a:latin typeface="Calibri"/>
                <a:ea typeface="Calibri"/>
                <a:cs typeface="Calibri"/>
                <a:sym typeface="Calibri"/>
              </a:defRPr>
            </a:lvl3pPr>
            <a:lvl4pPr marL="731520" lvl="3" indent="-182880">
              <a:lnSpc>
                <a:spcPct val="150000"/>
              </a:lnSpc>
              <a:spcBef>
                <a:spcPts val="0"/>
              </a:spcBef>
              <a:spcAft>
                <a:spcPts val="0"/>
              </a:spcAft>
              <a:buClr>
                <a:schemeClr val="bg1"/>
              </a:buClr>
              <a:buSzPct val="100000"/>
              <a:buFont typeface=".Lucida Grande UI Regular"/>
              <a:buChar char="▫"/>
              <a:defRPr sz="1200" baseline="0">
                <a:solidFill>
                  <a:schemeClr val="bg1"/>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4" name="Text Placeholder 2">
            <a:extLst>
              <a:ext uri="{FF2B5EF4-FFF2-40B4-BE49-F238E27FC236}">
                <a16:creationId xmlns:a16="http://schemas.microsoft.com/office/drawing/2014/main" id="{B701C5F5-A413-C54D-A642-CCA8D1FE8626}"/>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700">
                <a:solidFill>
                  <a:schemeClr val="bg1"/>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197046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Blue Background - No Image">
    <p:bg>
      <p:bgPr>
        <a:solidFill>
          <a:schemeClr val="tx2"/>
        </a:solidFill>
        <a:effectLst/>
      </p:bgPr>
    </p:bg>
    <p:spTree>
      <p:nvGrpSpPr>
        <p:cNvPr id="1" name=""/>
        <p:cNvGrpSpPr/>
        <p:nvPr/>
      </p:nvGrpSpPr>
      <p:grpSpPr>
        <a:xfrm>
          <a:off x="0" y="0"/>
          <a:ext cx="0" cy="0"/>
          <a:chOff x="0" y="0"/>
          <a:chExt cx="0" cy="0"/>
        </a:xfrm>
      </p:grpSpPr>
      <p:sp>
        <p:nvSpPr>
          <p:cNvPr id="9" name="Google Shape;11;p2">
            <a:extLst>
              <a:ext uri="{FF2B5EF4-FFF2-40B4-BE49-F238E27FC236}">
                <a16:creationId xmlns:a16="http://schemas.microsoft.com/office/drawing/2014/main" id="{8E624F21-77E0-F648-8A66-2A5E29388BF3}"/>
              </a:ext>
            </a:extLst>
          </p:cNvPr>
          <p:cNvSpPr/>
          <p:nvPr userDrawn="1"/>
        </p:nvSpPr>
        <p:spPr>
          <a:xfrm>
            <a:off x="0" y="5338167"/>
            <a:ext cx="3200400" cy="50667"/>
          </a:xfrm>
          <a:prstGeom prst="rect">
            <a:avLst/>
          </a:prstGeom>
          <a:solidFill>
            <a:srgbClr val="BD2036"/>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10" name="Google Shape;12;p2">
            <a:extLst>
              <a:ext uri="{FF2B5EF4-FFF2-40B4-BE49-F238E27FC236}">
                <a16:creationId xmlns:a16="http://schemas.microsoft.com/office/drawing/2014/main" id="{6F481AD9-302E-194F-905A-F31D63DA7278}"/>
              </a:ext>
            </a:extLst>
          </p:cNvPr>
          <p:cNvSpPr/>
          <p:nvPr userDrawn="1"/>
        </p:nvSpPr>
        <p:spPr>
          <a:xfrm>
            <a:off x="5943600" y="5338167"/>
            <a:ext cx="3200400" cy="50667"/>
          </a:xfrm>
          <a:prstGeom prst="rect">
            <a:avLst/>
          </a:prstGeom>
          <a:solidFill>
            <a:srgbClr val="BD2036"/>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pic>
        <p:nvPicPr>
          <p:cNvPr id="11" name="Picture 10">
            <a:extLst>
              <a:ext uri="{FF2B5EF4-FFF2-40B4-BE49-F238E27FC236}">
                <a16:creationId xmlns:a16="http://schemas.microsoft.com/office/drawing/2014/main" id="{8053DA92-00A3-254B-A3D9-EF93B11CE7F4}"/>
              </a:ext>
            </a:extLst>
          </p:cNvPr>
          <p:cNvPicPr>
            <a:picLocks noChangeAspect="1"/>
          </p:cNvPicPr>
          <p:nvPr userDrawn="1"/>
        </p:nvPicPr>
        <p:blipFill>
          <a:blip r:embed="rId2"/>
          <a:stretch>
            <a:fillRect/>
          </a:stretch>
        </p:blipFill>
        <p:spPr>
          <a:xfrm>
            <a:off x="3547872" y="5155676"/>
            <a:ext cx="2048256" cy="364982"/>
          </a:xfrm>
          <a:prstGeom prst="rect">
            <a:avLst/>
          </a:prstGeom>
        </p:spPr>
      </p:pic>
      <p:sp>
        <p:nvSpPr>
          <p:cNvPr id="13" name="Google Shape;30;p5">
            <a:extLst>
              <a:ext uri="{FF2B5EF4-FFF2-40B4-BE49-F238E27FC236}">
                <a16:creationId xmlns:a16="http://schemas.microsoft.com/office/drawing/2014/main" id="{6919E18F-81F1-B949-9D38-ADD0087CDF81}"/>
              </a:ext>
            </a:extLst>
          </p:cNvPr>
          <p:cNvSpPr/>
          <p:nvPr userDrawn="1"/>
        </p:nvSpPr>
        <p:spPr>
          <a:xfrm>
            <a:off x="4357552" y="2812065"/>
            <a:ext cx="428896" cy="0"/>
          </a:xfrm>
          <a:custGeom>
            <a:avLst/>
            <a:gdLst/>
            <a:ahLst/>
            <a:cxnLst/>
            <a:rect l="l" t="t" r="r" b="b"/>
            <a:pathLst>
              <a:path w="942975" h="120000" extrusionOk="0">
                <a:moveTo>
                  <a:pt x="0" y="0"/>
                </a:moveTo>
                <a:lnTo>
                  <a:pt x="942379" y="0"/>
                </a:lnTo>
              </a:path>
            </a:pathLst>
          </a:custGeom>
          <a:noFill/>
          <a:ln w="38100" cap="flat" cmpd="sng">
            <a:solidFill>
              <a:schemeClr val="bg2"/>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819">
              <a:solidFill>
                <a:schemeClr val="bg1"/>
              </a:solidFill>
            </a:endParaRPr>
          </a:p>
        </p:txBody>
      </p:sp>
      <p:sp>
        <p:nvSpPr>
          <p:cNvPr id="14" name="Google Shape;31;p5">
            <a:extLst>
              <a:ext uri="{FF2B5EF4-FFF2-40B4-BE49-F238E27FC236}">
                <a16:creationId xmlns:a16="http://schemas.microsoft.com/office/drawing/2014/main" id="{A6EA6A3D-17F0-734D-A5B0-0BBDF13E2F93}"/>
              </a:ext>
            </a:extLst>
          </p:cNvPr>
          <p:cNvSpPr txBox="1">
            <a:spLocks noGrp="1"/>
          </p:cNvSpPr>
          <p:nvPr>
            <p:ph type="title"/>
          </p:nvPr>
        </p:nvSpPr>
        <p:spPr>
          <a:xfrm>
            <a:off x="1400498" y="1003391"/>
            <a:ext cx="6343004" cy="1589225"/>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None/>
              <a:defRPr sz="4400">
                <a:solidFill>
                  <a:schemeClr val="bg1"/>
                </a:solidFill>
                <a:latin typeface="Calibri"/>
                <a:ea typeface="Calibri"/>
                <a:cs typeface="Calibri"/>
                <a:sym typeface="Calibri"/>
              </a:defRPr>
            </a:lvl1pPr>
            <a:lvl2pPr lvl="1" algn="ctr">
              <a:spcBef>
                <a:spcPts val="0"/>
              </a:spcBef>
              <a:spcAft>
                <a:spcPts val="0"/>
              </a:spcAft>
              <a:buNone/>
              <a:defRPr sz="4366">
                <a:latin typeface="Calibri"/>
                <a:ea typeface="Calibri"/>
                <a:cs typeface="Calibri"/>
                <a:sym typeface="Calibri"/>
              </a:defRPr>
            </a:lvl2pPr>
            <a:lvl3pPr lvl="2" algn="ctr">
              <a:spcBef>
                <a:spcPts val="0"/>
              </a:spcBef>
              <a:spcAft>
                <a:spcPts val="0"/>
              </a:spcAft>
              <a:buNone/>
              <a:defRPr sz="4366">
                <a:latin typeface="Calibri"/>
                <a:ea typeface="Calibri"/>
                <a:cs typeface="Calibri"/>
                <a:sym typeface="Calibri"/>
              </a:defRPr>
            </a:lvl3pPr>
            <a:lvl4pPr lvl="3" algn="ctr">
              <a:spcBef>
                <a:spcPts val="0"/>
              </a:spcBef>
              <a:spcAft>
                <a:spcPts val="0"/>
              </a:spcAft>
              <a:buNone/>
              <a:defRPr sz="4366">
                <a:latin typeface="Calibri"/>
                <a:ea typeface="Calibri"/>
                <a:cs typeface="Calibri"/>
                <a:sym typeface="Calibri"/>
              </a:defRPr>
            </a:lvl4pPr>
            <a:lvl5pPr lvl="4" algn="ctr">
              <a:spcBef>
                <a:spcPts val="0"/>
              </a:spcBef>
              <a:spcAft>
                <a:spcPts val="0"/>
              </a:spcAft>
              <a:buNone/>
              <a:defRPr sz="4366">
                <a:latin typeface="Calibri"/>
                <a:ea typeface="Calibri"/>
                <a:cs typeface="Calibri"/>
                <a:sym typeface="Calibri"/>
              </a:defRPr>
            </a:lvl5pPr>
            <a:lvl6pPr lvl="5" algn="ctr">
              <a:spcBef>
                <a:spcPts val="0"/>
              </a:spcBef>
              <a:spcAft>
                <a:spcPts val="0"/>
              </a:spcAft>
              <a:buNone/>
              <a:defRPr sz="4366">
                <a:latin typeface="Calibri"/>
                <a:ea typeface="Calibri"/>
                <a:cs typeface="Calibri"/>
                <a:sym typeface="Calibri"/>
              </a:defRPr>
            </a:lvl6pPr>
            <a:lvl7pPr lvl="6" algn="ctr">
              <a:spcBef>
                <a:spcPts val="0"/>
              </a:spcBef>
              <a:spcAft>
                <a:spcPts val="0"/>
              </a:spcAft>
              <a:buNone/>
              <a:defRPr sz="4366">
                <a:latin typeface="Calibri"/>
                <a:ea typeface="Calibri"/>
                <a:cs typeface="Calibri"/>
                <a:sym typeface="Calibri"/>
              </a:defRPr>
            </a:lvl7pPr>
            <a:lvl8pPr lvl="7" algn="ctr">
              <a:spcBef>
                <a:spcPts val="0"/>
              </a:spcBef>
              <a:spcAft>
                <a:spcPts val="0"/>
              </a:spcAft>
              <a:buNone/>
              <a:defRPr sz="4366">
                <a:latin typeface="Calibri"/>
                <a:ea typeface="Calibri"/>
                <a:cs typeface="Calibri"/>
                <a:sym typeface="Calibri"/>
              </a:defRPr>
            </a:lvl8pPr>
            <a:lvl9pPr lvl="8" algn="ctr">
              <a:spcBef>
                <a:spcPts val="0"/>
              </a:spcBef>
              <a:spcAft>
                <a:spcPts val="0"/>
              </a:spcAft>
              <a:buNone/>
              <a:defRPr sz="4366">
                <a:latin typeface="Calibri"/>
                <a:ea typeface="Calibri"/>
                <a:cs typeface="Calibri"/>
                <a:sym typeface="Calibri"/>
              </a:defRPr>
            </a:lvl9pPr>
          </a:lstStyle>
          <a:p>
            <a:r>
              <a:rPr lang="en-US"/>
              <a:t>Click to edit Master title style</a:t>
            </a:r>
            <a:endParaRPr/>
          </a:p>
        </p:txBody>
      </p:sp>
      <p:sp>
        <p:nvSpPr>
          <p:cNvPr id="15" name="Google Shape;32;p5">
            <a:extLst>
              <a:ext uri="{FF2B5EF4-FFF2-40B4-BE49-F238E27FC236}">
                <a16:creationId xmlns:a16="http://schemas.microsoft.com/office/drawing/2014/main" id="{06950868-E2F1-8942-B380-F2906F457DBD}"/>
              </a:ext>
            </a:extLst>
          </p:cNvPr>
          <p:cNvSpPr txBox="1">
            <a:spLocks noGrp="1"/>
          </p:cNvSpPr>
          <p:nvPr>
            <p:ph type="subTitle" idx="1"/>
          </p:nvPr>
        </p:nvSpPr>
        <p:spPr>
          <a:xfrm>
            <a:off x="1989961" y="3059712"/>
            <a:ext cx="5164078" cy="1469309"/>
          </a:xfrm>
          <a:prstGeom prst="rect">
            <a:avLst/>
          </a:prstGeom>
          <a:noFill/>
          <a:ln>
            <a:noFill/>
          </a:ln>
        </p:spPr>
        <p:txBody>
          <a:bodyPr spcFirstLastPara="1" wrap="square" lIns="146300" tIns="73150" rIns="146300" bIns="73150" anchor="t" anchorCtr="0">
            <a:noAutofit/>
          </a:bodyPr>
          <a:lstStyle>
            <a:lvl1pPr lvl="0" algn="ctr">
              <a:lnSpc>
                <a:spcPct val="90000"/>
              </a:lnSpc>
              <a:spcBef>
                <a:spcPts val="455"/>
              </a:spcBef>
              <a:spcAft>
                <a:spcPts val="0"/>
              </a:spcAft>
              <a:buNone/>
              <a:defRPr sz="1800">
                <a:solidFill>
                  <a:schemeClr val="bg1"/>
                </a:solidFill>
                <a:latin typeface="Calibri"/>
                <a:ea typeface="Calibri"/>
                <a:cs typeface="Calibri"/>
                <a:sym typeface="Calibri"/>
              </a:defRPr>
            </a:lvl1pPr>
            <a:lvl2pPr lvl="1" algn="ctr">
              <a:lnSpc>
                <a:spcPct val="90000"/>
              </a:lnSpc>
              <a:spcBef>
                <a:spcPts val="455"/>
              </a:spcBef>
              <a:spcAft>
                <a:spcPts val="0"/>
              </a:spcAft>
              <a:buNone/>
              <a:defRPr sz="1819">
                <a:latin typeface="Calibri"/>
                <a:ea typeface="Calibri"/>
                <a:cs typeface="Calibri"/>
                <a:sym typeface="Calibri"/>
              </a:defRPr>
            </a:lvl2pPr>
            <a:lvl3pPr lvl="2" algn="ctr">
              <a:lnSpc>
                <a:spcPct val="90000"/>
              </a:lnSpc>
              <a:spcBef>
                <a:spcPts val="455"/>
              </a:spcBef>
              <a:spcAft>
                <a:spcPts val="0"/>
              </a:spcAft>
              <a:buNone/>
              <a:defRPr sz="1819">
                <a:latin typeface="Calibri"/>
                <a:ea typeface="Calibri"/>
                <a:cs typeface="Calibri"/>
                <a:sym typeface="Calibri"/>
              </a:defRPr>
            </a:lvl3pPr>
            <a:lvl4pPr lvl="3" algn="ctr">
              <a:lnSpc>
                <a:spcPct val="90000"/>
              </a:lnSpc>
              <a:spcBef>
                <a:spcPts val="455"/>
              </a:spcBef>
              <a:spcAft>
                <a:spcPts val="0"/>
              </a:spcAft>
              <a:buNone/>
              <a:defRPr sz="1819">
                <a:latin typeface="Calibri"/>
                <a:ea typeface="Calibri"/>
                <a:cs typeface="Calibri"/>
                <a:sym typeface="Calibri"/>
              </a:defRPr>
            </a:lvl4pPr>
            <a:lvl5pPr lvl="4" algn="ctr">
              <a:lnSpc>
                <a:spcPct val="90000"/>
              </a:lnSpc>
              <a:spcBef>
                <a:spcPts val="455"/>
              </a:spcBef>
              <a:spcAft>
                <a:spcPts val="0"/>
              </a:spcAft>
              <a:buNone/>
              <a:defRPr sz="1819">
                <a:latin typeface="Calibri"/>
                <a:ea typeface="Calibri"/>
                <a:cs typeface="Calibri"/>
                <a:sym typeface="Calibri"/>
              </a:defRPr>
            </a:lvl5pPr>
            <a:lvl6pPr lvl="5" algn="ctr">
              <a:lnSpc>
                <a:spcPct val="90000"/>
              </a:lnSpc>
              <a:spcBef>
                <a:spcPts val="455"/>
              </a:spcBef>
              <a:spcAft>
                <a:spcPts val="0"/>
              </a:spcAft>
              <a:buNone/>
              <a:defRPr sz="1819">
                <a:latin typeface="Calibri"/>
                <a:ea typeface="Calibri"/>
                <a:cs typeface="Calibri"/>
                <a:sym typeface="Calibri"/>
              </a:defRPr>
            </a:lvl6pPr>
            <a:lvl7pPr lvl="6" algn="ctr">
              <a:lnSpc>
                <a:spcPct val="90000"/>
              </a:lnSpc>
              <a:spcBef>
                <a:spcPts val="455"/>
              </a:spcBef>
              <a:spcAft>
                <a:spcPts val="0"/>
              </a:spcAft>
              <a:buNone/>
              <a:defRPr sz="1819">
                <a:latin typeface="Calibri"/>
                <a:ea typeface="Calibri"/>
                <a:cs typeface="Calibri"/>
                <a:sym typeface="Calibri"/>
              </a:defRPr>
            </a:lvl7pPr>
            <a:lvl8pPr lvl="7" algn="ctr">
              <a:lnSpc>
                <a:spcPct val="90000"/>
              </a:lnSpc>
              <a:spcBef>
                <a:spcPts val="455"/>
              </a:spcBef>
              <a:spcAft>
                <a:spcPts val="0"/>
              </a:spcAft>
              <a:buNone/>
              <a:defRPr sz="1819">
                <a:latin typeface="Calibri"/>
                <a:ea typeface="Calibri"/>
                <a:cs typeface="Calibri"/>
                <a:sym typeface="Calibri"/>
              </a:defRPr>
            </a:lvl8pPr>
            <a:lvl9pPr lvl="8" algn="ctr">
              <a:lnSpc>
                <a:spcPct val="90000"/>
              </a:lnSpc>
              <a:spcBef>
                <a:spcPts val="455"/>
              </a:spcBef>
              <a:spcAft>
                <a:spcPts val="0"/>
              </a:spcAft>
              <a:buNone/>
              <a:defRPr sz="1819">
                <a:latin typeface="Calibri"/>
                <a:ea typeface="Calibri"/>
                <a:cs typeface="Calibri"/>
                <a:sym typeface="Calibri"/>
              </a:defRPr>
            </a:lvl9pPr>
          </a:lstStyle>
          <a:p>
            <a:r>
              <a:rPr lang="en-US"/>
              <a:t>Click to edit Master subtitle style</a:t>
            </a:r>
            <a:endParaRPr/>
          </a:p>
        </p:txBody>
      </p:sp>
      <p:sp>
        <p:nvSpPr>
          <p:cNvPr id="16" name="TextBox 15">
            <a:extLst>
              <a:ext uri="{FF2B5EF4-FFF2-40B4-BE49-F238E27FC236}">
                <a16:creationId xmlns:a16="http://schemas.microsoft.com/office/drawing/2014/main" id="{FA456C4C-91DF-3C4A-B3B9-1420A3C7250D}"/>
              </a:ext>
            </a:extLst>
          </p:cNvPr>
          <p:cNvSpPr txBox="1"/>
          <p:nvPr userDrawn="1"/>
        </p:nvSpPr>
        <p:spPr>
          <a:xfrm>
            <a:off x="463863"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solidFill>
              </a:rPr>
              <a:t>The University of Arizona Global Campus </a:t>
            </a:r>
            <a:br>
              <a:rPr lang="en-US" sz="600">
                <a:solidFill>
                  <a:schemeClr val="bg1"/>
                </a:solidFill>
              </a:rPr>
            </a:br>
            <a:r>
              <a:rPr lang="en-US" sz="600">
                <a:solidFill>
                  <a:schemeClr val="bg1"/>
                </a:solidFill>
              </a:rPr>
              <a:t>Proprietary &amp; Confidential - For Internal Use Only</a:t>
            </a:r>
          </a:p>
        </p:txBody>
      </p:sp>
      <p:sp>
        <p:nvSpPr>
          <p:cNvPr id="17" name="Google Shape;40;p6">
            <a:extLst>
              <a:ext uri="{FF2B5EF4-FFF2-40B4-BE49-F238E27FC236}">
                <a16:creationId xmlns:a16="http://schemas.microsoft.com/office/drawing/2014/main" id="{3C99D9E3-2100-DF43-8E27-59AA1BBE0020}"/>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82654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Z Blue Background - 3 Column">
    <p:bg>
      <p:bgPr>
        <a:solidFill>
          <a:schemeClr val="tx2"/>
        </a:solidFill>
        <a:effectLst/>
      </p:bgPr>
    </p:bg>
    <p:spTree>
      <p:nvGrpSpPr>
        <p:cNvPr id="1" name=""/>
        <p:cNvGrpSpPr/>
        <p:nvPr/>
      </p:nvGrpSpPr>
      <p:grpSpPr>
        <a:xfrm>
          <a:off x="0" y="0"/>
          <a:ext cx="0" cy="0"/>
          <a:chOff x="0" y="0"/>
          <a:chExt cx="0" cy="0"/>
        </a:xfrm>
      </p:grpSpPr>
      <p:sp>
        <p:nvSpPr>
          <p:cNvPr id="8" name="Google Shape;146;p22">
            <a:extLst>
              <a:ext uri="{FF2B5EF4-FFF2-40B4-BE49-F238E27FC236}">
                <a16:creationId xmlns:a16="http://schemas.microsoft.com/office/drawing/2014/main" id="{59A30DF4-D29F-6A42-9E7B-CE3FD1158465}"/>
              </a:ext>
            </a:extLst>
          </p:cNvPr>
          <p:cNvSpPr/>
          <p:nvPr userDrawn="1"/>
        </p:nvSpPr>
        <p:spPr>
          <a:xfrm>
            <a:off x="-5"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9" name="Google Shape;147;p22">
            <a:extLst>
              <a:ext uri="{FF2B5EF4-FFF2-40B4-BE49-F238E27FC236}">
                <a16:creationId xmlns:a16="http://schemas.microsoft.com/office/drawing/2014/main" id="{3575B6FE-675E-5B41-B537-E3E23F87D3D6}"/>
              </a:ext>
            </a:extLst>
          </p:cNvPr>
          <p:cNvSpPr/>
          <p:nvPr userDrawn="1"/>
        </p:nvSpPr>
        <p:spPr>
          <a:xfrm>
            <a:off x="5120640"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pic>
        <p:nvPicPr>
          <p:cNvPr id="10" name="Picture 9">
            <a:extLst>
              <a:ext uri="{FF2B5EF4-FFF2-40B4-BE49-F238E27FC236}">
                <a16:creationId xmlns:a16="http://schemas.microsoft.com/office/drawing/2014/main" id="{261D9DEF-5235-074C-9B80-EBE5F2CD3B9D}"/>
              </a:ext>
            </a:extLst>
          </p:cNvPr>
          <p:cNvPicPr>
            <a:picLocks noChangeAspect="1"/>
          </p:cNvPicPr>
          <p:nvPr userDrawn="1"/>
        </p:nvPicPr>
        <p:blipFill>
          <a:blip r:embed="rId2"/>
          <a:stretch>
            <a:fillRect/>
          </a:stretch>
        </p:blipFill>
        <p:spPr>
          <a:xfrm>
            <a:off x="4311397" y="4893395"/>
            <a:ext cx="521207" cy="643262"/>
          </a:xfrm>
          <a:prstGeom prst="rect">
            <a:avLst/>
          </a:prstGeom>
        </p:spPr>
      </p:pic>
      <p:sp>
        <p:nvSpPr>
          <p:cNvPr id="15" name="Google Shape;37;p6">
            <a:extLst>
              <a:ext uri="{FF2B5EF4-FFF2-40B4-BE49-F238E27FC236}">
                <a16:creationId xmlns:a16="http://schemas.microsoft.com/office/drawing/2014/main" id="{D92D7924-F748-6B46-9C80-43985F53E4AE}"/>
              </a:ext>
            </a:extLst>
          </p:cNvPr>
          <p:cNvSpPr txBox="1">
            <a:spLocks noGrp="1"/>
          </p:cNvSpPr>
          <p:nvPr>
            <p:ph type="title"/>
          </p:nvPr>
        </p:nvSpPr>
        <p:spPr>
          <a:xfrm>
            <a:off x="463863"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bg1"/>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16" name="Google Shape;38;p6">
            <a:extLst>
              <a:ext uri="{FF2B5EF4-FFF2-40B4-BE49-F238E27FC236}">
                <a16:creationId xmlns:a16="http://schemas.microsoft.com/office/drawing/2014/main" id="{0508A666-61F4-5041-8D13-46CE57A73EC9}"/>
              </a:ext>
            </a:extLst>
          </p:cNvPr>
          <p:cNvSpPr txBox="1">
            <a:spLocks noGrp="1"/>
          </p:cNvSpPr>
          <p:nvPr>
            <p:ph type="subTitle" idx="1"/>
          </p:nvPr>
        </p:nvSpPr>
        <p:spPr>
          <a:xfrm>
            <a:off x="463863"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bg1"/>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sp>
        <p:nvSpPr>
          <p:cNvPr id="22" name="TextBox 21">
            <a:extLst>
              <a:ext uri="{FF2B5EF4-FFF2-40B4-BE49-F238E27FC236}">
                <a16:creationId xmlns:a16="http://schemas.microsoft.com/office/drawing/2014/main" id="{8A236B43-E9CE-8E43-8582-860C29202FAC}"/>
              </a:ext>
            </a:extLst>
          </p:cNvPr>
          <p:cNvSpPr txBox="1"/>
          <p:nvPr userDrawn="1"/>
        </p:nvSpPr>
        <p:spPr>
          <a:xfrm>
            <a:off x="463863"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solidFill>
              </a:rPr>
              <a:t>The University of Arizona Global Campus </a:t>
            </a:r>
            <a:br>
              <a:rPr lang="en-US" sz="600">
                <a:solidFill>
                  <a:schemeClr val="bg1"/>
                </a:solidFill>
              </a:rPr>
            </a:br>
            <a:r>
              <a:rPr lang="en-US" sz="600">
                <a:solidFill>
                  <a:schemeClr val="bg1"/>
                </a:solidFill>
              </a:rPr>
              <a:t>Proprietary &amp; Confidential - For Internal Use Only</a:t>
            </a:r>
          </a:p>
        </p:txBody>
      </p:sp>
      <p:sp>
        <p:nvSpPr>
          <p:cNvPr id="23" name="Google Shape;40;p6">
            <a:extLst>
              <a:ext uri="{FF2B5EF4-FFF2-40B4-BE49-F238E27FC236}">
                <a16:creationId xmlns:a16="http://schemas.microsoft.com/office/drawing/2014/main" id="{91432C0F-E0E5-F841-A0FC-BAE57F4B7011}"/>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4" name="Text Placeholder 4">
            <a:extLst>
              <a:ext uri="{FF2B5EF4-FFF2-40B4-BE49-F238E27FC236}">
                <a16:creationId xmlns:a16="http://schemas.microsoft.com/office/drawing/2014/main" id="{1295A69D-81C3-B743-933C-65885EE6DDD4}"/>
              </a:ext>
            </a:extLst>
          </p:cNvPr>
          <p:cNvSpPr>
            <a:spLocks noGrp="1"/>
          </p:cNvSpPr>
          <p:nvPr>
            <p:ph type="body" sz="quarter" idx="21" hasCustomPrompt="1"/>
          </p:nvPr>
        </p:nvSpPr>
        <p:spPr>
          <a:xfrm>
            <a:off x="463863" y="1519912"/>
            <a:ext cx="2551176" cy="457200"/>
          </a:xfrm>
          <a:prstGeom prst="rect">
            <a:avLst/>
          </a:prstGeom>
        </p:spPr>
        <p:txBody>
          <a:bodyPr anchor="ctr"/>
          <a:lstStyle>
            <a:lvl1pPr>
              <a:buClr>
                <a:schemeClr val="bg1"/>
              </a:buClr>
              <a:buFontTx/>
              <a:buNone/>
              <a:defRPr sz="140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25" name="Text Placeholder 4">
            <a:extLst>
              <a:ext uri="{FF2B5EF4-FFF2-40B4-BE49-F238E27FC236}">
                <a16:creationId xmlns:a16="http://schemas.microsoft.com/office/drawing/2014/main" id="{5313C60E-825D-A24E-B144-9F9D2EDDBD96}"/>
              </a:ext>
            </a:extLst>
          </p:cNvPr>
          <p:cNvSpPr>
            <a:spLocks noGrp="1"/>
          </p:cNvSpPr>
          <p:nvPr>
            <p:ph type="body" sz="quarter" idx="15" hasCustomPrompt="1"/>
          </p:nvPr>
        </p:nvSpPr>
        <p:spPr>
          <a:xfrm>
            <a:off x="3303713" y="1519912"/>
            <a:ext cx="2560320" cy="457200"/>
          </a:xfrm>
          <a:prstGeom prst="rect">
            <a:avLst/>
          </a:prstGeom>
        </p:spPr>
        <p:txBody>
          <a:bodyPr anchor="ctr"/>
          <a:lstStyle>
            <a:lvl1pPr>
              <a:buClr>
                <a:schemeClr val="bg1"/>
              </a:buClr>
              <a:buFontTx/>
              <a:buNone/>
              <a:defRPr sz="140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26" name="Text Placeholder 4">
            <a:extLst>
              <a:ext uri="{FF2B5EF4-FFF2-40B4-BE49-F238E27FC236}">
                <a16:creationId xmlns:a16="http://schemas.microsoft.com/office/drawing/2014/main" id="{A2D795FC-0263-BB4C-A81B-37875815AB97}"/>
              </a:ext>
            </a:extLst>
          </p:cNvPr>
          <p:cNvSpPr>
            <a:spLocks noGrp="1"/>
          </p:cNvSpPr>
          <p:nvPr>
            <p:ph type="body" sz="quarter" idx="22" hasCustomPrompt="1"/>
          </p:nvPr>
        </p:nvSpPr>
        <p:spPr>
          <a:xfrm>
            <a:off x="6137975" y="1519912"/>
            <a:ext cx="2560320" cy="457200"/>
          </a:xfrm>
          <a:prstGeom prst="rect">
            <a:avLst/>
          </a:prstGeom>
        </p:spPr>
        <p:txBody>
          <a:bodyPr anchor="ctr"/>
          <a:lstStyle>
            <a:lvl1pPr>
              <a:buClr>
                <a:schemeClr val="bg1"/>
              </a:buClr>
              <a:buFontTx/>
              <a:buNone/>
              <a:defRPr sz="140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27" name="Google Shape;19;p3">
            <a:extLst>
              <a:ext uri="{FF2B5EF4-FFF2-40B4-BE49-F238E27FC236}">
                <a16:creationId xmlns:a16="http://schemas.microsoft.com/office/drawing/2014/main" id="{9863C510-7A00-0A4F-B2B2-2473773344F1}"/>
              </a:ext>
            </a:extLst>
          </p:cNvPr>
          <p:cNvSpPr txBox="1">
            <a:spLocks noGrp="1"/>
          </p:cNvSpPr>
          <p:nvPr>
            <p:ph type="body" idx="14" hasCustomPrompt="1"/>
          </p:nvPr>
        </p:nvSpPr>
        <p:spPr>
          <a:xfrm>
            <a:off x="463863" y="1977114"/>
            <a:ext cx="2555271" cy="2586893"/>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1"/>
              </a:buClr>
              <a:buSzPct val="100000"/>
              <a:buFont typeface="Arial" panose="020B0604020202020204" pitchFamily="34" charset="0"/>
              <a:buChar char="•"/>
              <a:defRPr sz="1200">
                <a:solidFill>
                  <a:schemeClr val="bg1"/>
                </a:solidFill>
                <a:latin typeface="Calibri"/>
                <a:ea typeface="Calibri"/>
                <a:cs typeface="Calibri"/>
                <a:sym typeface="Calibri"/>
              </a:defRPr>
            </a:lvl1pPr>
            <a:lvl2pPr marL="365760" lvl="1" indent="-182880">
              <a:lnSpc>
                <a:spcPct val="150000"/>
              </a:lnSpc>
              <a:spcBef>
                <a:spcPts val="0"/>
              </a:spcBef>
              <a:spcAft>
                <a:spcPts val="0"/>
              </a:spcAft>
              <a:buClr>
                <a:schemeClr val="bg1"/>
              </a:buClr>
              <a:buSzPct val="110000"/>
              <a:buFont typeface="System Font Regular"/>
              <a:buChar char="◦"/>
              <a:defRPr sz="1200">
                <a:solidFill>
                  <a:schemeClr val="bg1"/>
                </a:solidFill>
                <a:latin typeface="Calibri"/>
                <a:ea typeface="Calibri"/>
                <a:cs typeface="Calibri"/>
                <a:sym typeface="Calibri"/>
              </a:defRPr>
            </a:lvl2pPr>
            <a:lvl3pPr marL="548640" lvl="2" indent="-182880">
              <a:lnSpc>
                <a:spcPct val="150000"/>
              </a:lnSpc>
              <a:spcBef>
                <a:spcPts val="0"/>
              </a:spcBef>
              <a:spcAft>
                <a:spcPts val="0"/>
              </a:spcAft>
              <a:buClr>
                <a:schemeClr val="bg1"/>
              </a:buClr>
              <a:buSzPct val="80000"/>
              <a:buFont typeface="Wingdings" pitchFamily="2" charset="2"/>
              <a:buChar char="§"/>
              <a:defRPr sz="1200">
                <a:solidFill>
                  <a:schemeClr val="bg1"/>
                </a:solidFill>
                <a:latin typeface="Calibri"/>
                <a:ea typeface="Calibri"/>
                <a:cs typeface="Calibri"/>
                <a:sym typeface="Calibri"/>
              </a:defRPr>
            </a:lvl3pPr>
            <a:lvl4pPr marL="731520" lvl="3" indent="-182880">
              <a:lnSpc>
                <a:spcPct val="150000"/>
              </a:lnSpc>
              <a:spcBef>
                <a:spcPts val="0"/>
              </a:spcBef>
              <a:spcAft>
                <a:spcPts val="0"/>
              </a:spcAft>
              <a:buClr>
                <a:schemeClr val="bg1"/>
              </a:buClr>
              <a:buSzPct val="100000"/>
              <a:buFont typeface=".Lucida Grande UI Regular"/>
              <a:buChar char="▫"/>
              <a:defRPr sz="1200" baseline="0">
                <a:solidFill>
                  <a:schemeClr val="bg1"/>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8" name="Google Shape;19;p3">
            <a:extLst>
              <a:ext uri="{FF2B5EF4-FFF2-40B4-BE49-F238E27FC236}">
                <a16:creationId xmlns:a16="http://schemas.microsoft.com/office/drawing/2014/main" id="{4DFF1DDC-7424-5C4F-B21C-941B32CA7859}"/>
              </a:ext>
            </a:extLst>
          </p:cNvPr>
          <p:cNvSpPr txBox="1">
            <a:spLocks noGrp="1"/>
          </p:cNvSpPr>
          <p:nvPr>
            <p:ph type="body" idx="23" hasCustomPrompt="1"/>
          </p:nvPr>
        </p:nvSpPr>
        <p:spPr>
          <a:xfrm>
            <a:off x="3299042" y="1977114"/>
            <a:ext cx="2566950" cy="2586893"/>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1"/>
              </a:buClr>
              <a:buSzPct val="100000"/>
              <a:buFont typeface="Arial" panose="020B0604020202020204" pitchFamily="34" charset="0"/>
              <a:buChar char="•"/>
              <a:defRPr sz="1200">
                <a:solidFill>
                  <a:schemeClr val="bg1"/>
                </a:solidFill>
                <a:latin typeface="Calibri"/>
                <a:ea typeface="Calibri"/>
                <a:cs typeface="Calibri"/>
                <a:sym typeface="Calibri"/>
              </a:defRPr>
            </a:lvl1pPr>
            <a:lvl2pPr marL="365760" lvl="1" indent="-182880">
              <a:lnSpc>
                <a:spcPct val="150000"/>
              </a:lnSpc>
              <a:spcBef>
                <a:spcPts val="0"/>
              </a:spcBef>
              <a:spcAft>
                <a:spcPts val="0"/>
              </a:spcAft>
              <a:buClr>
                <a:schemeClr val="bg1"/>
              </a:buClr>
              <a:buSzPct val="110000"/>
              <a:buFont typeface="System Font Regular"/>
              <a:buChar char="◦"/>
              <a:defRPr sz="1200">
                <a:solidFill>
                  <a:schemeClr val="bg1"/>
                </a:solidFill>
                <a:latin typeface="Calibri"/>
                <a:ea typeface="Calibri"/>
                <a:cs typeface="Calibri"/>
                <a:sym typeface="Calibri"/>
              </a:defRPr>
            </a:lvl2pPr>
            <a:lvl3pPr marL="548640" lvl="2" indent="-182880">
              <a:lnSpc>
                <a:spcPct val="150000"/>
              </a:lnSpc>
              <a:spcBef>
                <a:spcPts val="0"/>
              </a:spcBef>
              <a:spcAft>
                <a:spcPts val="0"/>
              </a:spcAft>
              <a:buClr>
                <a:schemeClr val="bg1"/>
              </a:buClr>
              <a:buSzPct val="80000"/>
              <a:buFont typeface="Wingdings" pitchFamily="2" charset="2"/>
              <a:buChar char="§"/>
              <a:defRPr sz="1200">
                <a:solidFill>
                  <a:schemeClr val="bg1"/>
                </a:solidFill>
                <a:latin typeface="Calibri"/>
                <a:ea typeface="Calibri"/>
                <a:cs typeface="Calibri"/>
                <a:sym typeface="Calibri"/>
              </a:defRPr>
            </a:lvl3pPr>
            <a:lvl4pPr marL="731520" lvl="3" indent="-182880">
              <a:lnSpc>
                <a:spcPct val="150000"/>
              </a:lnSpc>
              <a:spcBef>
                <a:spcPts val="0"/>
              </a:spcBef>
              <a:spcAft>
                <a:spcPts val="0"/>
              </a:spcAft>
              <a:buClr>
                <a:schemeClr val="bg1"/>
              </a:buClr>
              <a:buSzPct val="100000"/>
              <a:buFont typeface=".Lucida Grande UI Regular"/>
              <a:buChar char="▫"/>
              <a:defRPr sz="1200" baseline="0">
                <a:solidFill>
                  <a:schemeClr val="bg1"/>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9" name="Google Shape;19;p3">
            <a:extLst>
              <a:ext uri="{FF2B5EF4-FFF2-40B4-BE49-F238E27FC236}">
                <a16:creationId xmlns:a16="http://schemas.microsoft.com/office/drawing/2014/main" id="{580AD880-0FBF-8B43-8183-BFB729A798F7}"/>
              </a:ext>
            </a:extLst>
          </p:cNvPr>
          <p:cNvSpPr txBox="1">
            <a:spLocks noGrp="1"/>
          </p:cNvSpPr>
          <p:nvPr>
            <p:ph type="body" idx="24" hasCustomPrompt="1"/>
          </p:nvPr>
        </p:nvSpPr>
        <p:spPr>
          <a:xfrm>
            <a:off x="6130967" y="1977114"/>
            <a:ext cx="2566950" cy="2586893"/>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1"/>
              </a:buClr>
              <a:buSzPct val="100000"/>
              <a:buFont typeface="Arial" panose="020B0604020202020204" pitchFamily="34" charset="0"/>
              <a:buChar char="•"/>
              <a:defRPr sz="1200">
                <a:solidFill>
                  <a:schemeClr val="bg1"/>
                </a:solidFill>
                <a:latin typeface="Calibri"/>
                <a:ea typeface="Calibri"/>
                <a:cs typeface="Calibri"/>
                <a:sym typeface="Calibri"/>
              </a:defRPr>
            </a:lvl1pPr>
            <a:lvl2pPr marL="365760" lvl="1" indent="-182880">
              <a:lnSpc>
                <a:spcPct val="150000"/>
              </a:lnSpc>
              <a:spcBef>
                <a:spcPts val="0"/>
              </a:spcBef>
              <a:spcAft>
                <a:spcPts val="0"/>
              </a:spcAft>
              <a:buClr>
                <a:schemeClr val="bg1"/>
              </a:buClr>
              <a:buSzPct val="110000"/>
              <a:buFont typeface="System Font Regular"/>
              <a:buChar char="◦"/>
              <a:defRPr sz="1200">
                <a:solidFill>
                  <a:schemeClr val="bg1"/>
                </a:solidFill>
                <a:latin typeface="Calibri"/>
                <a:ea typeface="Calibri"/>
                <a:cs typeface="Calibri"/>
                <a:sym typeface="Calibri"/>
              </a:defRPr>
            </a:lvl2pPr>
            <a:lvl3pPr marL="548640" lvl="2" indent="-182880">
              <a:lnSpc>
                <a:spcPct val="150000"/>
              </a:lnSpc>
              <a:spcBef>
                <a:spcPts val="0"/>
              </a:spcBef>
              <a:spcAft>
                <a:spcPts val="0"/>
              </a:spcAft>
              <a:buClr>
                <a:schemeClr val="bg1"/>
              </a:buClr>
              <a:buSzPct val="80000"/>
              <a:buFont typeface="Wingdings" pitchFamily="2" charset="2"/>
              <a:buChar char="§"/>
              <a:defRPr sz="1200">
                <a:solidFill>
                  <a:schemeClr val="bg1"/>
                </a:solidFill>
                <a:latin typeface="Calibri"/>
                <a:ea typeface="Calibri"/>
                <a:cs typeface="Calibri"/>
                <a:sym typeface="Calibri"/>
              </a:defRPr>
            </a:lvl3pPr>
            <a:lvl4pPr marL="731520" lvl="3" indent="-182880">
              <a:lnSpc>
                <a:spcPct val="150000"/>
              </a:lnSpc>
              <a:spcBef>
                <a:spcPts val="0"/>
              </a:spcBef>
              <a:spcAft>
                <a:spcPts val="0"/>
              </a:spcAft>
              <a:buClr>
                <a:schemeClr val="bg1"/>
              </a:buClr>
              <a:buSzPct val="100000"/>
              <a:buFont typeface=".Lucida Grande UI Regular"/>
              <a:buChar char="▫"/>
              <a:defRPr sz="1200" baseline="0">
                <a:solidFill>
                  <a:schemeClr val="bg1"/>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7" name="Text Placeholder 2">
            <a:extLst>
              <a:ext uri="{FF2B5EF4-FFF2-40B4-BE49-F238E27FC236}">
                <a16:creationId xmlns:a16="http://schemas.microsoft.com/office/drawing/2014/main" id="{2225AFA1-0F46-BA4D-BC27-D5D903043745}"/>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700">
                <a:solidFill>
                  <a:schemeClr val="bg1"/>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2995562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Z Blue Background - Copy Block">
    <p:bg>
      <p:bgPr>
        <a:solidFill>
          <a:schemeClr val="tx2"/>
        </a:solidFill>
        <a:effectLst/>
      </p:bgPr>
    </p:bg>
    <p:spTree>
      <p:nvGrpSpPr>
        <p:cNvPr id="1" name=""/>
        <p:cNvGrpSpPr/>
        <p:nvPr/>
      </p:nvGrpSpPr>
      <p:grpSpPr>
        <a:xfrm>
          <a:off x="0" y="0"/>
          <a:ext cx="0" cy="0"/>
          <a:chOff x="0" y="0"/>
          <a:chExt cx="0" cy="0"/>
        </a:xfrm>
      </p:grpSpPr>
      <p:sp>
        <p:nvSpPr>
          <p:cNvPr id="8" name="Google Shape;146;p22">
            <a:extLst>
              <a:ext uri="{FF2B5EF4-FFF2-40B4-BE49-F238E27FC236}">
                <a16:creationId xmlns:a16="http://schemas.microsoft.com/office/drawing/2014/main" id="{59A30DF4-D29F-6A42-9E7B-CE3FD1158465}"/>
              </a:ext>
            </a:extLst>
          </p:cNvPr>
          <p:cNvSpPr/>
          <p:nvPr userDrawn="1"/>
        </p:nvSpPr>
        <p:spPr>
          <a:xfrm>
            <a:off x="-5"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9" name="Google Shape;147;p22">
            <a:extLst>
              <a:ext uri="{FF2B5EF4-FFF2-40B4-BE49-F238E27FC236}">
                <a16:creationId xmlns:a16="http://schemas.microsoft.com/office/drawing/2014/main" id="{3575B6FE-675E-5B41-B537-E3E23F87D3D6}"/>
              </a:ext>
            </a:extLst>
          </p:cNvPr>
          <p:cNvSpPr/>
          <p:nvPr userDrawn="1"/>
        </p:nvSpPr>
        <p:spPr>
          <a:xfrm>
            <a:off x="5120640"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pic>
        <p:nvPicPr>
          <p:cNvPr id="10" name="Picture 9">
            <a:extLst>
              <a:ext uri="{FF2B5EF4-FFF2-40B4-BE49-F238E27FC236}">
                <a16:creationId xmlns:a16="http://schemas.microsoft.com/office/drawing/2014/main" id="{261D9DEF-5235-074C-9B80-EBE5F2CD3B9D}"/>
              </a:ext>
            </a:extLst>
          </p:cNvPr>
          <p:cNvPicPr>
            <a:picLocks noChangeAspect="1"/>
          </p:cNvPicPr>
          <p:nvPr userDrawn="1"/>
        </p:nvPicPr>
        <p:blipFill>
          <a:blip r:embed="rId2"/>
          <a:stretch>
            <a:fillRect/>
          </a:stretch>
        </p:blipFill>
        <p:spPr>
          <a:xfrm>
            <a:off x="4311397" y="4893395"/>
            <a:ext cx="521207" cy="643262"/>
          </a:xfrm>
          <a:prstGeom prst="rect">
            <a:avLst/>
          </a:prstGeom>
        </p:spPr>
      </p:pic>
      <p:sp>
        <p:nvSpPr>
          <p:cNvPr id="15" name="Google Shape;37;p6">
            <a:extLst>
              <a:ext uri="{FF2B5EF4-FFF2-40B4-BE49-F238E27FC236}">
                <a16:creationId xmlns:a16="http://schemas.microsoft.com/office/drawing/2014/main" id="{D92D7924-F748-6B46-9C80-43985F53E4AE}"/>
              </a:ext>
            </a:extLst>
          </p:cNvPr>
          <p:cNvSpPr txBox="1">
            <a:spLocks noGrp="1"/>
          </p:cNvSpPr>
          <p:nvPr>
            <p:ph type="title"/>
          </p:nvPr>
        </p:nvSpPr>
        <p:spPr>
          <a:xfrm>
            <a:off x="463863"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bg1"/>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16" name="Google Shape;38;p6">
            <a:extLst>
              <a:ext uri="{FF2B5EF4-FFF2-40B4-BE49-F238E27FC236}">
                <a16:creationId xmlns:a16="http://schemas.microsoft.com/office/drawing/2014/main" id="{0508A666-61F4-5041-8D13-46CE57A73EC9}"/>
              </a:ext>
            </a:extLst>
          </p:cNvPr>
          <p:cNvSpPr txBox="1">
            <a:spLocks noGrp="1"/>
          </p:cNvSpPr>
          <p:nvPr>
            <p:ph type="subTitle" idx="1"/>
          </p:nvPr>
        </p:nvSpPr>
        <p:spPr>
          <a:xfrm>
            <a:off x="463863"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bg1"/>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sp>
        <p:nvSpPr>
          <p:cNvPr id="22" name="Text Placeholder 4">
            <a:extLst>
              <a:ext uri="{FF2B5EF4-FFF2-40B4-BE49-F238E27FC236}">
                <a16:creationId xmlns:a16="http://schemas.microsoft.com/office/drawing/2014/main" id="{1A74B6B1-D174-F640-9B27-24ACB2FBEB37}"/>
              </a:ext>
            </a:extLst>
          </p:cNvPr>
          <p:cNvSpPr>
            <a:spLocks noGrp="1"/>
          </p:cNvSpPr>
          <p:nvPr>
            <p:ph type="body" sz="quarter" idx="21" hasCustomPrompt="1"/>
          </p:nvPr>
        </p:nvSpPr>
        <p:spPr>
          <a:xfrm>
            <a:off x="463863" y="1512092"/>
            <a:ext cx="5486400" cy="3051916"/>
          </a:xfrm>
          <a:prstGeom prst="rect">
            <a:avLst/>
          </a:prstGeom>
        </p:spPr>
        <p:txBody>
          <a:bodyPr anchor="t"/>
          <a:lstStyle>
            <a:lvl1pPr>
              <a:buFontTx/>
              <a:buNone/>
              <a:defRPr sz="140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12" name="TextBox 11">
            <a:extLst>
              <a:ext uri="{FF2B5EF4-FFF2-40B4-BE49-F238E27FC236}">
                <a16:creationId xmlns:a16="http://schemas.microsoft.com/office/drawing/2014/main" id="{6982ED2F-6CB4-5445-84F6-B5E15B886B52}"/>
              </a:ext>
            </a:extLst>
          </p:cNvPr>
          <p:cNvSpPr txBox="1"/>
          <p:nvPr userDrawn="1"/>
        </p:nvSpPr>
        <p:spPr>
          <a:xfrm>
            <a:off x="463863"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solidFill>
              </a:rPr>
              <a:t>The University of Arizona Global Campus </a:t>
            </a:r>
            <a:br>
              <a:rPr lang="en-US" sz="600">
                <a:solidFill>
                  <a:schemeClr val="bg1"/>
                </a:solidFill>
              </a:rPr>
            </a:br>
            <a:r>
              <a:rPr lang="en-US" sz="600">
                <a:solidFill>
                  <a:schemeClr val="bg1"/>
                </a:solidFill>
              </a:rPr>
              <a:t>Proprietary &amp; Confidential - For Internal Use Only</a:t>
            </a:r>
          </a:p>
        </p:txBody>
      </p:sp>
      <p:sp>
        <p:nvSpPr>
          <p:cNvPr id="13" name="Google Shape;40;p6">
            <a:extLst>
              <a:ext uri="{FF2B5EF4-FFF2-40B4-BE49-F238E27FC236}">
                <a16:creationId xmlns:a16="http://schemas.microsoft.com/office/drawing/2014/main" id="{DB7666F3-BEC3-2843-ACBD-9109CB424DE3}"/>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1" name="Text Placeholder 2">
            <a:extLst>
              <a:ext uri="{FF2B5EF4-FFF2-40B4-BE49-F238E27FC236}">
                <a16:creationId xmlns:a16="http://schemas.microsoft.com/office/drawing/2014/main" id="{B2ADD1F5-D664-1247-931E-49C897226C3B}"/>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700">
                <a:solidFill>
                  <a:schemeClr val="bg1"/>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3629602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Background - AZ Red Footer - 1 Column">
    <p:spTree>
      <p:nvGrpSpPr>
        <p:cNvPr id="1" name=""/>
        <p:cNvGrpSpPr/>
        <p:nvPr/>
      </p:nvGrpSpPr>
      <p:grpSpPr>
        <a:xfrm>
          <a:off x="0" y="0"/>
          <a:ext cx="0" cy="0"/>
          <a:chOff x="0" y="0"/>
          <a:chExt cx="0" cy="0"/>
        </a:xfrm>
      </p:grpSpPr>
      <p:sp>
        <p:nvSpPr>
          <p:cNvPr id="3" name="Google Shape;146;p22">
            <a:extLst>
              <a:ext uri="{FF2B5EF4-FFF2-40B4-BE49-F238E27FC236}">
                <a16:creationId xmlns:a16="http://schemas.microsoft.com/office/drawing/2014/main" id="{141FCBBB-0E4A-D440-B50D-0B1167F96EFF}"/>
              </a:ext>
            </a:extLst>
          </p:cNvPr>
          <p:cNvSpPr/>
          <p:nvPr userDrawn="1"/>
        </p:nvSpPr>
        <p:spPr>
          <a:xfrm>
            <a:off x="-5"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4" name="Google Shape;147;p22">
            <a:extLst>
              <a:ext uri="{FF2B5EF4-FFF2-40B4-BE49-F238E27FC236}">
                <a16:creationId xmlns:a16="http://schemas.microsoft.com/office/drawing/2014/main" id="{E71A828E-7501-8842-A4C2-56D8C8D7C5D1}"/>
              </a:ext>
            </a:extLst>
          </p:cNvPr>
          <p:cNvSpPr/>
          <p:nvPr userDrawn="1"/>
        </p:nvSpPr>
        <p:spPr>
          <a:xfrm>
            <a:off x="5120640"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pic>
        <p:nvPicPr>
          <p:cNvPr id="8" name="Picture 7">
            <a:extLst>
              <a:ext uri="{FF2B5EF4-FFF2-40B4-BE49-F238E27FC236}">
                <a16:creationId xmlns:a16="http://schemas.microsoft.com/office/drawing/2014/main" id="{526E866C-0D3B-F940-97B4-C5F2CDAE3D39}"/>
              </a:ext>
            </a:extLst>
          </p:cNvPr>
          <p:cNvPicPr>
            <a:picLocks noChangeAspect="1"/>
          </p:cNvPicPr>
          <p:nvPr userDrawn="1"/>
        </p:nvPicPr>
        <p:blipFill>
          <a:blip r:embed="rId2"/>
          <a:stretch>
            <a:fillRect/>
          </a:stretch>
        </p:blipFill>
        <p:spPr>
          <a:xfrm>
            <a:off x="4311397" y="4893395"/>
            <a:ext cx="521207" cy="643262"/>
          </a:xfrm>
          <a:prstGeom prst="rect">
            <a:avLst/>
          </a:prstGeom>
        </p:spPr>
      </p:pic>
      <p:sp>
        <p:nvSpPr>
          <p:cNvPr id="10" name="Google Shape;37;p6">
            <a:extLst>
              <a:ext uri="{FF2B5EF4-FFF2-40B4-BE49-F238E27FC236}">
                <a16:creationId xmlns:a16="http://schemas.microsoft.com/office/drawing/2014/main" id="{3AE8A83C-0016-2047-BCE2-2810B04598A9}"/>
              </a:ext>
            </a:extLst>
          </p:cNvPr>
          <p:cNvSpPr txBox="1">
            <a:spLocks noGrp="1"/>
          </p:cNvSpPr>
          <p:nvPr>
            <p:ph type="title"/>
          </p:nvPr>
        </p:nvSpPr>
        <p:spPr>
          <a:xfrm>
            <a:off x="463863"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tx2"/>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11" name="Google Shape;38;p6">
            <a:extLst>
              <a:ext uri="{FF2B5EF4-FFF2-40B4-BE49-F238E27FC236}">
                <a16:creationId xmlns:a16="http://schemas.microsoft.com/office/drawing/2014/main" id="{95DB93F6-13FB-784B-A5D2-957F6A618DC7}"/>
              </a:ext>
            </a:extLst>
          </p:cNvPr>
          <p:cNvSpPr txBox="1">
            <a:spLocks noGrp="1"/>
          </p:cNvSpPr>
          <p:nvPr>
            <p:ph type="subTitle" idx="1"/>
          </p:nvPr>
        </p:nvSpPr>
        <p:spPr>
          <a:xfrm>
            <a:off x="463863"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tx2"/>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sp>
        <p:nvSpPr>
          <p:cNvPr id="12" name="Text Placeholder 4">
            <a:extLst>
              <a:ext uri="{FF2B5EF4-FFF2-40B4-BE49-F238E27FC236}">
                <a16:creationId xmlns:a16="http://schemas.microsoft.com/office/drawing/2014/main" id="{8D2F9C5A-6C39-944E-A403-E7B0DA733BD2}"/>
              </a:ext>
            </a:extLst>
          </p:cNvPr>
          <p:cNvSpPr>
            <a:spLocks noGrp="1"/>
          </p:cNvSpPr>
          <p:nvPr>
            <p:ph type="body" sz="quarter" idx="14" hasCustomPrompt="1"/>
          </p:nvPr>
        </p:nvSpPr>
        <p:spPr>
          <a:xfrm>
            <a:off x="463863" y="1519913"/>
            <a:ext cx="8216050" cy="457200"/>
          </a:xfrm>
          <a:prstGeom prst="rect">
            <a:avLst/>
          </a:prstGeom>
        </p:spPr>
        <p:txBody>
          <a:bodyPr anchor="ctr"/>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3" name="Google Shape;19;p3">
            <a:extLst>
              <a:ext uri="{FF2B5EF4-FFF2-40B4-BE49-F238E27FC236}">
                <a16:creationId xmlns:a16="http://schemas.microsoft.com/office/drawing/2014/main" id="{005A9889-914E-324A-AEDB-F9A7C4F998D2}"/>
              </a:ext>
            </a:extLst>
          </p:cNvPr>
          <p:cNvSpPr txBox="1">
            <a:spLocks noGrp="1"/>
          </p:cNvSpPr>
          <p:nvPr>
            <p:ph type="body" idx="15" hasCustomPrompt="1"/>
          </p:nvPr>
        </p:nvSpPr>
        <p:spPr>
          <a:xfrm>
            <a:off x="463863" y="1977113"/>
            <a:ext cx="8216050" cy="2587752"/>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bg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4" name="TextBox 13">
            <a:extLst>
              <a:ext uri="{FF2B5EF4-FFF2-40B4-BE49-F238E27FC236}">
                <a16:creationId xmlns:a16="http://schemas.microsoft.com/office/drawing/2014/main" id="{D1E81253-7113-5C42-8027-A90706C3CC9A}"/>
              </a:ext>
            </a:extLst>
          </p:cNvPr>
          <p:cNvSpPr txBox="1"/>
          <p:nvPr userDrawn="1"/>
        </p:nvSpPr>
        <p:spPr>
          <a:xfrm>
            <a:off x="463863"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lumMod val="50000"/>
                  </a:schemeClr>
                </a:solidFill>
              </a:rPr>
              <a:t>The University of Arizona Global Campus </a:t>
            </a:r>
            <a:br>
              <a:rPr lang="en-US" sz="600">
                <a:solidFill>
                  <a:schemeClr val="bg1">
                    <a:lumMod val="50000"/>
                  </a:schemeClr>
                </a:solidFill>
              </a:rPr>
            </a:br>
            <a:r>
              <a:rPr lang="en-US" sz="600">
                <a:solidFill>
                  <a:schemeClr val="bg1">
                    <a:lumMod val="50000"/>
                  </a:schemeClr>
                </a:solidFill>
              </a:rPr>
              <a:t>Proprietary &amp; Confidential - For Internal Use Only</a:t>
            </a:r>
          </a:p>
        </p:txBody>
      </p:sp>
      <p:sp>
        <p:nvSpPr>
          <p:cNvPr id="15" name="Google Shape;40;p6">
            <a:extLst>
              <a:ext uri="{FF2B5EF4-FFF2-40B4-BE49-F238E27FC236}">
                <a16:creationId xmlns:a16="http://schemas.microsoft.com/office/drawing/2014/main" id="{FEE11DC5-922E-C346-A92C-CB4FECED3330}"/>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6" name="Text Placeholder 2">
            <a:extLst>
              <a:ext uri="{FF2B5EF4-FFF2-40B4-BE49-F238E27FC236}">
                <a16:creationId xmlns:a16="http://schemas.microsoft.com/office/drawing/2014/main" id="{43B0631E-49D9-B545-A74F-DDE02A286841}"/>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7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318190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Background - AZ Red Footer - 2 Column">
    <p:spTree>
      <p:nvGrpSpPr>
        <p:cNvPr id="1" name=""/>
        <p:cNvGrpSpPr/>
        <p:nvPr/>
      </p:nvGrpSpPr>
      <p:grpSpPr>
        <a:xfrm>
          <a:off x="0" y="0"/>
          <a:ext cx="0" cy="0"/>
          <a:chOff x="0" y="0"/>
          <a:chExt cx="0" cy="0"/>
        </a:xfrm>
      </p:grpSpPr>
      <p:sp>
        <p:nvSpPr>
          <p:cNvPr id="3" name="Google Shape;146;p22">
            <a:extLst>
              <a:ext uri="{FF2B5EF4-FFF2-40B4-BE49-F238E27FC236}">
                <a16:creationId xmlns:a16="http://schemas.microsoft.com/office/drawing/2014/main" id="{141FCBBB-0E4A-D440-B50D-0B1167F96EFF}"/>
              </a:ext>
            </a:extLst>
          </p:cNvPr>
          <p:cNvSpPr/>
          <p:nvPr userDrawn="1"/>
        </p:nvSpPr>
        <p:spPr>
          <a:xfrm>
            <a:off x="-5"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4" name="Google Shape;147;p22">
            <a:extLst>
              <a:ext uri="{FF2B5EF4-FFF2-40B4-BE49-F238E27FC236}">
                <a16:creationId xmlns:a16="http://schemas.microsoft.com/office/drawing/2014/main" id="{E71A828E-7501-8842-A4C2-56D8C8D7C5D1}"/>
              </a:ext>
            </a:extLst>
          </p:cNvPr>
          <p:cNvSpPr/>
          <p:nvPr userDrawn="1"/>
        </p:nvSpPr>
        <p:spPr>
          <a:xfrm>
            <a:off x="5120640"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pic>
        <p:nvPicPr>
          <p:cNvPr id="8" name="Picture 7">
            <a:extLst>
              <a:ext uri="{FF2B5EF4-FFF2-40B4-BE49-F238E27FC236}">
                <a16:creationId xmlns:a16="http://schemas.microsoft.com/office/drawing/2014/main" id="{526E866C-0D3B-F940-97B4-C5F2CDAE3D39}"/>
              </a:ext>
            </a:extLst>
          </p:cNvPr>
          <p:cNvPicPr>
            <a:picLocks noChangeAspect="1"/>
          </p:cNvPicPr>
          <p:nvPr userDrawn="1"/>
        </p:nvPicPr>
        <p:blipFill>
          <a:blip r:embed="rId2"/>
          <a:stretch>
            <a:fillRect/>
          </a:stretch>
        </p:blipFill>
        <p:spPr>
          <a:xfrm>
            <a:off x="4311397" y="4893395"/>
            <a:ext cx="521207" cy="643262"/>
          </a:xfrm>
          <a:prstGeom prst="rect">
            <a:avLst/>
          </a:prstGeom>
        </p:spPr>
      </p:pic>
      <p:sp>
        <p:nvSpPr>
          <p:cNvPr id="10" name="Google Shape;37;p6">
            <a:extLst>
              <a:ext uri="{FF2B5EF4-FFF2-40B4-BE49-F238E27FC236}">
                <a16:creationId xmlns:a16="http://schemas.microsoft.com/office/drawing/2014/main" id="{3AE8A83C-0016-2047-BCE2-2810B04598A9}"/>
              </a:ext>
            </a:extLst>
          </p:cNvPr>
          <p:cNvSpPr txBox="1">
            <a:spLocks noGrp="1"/>
          </p:cNvSpPr>
          <p:nvPr>
            <p:ph type="title"/>
          </p:nvPr>
        </p:nvSpPr>
        <p:spPr>
          <a:xfrm>
            <a:off x="463863"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tx2"/>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11" name="Google Shape;38;p6">
            <a:extLst>
              <a:ext uri="{FF2B5EF4-FFF2-40B4-BE49-F238E27FC236}">
                <a16:creationId xmlns:a16="http://schemas.microsoft.com/office/drawing/2014/main" id="{95DB93F6-13FB-784B-A5D2-957F6A618DC7}"/>
              </a:ext>
            </a:extLst>
          </p:cNvPr>
          <p:cNvSpPr txBox="1">
            <a:spLocks noGrp="1"/>
          </p:cNvSpPr>
          <p:nvPr>
            <p:ph type="subTitle" idx="1"/>
          </p:nvPr>
        </p:nvSpPr>
        <p:spPr>
          <a:xfrm>
            <a:off x="463863"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tx2"/>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sp>
        <p:nvSpPr>
          <p:cNvPr id="18" name="Text Placeholder 4">
            <a:extLst>
              <a:ext uri="{FF2B5EF4-FFF2-40B4-BE49-F238E27FC236}">
                <a16:creationId xmlns:a16="http://schemas.microsoft.com/office/drawing/2014/main" id="{C204A671-0C7E-6E4E-B22C-BCC2C11380A7}"/>
              </a:ext>
            </a:extLst>
          </p:cNvPr>
          <p:cNvSpPr>
            <a:spLocks noGrp="1"/>
          </p:cNvSpPr>
          <p:nvPr>
            <p:ph type="body" sz="quarter" idx="13" hasCustomPrompt="1"/>
          </p:nvPr>
        </p:nvSpPr>
        <p:spPr>
          <a:xfrm>
            <a:off x="463863" y="1519912"/>
            <a:ext cx="3955836" cy="457200"/>
          </a:xfrm>
          <a:prstGeom prst="rect">
            <a:avLst/>
          </a:prstGeom>
        </p:spPr>
        <p:txBody>
          <a:bodyPr anchor="ctr"/>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9" name="Text Placeholder 4">
            <a:extLst>
              <a:ext uri="{FF2B5EF4-FFF2-40B4-BE49-F238E27FC236}">
                <a16:creationId xmlns:a16="http://schemas.microsoft.com/office/drawing/2014/main" id="{2F99CD15-B388-974A-BBEB-91DA053199ED}"/>
              </a:ext>
            </a:extLst>
          </p:cNvPr>
          <p:cNvSpPr>
            <a:spLocks noGrp="1"/>
          </p:cNvSpPr>
          <p:nvPr>
            <p:ph type="body" sz="quarter" idx="16" hasCustomPrompt="1"/>
          </p:nvPr>
        </p:nvSpPr>
        <p:spPr>
          <a:xfrm>
            <a:off x="4709160" y="1519912"/>
            <a:ext cx="3955836" cy="457200"/>
          </a:xfrm>
          <a:prstGeom prst="rect">
            <a:avLst/>
          </a:prstGeom>
        </p:spPr>
        <p:txBody>
          <a:bodyPr anchor="ctr"/>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20" name="Google Shape;19;p3">
            <a:extLst>
              <a:ext uri="{FF2B5EF4-FFF2-40B4-BE49-F238E27FC236}">
                <a16:creationId xmlns:a16="http://schemas.microsoft.com/office/drawing/2014/main" id="{EE2AE226-18A2-E541-9FD0-6E5D39F95860}"/>
              </a:ext>
            </a:extLst>
          </p:cNvPr>
          <p:cNvSpPr txBox="1">
            <a:spLocks noGrp="1"/>
          </p:cNvSpPr>
          <p:nvPr>
            <p:ph type="body" idx="17" hasCustomPrompt="1"/>
          </p:nvPr>
        </p:nvSpPr>
        <p:spPr>
          <a:xfrm>
            <a:off x="463863" y="1977113"/>
            <a:ext cx="3955837" cy="2587752"/>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bg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1" name="Google Shape;19;p3">
            <a:extLst>
              <a:ext uri="{FF2B5EF4-FFF2-40B4-BE49-F238E27FC236}">
                <a16:creationId xmlns:a16="http://schemas.microsoft.com/office/drawing/2014/main" id="{B06220C9-B0F2-CD4D-9108-48E1B8A294C0}"/>
              </a:ext>
            </a:extLst>
          </p:cNvPr>
          <p:cNvSpPr txBox="1">
            <a:spLocks noGrp="1"/>
          </p:cNvSpPr>
          <p:nvPr>
            <p:ph type="body" idx="20" hasCustomPrompt="1"/>
          </p:nvPr>
        </p:nvSpPr>
        <p:spPr>
          <a:xfrm>
            <a:off x="4707419" y="1977114"/>
            <a:ext cx="3955837" cy="2586893"/>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bg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2" name="TextBox 11">
            <a:extLst>
              <a:ext uri="{FF2B5EF4-FFF2-40B4-BE49-F238E27FC236}">
                <a16:creationId xmlns:a16="http://schemas.microsoft.com/office/drawing/2014/main" id="{CC89CE7A-A925-164D-9A0C-A9D974006576}"/>
              </a:ext>
            </a:extLst>
          </p:cNvPr>
          <p:cNvSpPr txBox="1"/>
          <p:nvPr userDrawn="1"/>
        </p:nvSpPr>
        <p:spPr>
          <a:xfrm>
            <a:off x="463863"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lumMod val="50000"/>
                  </a:schemeClr>
                </a:solidFill>
              </a:rPr>
              <a:t>The University of Arizona Global Campus </a:t>
            </a:r>
            <a:br>
              <a:rPr lang="en-US" sz="600">
                <a:solidFill>
                  <a:schemeClr val="bg1">
                    <a:lumMod val="50000"/>
                  </a:schemeClr>
                </a:solidFill>
              </a:rPr>
            </a:br>
            <a:r>
              <a:rPr lang="en-US" sz="600">
                <a:solidFill>
                  <a:schemeClr val="bg1">
                    <a:lumMod val="50000"/>
                  </a:schemeClr>
                </a:solidFill>
              </a:rPr>
              <a:t>Proprietary &amp; Confidential - For Internal Use Only</a:t>
            </a:r>
          </a:p>
        </p:txBody>
      </p:sp>
      <p:sp>
        <p:nvSpPr>
          <p:cNvPr id="13" name="Google Shape;40;p6">
            <a:extLst>
              <a:ext uri="{FF2B5EF4-FFF2-40B4-BE49-F238E27FC236}">
                <a16:creationId xmlns:a16="http://schemas.microsoft.com/office/drawing/2014/main" id="{8423E6D0-9437-D140-A269-3CEA4ACAEB87}"/>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4" name="Text Placeholder 2">
            <a:extLst>
              <a:ext uri="{FF2B5EF4-FFF2-40B4-BE49-F238E27FC236}">
                <a16:creationId xmlns:a16="http://schemas.microsoft.com/office/drawing/2014/main" id="{1B9AA425-B022-9A45-B2ED-BF578F9577BD}"/>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7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96544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Background - AZ Red Footer - 3 Column">
    <p:spTree>
      <p:nvGrpSpPr>
        <p:cNvPr id="1" name=""/>
        <p:cNvGrpSpPr/>
        <p:nvPr/>
      </p:nvGrpSpPr>
      <p:grpSpPr>
        <a:xfrm>
          <a:off x="0" y="0"/>
          <a:ext cx="0" cy="0"/>
          <a:chOff x="0" y="0"/>
          <a:chExt cx="0" cy="0"/>
        </a:xfrm>
      </p:grpSpPr>
      <p:sp>
        <p:nvSpPr>
          <p:cNvPr id="3" name="Google Shape;146;p22">
            <a:extLst>
              <a:ext uri="{FF2B5EF4-FFF2-40B4-BE49-F238E27FC236}">
                <a16:creationId xmlns:a16="http://schemas.microsoft.com/office/drawing/2014/main" id="{141FCBBB-0E4A-D440-B50D-0B1167F96EFF}"/>
              </a:ext>
            </a:extLst>
          </p:cNvPr>
          <p:cNvSpPr/>
          <p:nvPr userDrawn="1"/>
        </p:nvSpPr>
        <p:spPr>
          <a:xfrm>
            <a:off x="-5"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4" name="Google Shape;147;p22">
            <a:extLst>
              <a:ext uri="{FF2B5EF4-FFF2-40B4-BE49-F238E27FC236}">
                <a16:creationId xmlns:a16="http://schemas.microsoft.com/office/drawing/2014/main" id="{E71A828E-7501-8842-A4C2-56D8C8D7C5D1}"/>
              </a:ext>
            </a:extLst>
          </p:cNvPr>
          <p:cNvSpPr/>
          <p:nvPr userDrawn="1"/>
        </p:nvSpPr>
        <p:spPr>
          <a:xfrm>
            <a:off x="5120640"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pic>
        <p:nvPicPr>
          <p:cNvPr id="8" name="Picture 7">
            <a:extLst>
              <a:ext uri="{FF2B5EF4-FFF2-40B4-BE49-F238E27FC236}">
                <a16:creationId xmlns:a16="http://schemas.microsoft.com/office/drawing/2014/main" id="{526E866C-0D3B-F940-97B4-C5F2CDAE3D39}"/>
              </a:ext>
            </a:extLst>
          </p:cNvPr>
          <p:cNvPicPr>
            <a:picLocks noChangeAspect="1"/>
          </p:cNvPicPr>
          <p:nvPr userDrawn="1"/>
        </p:nvPicPr>
        <p:blipFill>
          <a:blip r:embed="rId2"/>
          <a:stretch>
            <a:fillRect/>
          </a:stretch>
        </p:blipFill>
        <p:spPr>
          <a:xfrm>
            <a:off x="4311397" y="4893395"/>
            <a:ext cx="521207" cy="643262"/>
          </a:xfrm>
          <a:prstGeom prst="rect">
            <a:avLst/>
          </a:prstGeom>
        </p:spPr>
      </p:pic>
      <p:sp>
        <p:nvSpPr>
          <p:cNvPr id="10" name="Google Shape;37;p6">
            <a:extLst>
              <a:ext uri="{FF2B5EF4-FFF2-40B4-BE49-F238E27FC236}">
                <a16:creationId xmlns:a16="http://schemas.microsoft.com/office/drawing/2014/main" id="{3AE8A83C-0016-2047-BCE2-2810B04598A9}"/>
              </a:ext>
            </a:extLst>
          </p:cNvPr>
          <p:cNvSpPr txBox="1">
            <a:spLocks noGrp="1"/>
          </p:cNvSpPr>
          <p:nvPr>
            <p:ph type="title"/>
          </p:nvPr>
        </p:nvSpPr>
        <p:spPr>
          <a:xfrm>
            <a:off x="463863"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tx2"/>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11" name="Google Shape;38;p6">
            <a:extLst>
              <a:ext uri="{FF2B5EF4-FFF2-40B4-BE49-F238E27FC236}">
                <a16:creationId xmlns:a16="http://schemas.microsoft.com/office/drawing/2014/main" id="{95DB93F6-13FB-784B-A5D2-957F6A618DC7}"/>
              </a:ext>
            </a:extLst>
          </p:cNvPr>
          <p:cNvSpPr txBox="1">
            <a:spLocks noGrp="1"/>
          </p:cNvSpPr>
          <p:nvPr>
            <p:ph type="subTitle" idx="1"/>
          </p:nvPr>
        </p:nvSpPr>
        <p:spPr>
          <a:xfrm>
            <a:off x="463863"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tx2"/>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sp>
        <p:nvSpPr>
          <p:cNvPr id="14" name="Text Placeholder 4">
            <a:extLst>
              <a:ext uri="{FF2B5EF4-FFF2-40B4-BE49-F238E27FC236}">
                <a16:creationId xmlns:a16="http://schemas.microsoft.com/office/drawing/2014/main" id="{7DDE6EFF-2B1E-D74F-BDC5-98CA7149E6DC}"/>
              </a:ext>
            </a:extLst>
          </p:cNvPr>
          <p:cNvSpPr>
            <a:spLocks noGrp="1"/>
          </p:cNvSpPr>
          <p:nvPr>
            <p:ph type="body" sz="quarter" idx="21" hasCustomPrompt="1"/>
          </p:nvPr>
        </p:nvSpPr>
        <p:spPr>
          <a:xfrm>
            <a:off x="463863" y="1519912"/>
            <a:ext cx="2551176" cy="457200"/>
          </a:xfrm>
          <a:prstGeom prst="rect">
            <a:avLst/>
          </a:prstGeom>
        </p:spPr>
        <p:txBody>
          <a:bodyPr anchor="ctr"/>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5" name="Text Placeholder 4">
            <a:extLst>
              <a:ext uri="{FF2B5EF4-FFF2-40B4-BE49-F238E27FC236}">
                <a16:creationId xmlns:a16="http://schemas.microsoft.com/office/drawing/2014/main" id="{05464439-486C-954D-A09C-0AF4727B2ADE}"/>
              </a:ext>
            </a:extLst>
          </p:cNvPr>
          <p:cNvSpPr>
            <a:spLocks noGrp="1"/>
          </p:cNvSpPr>
          <p:nvPr>
            <p:ph type="body" sz="quarter" idx="15" hasCustomPrompt="1"/>
          </p:nvPr>
        </p:nvSpPr>
        <p:spPr>
          <a:xfrm>
            <a:off x="3303713" y="1519912"/>
            <a:ext cx="2560320" cy="457200"/>
          </a:xfrm>
          <a:prstGeom prst="rect">
            <a:avLst/>
          </a:prstGeom>
        </p:spPr>
        <p:txBody>
          <a:bodyPr anchor="ctr"/>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6" name="Text Placeholder 4">
            <a:extLst>
              <a:ext uri="{FF2B5EF4-FFF2-40B4-BE49-F238E27FC236}">
                <a16:creationId xmlns:a16="http://schemas.microsoft.com/office/drawing/2014/main" id="{1D78F83F-6FA9-C24A-A7D7-13DB586D0822}"/>
              </a:ext>
            </a:extLst>
          </p:cNvPr>
          <p:cNvSpPr>
            <a:spLocks noGrp="1"/>
          </p:cNvSpPr>
          <p:nvPr>
            <p:ph type="body" sz="quarter" idx="22" hasCustomPrompt="1"/>
          </p:nvPr>
        </p:nvSpPr>
        <p:spPr>
          <a:xfrm>
            <a:off x="6137975" y="1519912"/>
            <a:ext cx="2560320" cy="457200"/>
          </a:xfrm>
          <a:prstGeom prst="rect">
            <a:avLst/>
          </a:prstGeom>
        </p:spPr>
        <p:txBody>
          <a:bodyPr anchor="ctr"/>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7" name="Google Shape;19;p3">
            <a:extLst>
              <a:ext uri="{FF2B5EF4-FFF2-40B4-BE49-F238E27FC236}">
                <a16:creationId xmlns:a16="http://schemas.microsoft.com/office/drawing/2014/main" id="{95D53D9D-04FE-234D-9795-453BB5613494}"/>
              </a:ext>
            </a:extLst>
          </p:cNvPr>
          <p:cNvSpPr txBox="1">
            <a:spLocks noGrp="1"/>
          </p:cNvSpPr>
          <p:nvPr>
            <p:ph type="body" idx="14" hasCustomPrompt="1"/>
          </p:nvPr>
        </p:nvSpPr>
        <p:spPr>
          <a:xfrm>
            <a:off x="463863" y="1977114"/>
            <a:ext cx="2555271" cy="2586893"/>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bg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8" name="Google Shape;19;p3">
            <a:extLst>
              <a:ext uri="{FF2B5EF4-FFF2-40B4-BE49-F238E27FC236}">
                <a16:creationId xmlns:a16="http://schemas.microsoft.com/office/drawing/2014/main" id="{1CFE69EC-45CA-AA42-A9F9-E9B94A721E2E}"/>
              </a:ext>
            </a:extLst>
          </p:cNvPr>
          <p:cNvSpPr txBox="1">
            <a:spLocks noGrp="1"/>
          </p:cNvSpPr>
          <p:nvPr>
            <p:ph type="body" idx="23" hasCustomPrompt="1"/>
          </p:nvPr>
        </p:nvSpPr>
        <p:spPr>
          <a:xfrm>
            <a:off x="3299042" y="1977114"/>
            <a:ext cx="2566950" cy="2586893"/>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bg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9" name="Google Shape;19;p3">
            <a:extLst>
              <a:ext uri="{FF2B5EF4-FFF2-40B4-BE49-F238E27FC236}">
                <a16:creationId xmlns:a16="http://schemas.microsoft.com/office/drawing/2014/main" id="{8DFB95E4-E5E6-F143-8DE2-B1CC8DD417E8}"/>
              </a:ext>
            </a:extLst>
          </p:cNvPr>
          <p:cNvSpPr txBox="1">
            <a:spLocks noGrp="1"/>
          </p:cNvSpPr>
          <p:nvPr>
            <p:ph type="body" idx="24" hasCustomPrompt="1"/>
          </p:nvPr>
        </p:nvSpPr>
        <p:spPr>
          <a:xfrm>
            <a:off x="6130967" y="1977114"/>
            <a:ext cx="2566950" cy="2586893"/>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bg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0" name="TextBox 19">
            <a:extLst>
              <a:ext uri="{FF2B5EF4-FFF2-40B4-BE49-F238E27FC236}">
                <a16:creationId xmlns:a16="http://schemas.microsoft.com/office/drawing/2014/main" id="{26DF439E-11BC-5F47-8759-21364479E1DF}"/>
              </a:ext>
            </a:extLst>
          </p:cNvPr>
          <p:cNvSpPr txBox="1"/>
          <p:nvPr userDrawn="1"/>
        </p:nvSpPr>
        <p:spPr>
          <a:xfrm>
            <a:off x="463863"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lumMod val="50000"/>
                  </a:schemeClr>
                </a:solidFill>
              </a:rPr>
              <a:t>The University of Arizona Global Campus </a:t>
            </a:r>
            <a:br>
              <a:rPr lang="en-US" sz="600">
                <a:solidFill>
                  <a:schemeClr val="bg1">
                    <a:lumMod val="50000"/>
                  </a:schemeClr>
                </a:solidFill>
              </a:rPr>
            </a:br>
            <a:r>
              <a:rPr lang="en-US" sz="600">
                <a:solidFill>
                  <a:schemeClr val="bg1">
                    <a:lumMod val="50000"/>
                  </a:schemeClr>
                </a:solidFill>
              </a:rPr>
              <a:t>Proprietary &amp; Confidential - For Internal Use Only</a:t>
            </a:r>
          </a:p>
        </p:txBody>
      </p:sp>
      <p:sp>
        <p:nvSpPr>
          <p:cNvPr id="21" name="Google Shape;40;p6">
            <a:extLst>
              <a:ext uri="{FF2B5EF4-FFF2-40B4-BE49-F238E27FC236}">
                <a16:creationId xmlns:a16="http://schemas.microsoft.com/office/drawing/2014/main" id="{A13FCA38-4DE2-CC45-87D0-5FC13F1129DE}"/>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2" name="Text Placeholder 2">
            <a:extLst>
              <a:ext uri="{FF2B5EF4-FFF2-40B4-BE49-F238E27FC236}">
                <a16:creationId xmlns:a16="http://schemas.microsoft.com/office/drawing/2014/main" id="{D6E77B68-E768-7941-9AD9-3E5E8DCE1A12}"/>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7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3611632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Background - AZ Red Footer - Copy Block">
    <p:spTree>
      <p:nvGrpSpPr>
        <p:cNvPr id="1" name=""/>
        <p:cNvGrpSpPr/>
        <p:nvPr/>
      </p:nvGrpSpPr>
      <p:grpSpPr>
        <a:xfrm>
          <a:off x="0" y="0"/>
          <a:ext cx="0" cy="0"/>
          <a:chOff x="0" y="0"/>
          <a:chExt cx="0" cy="0"/>
        </a:xfrm>
      </p:grpSpPr>
      <p:sp>
        <p:nvSpPr>
          <p:cNvPr id="3" name="Google Shape;146;p22">
            <a:extLst>
              <a:ext uri="{FF2B5EF4-FFF2-40B4-BE49-F238E27FC236}">
                <a16:creationId xmlns:a16="http://schemas.microsoft.com/office/drawing/2014/main" id="{141FCBBB-0E4A-D440-B50D-0B1167F96EFF}"/>
              </a:ext>
            </a:extLst>
          </p:cNvPr>
          <p:cNvSpPr/>
          <p:nvPr userDrawn="1"/>
        </p:nvSpPr>
        <p:spPr>
          <a:xfrm>
            <a:off x="-5"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4" name="Google Shape;147;p22">
            <a:extLst>
              <a:ext uri="{FF2B5EF4-FFF2-40B4-BE49-F238E27FC236}">
                <a16:creationId xmlns:a16="http://schemas.microsoft.com/office/drawing/2014/main" id="{E71A828E-7501-8842-A4C2-56D8C8D7C5D1}"/>
              </a:ext>
            </a:extLst>
          </p:cNvPr>
          <p:cNvSpPr/>
          <p:nvPr userDrawn="1"/>
        </p:nvSpPr>
        <p:spPr>
          <a:xfrm>
            <a:off x="5120640" y="5338167"/>
            <a:ext cx="4023360"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pic>
        <p:nvPicPr>
          <p:cNvPr id="8" name="Picture 7">
            <a:extLst>
              <a:ext uri="{FF2B5EF4-FFF2-40B4-BE49-F238E27FC236}">
                <a16:creationId xmlns:a16="http://schemas.microsoft.com/office/drawing/2014/main" id="{526E866C-0D3B-F940-97B4-C5F2CDAE3D39}"/>
              </a:ext>
            </a:extLst>
          </p:cNvPr>
          <p:cNvPicPr>
            <a:picLocks noChangeAspect="1"/>
          </p:cNvPicPr>
          <p:nvPr userDrawn="1"/>
        </p:nvPicPr>
        <p:blipFill>
          <a:blip r:embed="rId2"/>
          <a:stretch>
            <a:fillRect/>
          </a:stretch>
        </p:blipFill>
        <p:spPr>
          <a:xfrm>
            <a:off x="4311397" y="4893395"/>
            <a:ext cx="521207" cy="643262"/>
          </a:xfrm>
          <a:prstGeom prst="rect">
            <a:avLst/>
          </a:prstGeom>
        </p:spPr>
      </p:pic>
      <p:sp>
        <p:nvSpPr>
          <p:cNvPr id="10" name="Google Shape;37;p6">
            <a:extLst>
              <a:ext uri="{FF2B5EF4-FFF2-40B4-BE49-F238E27FC236}">
                <a16:creationId xmlns:a16="http://schemas.microsoft.com/office/drawing/2014/main" id="{3AE8A83C-0016-2047-BCE2-2810B04598A9}"/>
              </a:ext>
            </a:extLst>
          </p:cNvPr>
          <p:cNvSpPr txBox="1">
            <a:spLocks noGrp="1"/>
          </p:cNvSpPr>
          <p:nvPr>
            <p:ph type="title"/>
          </p:nvPr>
        </p:nvSpPr>
        <p:spPr>
          <a:xfrm>
            <a:off x="463863"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tx2"/>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11" name="Google Shape;38;p6">
            <a:extLst>
              <a:ext uri="{FF2B5EF4-FFF2-40B4-BE49-F238E27FC236}">
                <a16:creationId xmlns:a16="http://schemas.microsoft.com/office/drawing/2014/main" id="{95DB93F6-13FB-784B-A5D2-957F6A618DC7}"/>
              </a:ext>
            </a:extLst>
          </p:cNvPr>
          <p:cNvSpPr txBox="1">
            <a:spLocks noGrp="1"/>
          </p:cNvSpPr>
          <p:nvPr>
            <p:ph type="subTitle" idx="1"/>
          </p:nvPr>
        </p:nvSpPr>
        <p:spPr>
          <a:xfrm>
            <a:off x="463863"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tx2"/>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sp>
        <p:nvSpPr>
          <p:cNvPr id="20" name="Text Placeholder 4">
            <a:extLst>
              <a:ext uri="{FF2B5EF4-FFF2-40B4-BE49-F238E27FC236}">
                <a16:creationId xmlns:a16="http://schemas.microsoft.com/office/drawing/2014/main" id="{8B56F85E-03C9-9D40-9B58-71519DD63C7A}"/>
              </a:ext>
            </a:extLst>
          </p:cNvPr>
          <p:cNvSpPr>
            <a:spLocks noGrp="1"/>
          </p:cNvSpPr>
          <p:nvPr>
            <p:ph type="body" sz="quarter" idx="21" hasCustomPrompt="1"/>
          </p:nvPr>
        </p:nvSpPr>
        <p:spPr>
          <a:xfrm>
            <a:off x="463863" y="1512092"/>
            <a:ext cx="5486400" cy="3054096"/>
          </a:xfrm>
          <a:prstGeom prst="rect">
            <a:avLst/>
          </a:prstGeom>
        </p:spPr>
        <p:txBody>
          <a:bodyPr anchor="t"/>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9" name="TextBox 8">
            <a:extLst>
              <a:ext uri="{FF2B5EF4-FFF2-40B4-BE49-F238E27FC236}">
                <a16:creationId xmlns:a16="http://schemas.microsoft.com/office/drawing/2014/main" id="{E0299DB4-D579-494F-B5DC-026C760BDBD9}"/>
              </a:ext>
            </a:extLst>
          </p:cNvPr>
          <p:cNvSpPr txBox="1"/>
          <p:nvPr userDrawn="1"/>
        </p:nvSpPr>
        <p:spPr>
          <a:xfrm>
            <a:off x="463863"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lumMod val="50000"/>
                  </a:schemeClr>
                </a:solidFill>
              </a:rPr>
              <a:t>The University of Arizona Global Campus </a:t>
            </a:r>
            <a:br>
              <a:rPr lang="en-US" sz="600">
                <a:solidFill>
                  <a:schemeClr val="bg1">
                    <a:lumMod val="50000"/>
                  </a:schemeClr>
                </a:solidFill>
              </a:rPr>
            </a:br>
            <a:r>
              <a:rPr lang="en-US" sz="600">
                <a:solidFill>
                  <a:schemeClr val="bg1">
                    <a:lumMod val="50000"/>
                  </a:schemeClr>
                </a:solidFill>
              </a:rPr>
              <a:t>Proprietary &amp; Confidential - For Internal Use Only</a:t>
            </a:r>
          </a:p>
        </p:txBody>
      </p:sp>
      <p:sp>
        <p:nvSpPr>
          <p:cNvPr id="12" name="Google Shape;40;p6">
            <a:extLst>
              <a:ext uri="{FF2B5EF4-FFF2-40B4-BE49-F238E27FC236}">
                <a16:creationId xmlns:a16="http://schemas.microsoft.com/office/drawing/2014/main" id="{597EB7F9-5EB6-E944-985F-6C5E04E82869}"/>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3" name="Text Placeholder 2">
            <a:extLst>
              <a:ext uri="{FF2B5EF4-FFF2-40B4-BE49-F238E27FC236}">
                <a16:creationId xmlns:a16="http://schemas.microsoft.com/office/drawing/2014/main" id="{F2BDD4B7-3CAF-724A-B271-BD493653E249}"/>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7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1822185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Background - No Footer">
    <p:spTree>
      <p:nvGrpSpPr>
        <p:cNvPr id="1" name=""/>
        <p:cNvGrpSpPr/>
        <p:nvPr/>
      </p:nvGrpSpPr>
      <p:grpSpPr>
        <a:xfrm>
          <a:off x="0" y="0"/>
          <a:ext cx="0" cy="0"/>
          <a:chOff x="0" y="0"/>
          <a:chExt cx="0" cy="0"/>
        </a:xfrm>
      </p:grpSpPr>
      <p:sp>
        <p:nvSpPr>
          <p:cNvPr id="6" name="Google Shape;37;p6">
            <a:extLst>
              <a:ext uri="{FF2B5EF4-FFF2-40B4-BE49-F238E27FC236}">
                <a16:creationId xmlns:a16="http://schemas.microsoft.com/office/drawing/2014/main" id="{D242F39F-A804-0F47-834C-1B343762955B}"/>
              </a:ext>
            </a:extLst>
          </p:cNvPr>
          <p:cNvSpPr txBox="1">
            <a:spLocks noGrp="1"/>
          </p:cNvSpPr>
          <p:nvPr>
            <p:ph type="title"/>
          </p:nvPr>
        </p:nvSpPr>
        <p:spPr>
          <a:xfrm>
            <a:off x="463863"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tx2"/>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7" name="Google Shape;38;p6">
            <a:extLst>
              <a:ext uri="{FF2B5EF4-FFF2-40B4-BE49-F238E27FC236}">
                <a16:creationId xmlns:a16="http://schemas.microsoft.com/office/drawing/2014/main" id="{9FEB770E-2AE1-954E-ADA9-BD57D7CA74CA}"/>
              </a:ext>
            </a:extLst>
          </p:cNvPr>
          <p:cNvSpPr txBox="1">
            <a:spLocks noGrp="1"/>
          </p:cNvSpPr>
          <p:nvPr>
            <p:ph type="subTitle" idx="1"/>
          </p:nvPr>
        </p:nvSpPr>
        <p:spPr>
          <a:xfrm>
            <a:off x="463863"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tx2"/>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sp>
        <p:nvSpPr>
          <p:cNvPr id="8" name="TextBox 7">
            <a:extLst>
              <a:ext uri="{FF2B5EF4-FFF2-40B4-BE49-F238E27FC236}">
                <a16:creationId xmlns:a16="http://schemas.microsoft.com/office/drawing/2014/main" id="{85B0B63D-B241-A14F-8DFA-2F0B81A0AC02}"/>
              </a:ext>
            </a:extLst>
          </p:cNvPr>
          <p:cNvSpPr txBox="1"/>
          <p:nvPr userDrawn="1"/>
        </p:nvSpPr>
        <p:spPr>
          <a:xfrm>
            <a:off x="463863"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lumMod val="50000"/>
                  </a:schemeClr>
                </a:solidFill>
              </a:rPr>
              <a:t>The University of Arizona Global Campus </a:t>
            </a:r>
            <a:br>
              <a:rPr lang="en-US" sz="600">
                <a:solidFill>
                  <a:schemeClr val="bg1">
                    <a:lumMod val="50000"/>
                  </a:schemeClr>
                </a:solidFill>
              </a:rPr>
            </a:br>
            <a:r>
              <a:rPr lang="en-US" sz="600">
                <a:solidFill>
                  <a:schemeClr val="bg1">
                    <a:lumMod val="50000"/>
                  </a:schemeClr>
                </a:solidFill>
              </a:rPr>
              <a:t>Proprietary &amp; Confidential - For Internal Use Only</a:t>
            </a:r>
          </a:p>
        </p:txBody>
      </p:sp>
      <p:sp>
        <p:nvSpPr>
          <p:cNvPr id="11" name="Google Shape;40;p6">
            <a:extLst>
              <a:ext uri="{FF2B5EF4-FFF2-40B4-BE49-F238E27FC236}">
                <a16:creationId xmlns:a16="http://schemas.microsoft.com/office/drawing/2014/main" id="{958310FE-4984-3349-BCE5-B082D8461734}"/>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2" name="Text Placeholder 4">
            <a:extLst>
              <a:ext uri="{FF2B5EF4-FFF2-40B4-BE49-F238E27FC236}">
                <a16:creationId xmlns:a16="http://schemas.microsoft.com/office/drawing/2014/main" id="{00AA5F9F-E1A4-A54F-B8B5-DC890EEF60F8}"/>
              </a:ext>
            </a:extLst>
          </p:cNvPr>
          <p:cNvSpPr>
            <a:spLocks noGrp="1"/>
          </p:cNvSpPr>
          <p:nvPr>
            <p:ph type="body" sz="quarter" idx="14" hasCustomPrompt="1"/>
          </p:nvPr>
        </p:nvSpPr>
        <p:spPr>
          <a:xfrm>
            <a:off x="463863" y="1519913"/>
            <a:ext cx="8216050" cy="457200"/>
          </a:xfrm>
          <a:prstGeom prst="rect">
            <a:avLst/>
          </a:prstGeom>
        </p:spPr>
        <p:txBody>
          <a:bodyPr anchor="ctr"/>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3" name="Google Shape;19;p3">
            <a:extLst>
              <a:ext uri="{FF2B5EF4-FFF2-40B4-BE49-F238E27FC236}">
                <a16:creationId xmlns:a16="http://schemas.microsoft.com/office/drawing/2014/main" id="{DFCE5094-4D85-7549-A65D-228BEE8FF31B}"/>
              </a:ext>
            </a:extLst>
          </p:cNvPr>
          <p:cNvSpPr txBox="1">
            <a:spLocks noGrp="1"/>
          </p:cNvSpPr>
          <p:nvPr>
            <p:ph type="body" idx="15" hasCustomPrompt="1"/>
          </p:nvPr>
        </p:nvSpPr>
        <p:spPr>
          <a:xfrm>
            <a:off x="463863" y="1977114"/>
            <a:ext cx="8216050" cy="2587752"/>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bg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9" name="Text Placeholder 2">
            <a:extLst>
              <a:ext uri="{FF2B5EF4-FFF2-40B4-BE49-F238E27FC236}">
                <a16:creationId xmlns:a16="http://schemas.microsoft.com/office/drawing/2014/main" id="{5C15F6B8-2ED8-134F-9927-951E5E03D529}"/>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7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3227346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Background - No Footer - 2 Column">
    <p:spTree>
      <p:nvGrpSpPr>
        <p:cNvPr id="1" name=""/>
        <p:cNvGrpSpPr/>
        <p:nvPr/>
      </p:nvGrpSpPr>
      <p:grpSpPr>
        <a:xfrm>
          <a:off x="0" y="0"/>
          <a:ext cx="0" cy="0"/>
          <a:chOff x="0" y="0"/>
          <a:chExt cx="0" cy="0"/>
        </a:xfrm>
      </p:grpSpPr>
      <p:sp>
        <p:nvSpPr>
          <p:cNvPr id="6" name="Google Shape;37;p6">
            <a:extLst>
              <a:ext uri="{FF2B5EF4-FFF2-40B4-BE49-F238E27FC236}">
                <a16:creationId xmlns:a16="http://schemas.microsoft.com/office/drawing/2014/main" id="{D242F39F-A804-0F47-834C-1B343762955B}"/>
              </a:ext>
            </a:extLst>
          </p:cNvPr>
          <p:cNvSpPr txBox="1">
            <a:spLocks noGrp="1"/>
          </p:cNvSpPr>
          <p:nvPr>
            <p:ph type="title"/>
          </p:nvPr>
        </p:nvSpPr>
        <p:spPr>
          <a:xfrm>
            <a:off x="463863"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tx2"/>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7" name="Google Shape;38;p6">
            <a:extLst>
              <a:ext uri="{FF2B5EF4-FFF2-40B4-BE49-F238E27FC236}">
                <a16:creationId xmlns:a16="http://schemas.microsoft.com/office/drawing/2014/main" id="{9FEB770E-2AE1-954E-ADA9-BD57D7CA74CA}"/>
              </a:ext>
            </a:extLst>
          </p:cNvPr>
          <p:cNvSpPr txBox="1">
            <a:spLocks noGrp="1"/>
          </p:cNvSpPr>
          <p:nvPr>
            <p:ph type="subTitle" idx="1"/>
          </p:nvPr>
        </p:nvSpPr>
        <p:spPr>
          <a:xfrm>
            <a:off x="463863"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tx2"/>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sp>
        <p:nvSpPr>
          <p:cNvPr id="9" name="TextBox 8">
            <a:extLst>
              <a:ext uri="{FF2B5EF4-FFF2-40B4-BE49-F238E27FC236}">
                <a16:creationId xmlns:a16="http://schemas.microsoft.com/office/drawing/2014/main" id="{3DC9A5D5-3397-E547-BAEE-2744B79AB951}"/>
              </a:ext>
            </a:extLst>
          </p:cNvPr>
          <p:cNvSpPr txBox="1"/>
          <p:nvPr userDrawn="1"/>
        </p:nvSpPr>
        <p:spPr>
          <a:xfrm>
            <a:off x="463863"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lumMod val="50000"/>
                  </a:schemeClr>
                </a:solidFill>
              </a:rPr>
              <a:t>The University of Arizona Global Campus </a:t>
            </a:r>
            <a:br>
              <a:rPr lang="en-US" sz="600">
                <a:solidFill>
                  <a:schemeClr val="bg1">
                    <a:lumMod val="50000"/>
                  </a:schemeClr>
                </a:solidFill>
              </a:rPr>
            </a:br>
            <a:r>
              <a:rPr lang="en-US" sz="600">
                <a:solidFill>
                  <a:schemeClr val="bg1">
                    <a:lumMod val="50000"/>
                  </a:schemeClr>
                </a:solidFill>
              </a:rPr>
              <a:t>Proprietary &amp; Confidential - For Internal Use Only</a:t>
            </a:r>
          </a:p>
        </p:txBody>
      </p:sp>
      <p:sp>
        <p:nvSpPr>
          <p:cNvPr id="10" name="Google Shape;40;p6">
            <a:extLst>
              <a:ext uri="{FF2B5EF4-FFF2-40B4-BE49-F238E27FC236}">
                <a16:creationId xmlns:a16="http://schemas.microsoft.com/office/drawing/2014/main" id="{EE116BBF-EE6D-0D4A-BF3A-ECDFB661F497}"/>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4" name="Text Placeholder 4">
            <a:extLst>
              <a:ext uri="{FF2B5EF4-FFF2-40B4-BE49-F238E27FC236}">
                <a16:creationId xmlns:a16="http://schemas.microsoft.com/office/drawing/2014/main" id="{DF6EB8CE-9D6B-9E4A-984C-8CB8F4757855}"/>
              </a:ext>
            </a:extLst>
          </p:cNvPr>
          <p:cNvSpPr>
            <a:spLocks noGrp="1"/>
          </p:cNvSpPr>
          <p:nvPr>
            <p:ph type="body" sz="quarter" idx="13" hasCustomPrompt="1"/>
          </p:nvPr>
        </p:nvSpPr>
        <p:spPr>
          <a:xfrm>
            <a:off x="463863" y="1519912"/>
            <a:ext cx="3955836" cy="457200"/>
          </a:xfrm>
          <a:prstGeom prst="rect">
            <a:avLst/>
          </a:prstGeom>
        </p:spPr>
        <p:txBody>
          <a:bodyPr anchor="ctr"/>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5" name="Text Placeholder 4">
            <a:extLst>
              <a:ext uri="{FF2B5EF4-FFF2-40B4-BE49-F238E27FC236}">
                <a16:creationId xmlns:a16="http://schemas.microsoft.com/office/drawing/2014/main" id="{13D026C5-4BE4-6D49-923E-AF03A79F95D8}"/>
              </a:ext>
            </a:extLst>
          </p:cNvPr>
          <p:cNvSpPr>
            <a:spLocks noGrp="1"/>
          </p:cNvSpPr>
          <p:nvPr>
            <p:ph type="body" sz="quarter" idx="16" hasCustomPrompt="1"/>
          </p:nvPr>
        </p:nvSpPr>
        <p:spPr>
          <a:xfrm>
            <a:off x="4709160" y="1519912"/>
            <a:ext cx="3955836" cy="457200"/>
          </a:xfrm>
          <a:prstGeom prst="rect">
            <a:avLst/>
          </a:prstGeom>
        </p:spPr>
        <p:txBody>
          <a:bodyPr anchor="ctr"/>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6" name="Google Shape;19;p3">
            <a:extLst>
              <a:ext uri="{FF2B5EF4-FFF2-40B4-BE49-F238E27FC236}">
                <a16:creationId xmlns:a16="http://schemas.microsoft.com/office/drawing/2014/main" id="{321563D4-9C30-1F47-AC00-6CBF4BFB8623}"/>
              </a:ext>
            </a:extLst>
          </p:cNvPr>
          <p:cNvSpPr txBox="1">
            <a:spLocks noGrp="1"/>
          </p:cNvSpPr>
          <p:nvPr>
            <p:ph type="body" idx="17" hasCustomPrompt="1"/>
          </p:nvPr>
        </p:nvSpPr>
        <p:spPr>
          <a:xfrm>
            <a:off x="463863" y="1977115"/>
            <a:ext cx="3955837" cy="2587752"/>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bg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7" name="Google Shape;19;p3">
            <a:extLst>
              <a:ext uri="{FF2B5EF4-FFF2-40B4-BE49-F238E27FC236}">
                <a16:creationId xmlns:a16="http://schemas.microsoft.com/office/drawing/2014/main" id="{AD48D8DD-3DF0-C645-8BAE-AF9F4787792F}"/>
              </a:ext>
            </a:extLst>
          </p:cNvPr>
          <p:cNvSpPr txBox="1">
            <a:spLocks noGrp="1"/>
          </p:cNvSpPr>
          <p:nvPr>
            <p:ph type="body" idx="20" hasCustomPrompt="1"/>
          </p:nvPr>
        </p:nvSpPr>
        <p:spPr>
          <a:xfrm>
            <a:off x="4707419" y="1977115"/>
            <a:ext cx="3955837" cy="2587752"/>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bg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1" name="Text Placeholder 2">
            <a:extLst>
              <a:ext uri="{FF2B5EF4-FFF2-40B4-BE49-F238E27FC236}">
                <a16:creationId xmlns:a16="http://schemas.microsoft.com/office/drawing/2014/main" id="{28B31836-93D6-7B48-8587-C8ADFCA20264}"/>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7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3747004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Background - No Footer - 3 Column">
    <p:spTree>
      <p:nvGrpSpPr>
        <p:cNvPr id="1" name=""/>
        <p:cNvGrpSpPr/>
        <p:nvPr/>
      </p:nvGrpSpPr>
      <p:grpSpPr>
        <a:xfrm>
          <a:off x="0" y="0"/>
          <a:ext cx="0" cy="0"/>
          <a:chOff x="0" y="0"/>
          <a:chExt cx="0" cy="0"/>
        </a:xfrm>
      </p:grpSpPr>
      <p:sp>
        <p:nvSpPr>
          <p:cNvPr id="6" name="Google Shape;37;p6">
            <a:extLst>
              <a:ext uri="{FF2B5EF4-FFF2-40B4-BE49-F238E27FC236}">
                <a16:creationId xmlns:a16="http://schemas.microsoft.com/office/drawing/2014/main" id="{D242F39F-A804-0F47-834C-1B343762955B}"/>
              </a:ext>
            </a:extLst>
          </p:cNvPr>
          <p:cNvSpPr txBox="1">
            <a:spLocks noGrp="1"/>
          </p:cNvSpPr>
          <p:nvPr>
            <p:ph type="title"/>
          </p:nvPr>
        </p:nvSpPr>
        <p:spPr>
          <a:xfrm>
            <a:off x="463863"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tx2"/>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7" name="Google Shape;38;p6">
            <a:extLst>
              <a:ext uri="{FF2B5EF4-FFF2-40B4-BE49-F238E27FC236}">
                <a16:creationId xmlns:a16="http://schemas.microsoft.com/office/drawing/2014/main" id="{9FEB770E-2AE1-954E-ADA9-BD57D7CA74CA}"/>
              </a:ext>
            </a:extLst>
          </p:cNvPr>
          <p:cNvSpPr txBox="1">
            <a:spLocks noGrp="1"/>
          </p:cNvSpPr>
          <p:nvPr>
            <p:ph type="subTitle" idx="1"/>
          </p:nvPr>
        </p:nvSpPr>
        <p:spPr>
          <a:xfrm>
            <a:off x="463863"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tx2"/>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sp>
        <p:nvSpPr>
          <p:cNvPr id="16" name="TextBox 15">
            <a:extLst>
              <a:ext uri="{FF2B5EF4-FFF2-40B4-BE49-F238E27FC236}">
                <a16:creationId xmlns:a16="http://schemas.microsoft.com/office/drawing/2014/main" id="{C5726EF4-F66E-8946-8D29-9812BD95C474}"/>
              </a:ext>
            </a:extLst>
          </p:cNvPr>
          <p:cNvSpPr txBox="1"/>
          <p:nvPr userDrawn="1"/>
        </p:nvSpPr>
        <p:spPr>
          <a:xfrm>
            <a:off x="463863"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lumMod val="50000"/>
                  </a:schemeClr>
                </a:solidFill>
              </a:rPr>
              <a:t>The University of Arizona Global Campus </a:t>
            </a:r>
            <a:br>
              <a:rPr lang="en-US" sz="600">
                <a:solidFill>
                  <a:schemeClr val="bg1">
                    <a:lumMod val="50000"/>
                  </a:schemeClr>
                </a:solidFill>
              </a:rPr>
            </a:br>
            <a:r>
              <a:rPr lang="en-US" sz="600">
                <a:solidFill>
                  <a:schemeClr val="bg1">
                    <a:lumMod val="50000"/>
                  </a:schemeClr>
                </a:solidFill>
              </a:rPr>
              <a:t>Proprietary &amp; Confidential - For Internal Use Only</a:t>
            </a:r>
          </a:p>
        </p:txBody>
      </p:sp>
      <p:sp>
        <p:nvSpPr>
          <p:cNvPr id="17" name="Google Shape;40;p6">
            <a:extLst>
              <a:ext uri="{FF2B5EF4-FFF2-40B4-BE49-F238E27FC236}">
                <a16:creationId xmlns:a16="http://schemas.microsoft.com/office/drawing/2014/main" id="{7C5EE8F1-9E93-E643-BCDB-62A886538877}"/>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8" name="Text Placeholder 4">
            <a:extLst>
              <a:ext uri="{FF2B5EF4-FFF2-40B4-BE49-F238E27FC236}">
                <a16:creationId xmlns:a16="http://schemas.microsoft.com/office/drawing/2014/main" id="{EFDF1277-7B94-704B-8B2D-B6453812031A}"/>
              </a:ext>
            </a:extLst>
          </p:cNvPr>
          <p:cNvSpPr>
            <a:spLocks noGrp="1"/>
          </p:cNvSpPr>
          <p:nvPr>
            <p:ph type="body" sz="quarter" idx="21" hasCustomPrompt="1"/>
          </p:nvPr>
        </p:nvSpPr>
        <p:spPr>
          <a:xfrm>
            <a:off x="463863" y="1519912"/>
            <a:ext cx="2551176" cy="457200"/>
          </a:xfrm>
          <a:prstGeom prst="rect">
            <a:avLst/>
          </a:prstGeom>
        </p:spPr>
        <p:txBody>
          <a:bodyPr anchor="ctr"/>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9" name="Text Placeholder 4">
            <a:extLst>
              <a:ext uri="{FF2B5EF4-FFF2-40B4-BE49-F238E27FC236}">
                <a16:creationId xmlns:a16="http://schemas.microsoft.com/office/drawing/2014/main" id="{E403EDE9-553C-CD47-BA47-16668AD0BA14}"/>
              </a:ext>
            </a:extLst>
          </p:cNvPr>
          <p:cNvSpPr>
            <a:spLocks noGrp="1"/>
          </p:cNvSpPr>
          <p:nvPr>
            <p:ph type="body" sz="quarter" idx="15" hasCustomPrompt="1"/>
          </p:nvPr>
        </p:nvSpPr>
        <p:spPr>
          <a:xfrm>
            <a:off x="3303713" y="1519912"/>
            <a:ext cx="2560320" cy="457200"/>
          </a:xfrm>
          <a:prstGeom prst="rect">
            <a:avLst/>
          </a:prstGeom>
        </p:spPr>
        <p:txBody>
          <a:bodyPr anchor="ctr"/>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20" name="Text Placeholder 4">
            <a:extLst>
              <a:ext uri="{FF2B5EF4-FFF2-40B4-BE49-F238E27FC236}">
                <a16:creationId xmlns:a16="http://schemas.microsoft.com/office/drawing/2014/main" id="{CFC5448B-53F1-1E40-9906-4ADE453A2926}"/>
              </a:ext>
            </a:extLst>
          </p:cNvPr>
          <p:cNvSpPr>
            <a:spLocks noGrp="1"/>
          </p:cNvSpPr>
          <p:nvPr>
            <p:ph type="body" sz="quarter" idx="22" hasCustomPrompt="1"/>
          </p:nvPr>
        </p:nvSpPr>
        <p:spPr>
          <a:xfrm>
            <a:off x="6137975" y="1519912"/>
            <a:ext cx="2560320" cy="457200"/>
          </a:xfrm>
          <a:prstGeom prst="rect">
            <a:avLst/>
          </a:prstGeom>
        </p:spPr>
        <p:txBody>
          <a:bodyPr anchor="ctr"/>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21" name="Google Shape;19;p3">
            <a:extLst>
              <a:ext uri="{FF2B5EF4-FFF2-40B4-BE49-F238E27FC236}">
                <a16:creationId xmlns:a16="http://schemas.microsoft.com/office/drawing/2014/main" id="{5AA0590C-10F1-7842-9DE0-E9F264DE9812}"/>
              </a:ext>
            </a:extLst>
          </p:cNvPr>
          <p:cNvSpPr txBox="1">
            <a:spLocks noGrp="1"/>
          </p:cNvSpPr>
          <p:nvPr>
            <p:ph type="body" idx="14" hasCustomPrompt="1"/>
          </p:nvPr>
        </p:nvSpPr>
        <p:spPr>
          <a:xfrm>
            <a:off x="463863" y="1977113"/>
            <a:ext cx="2555271" cy="2587752"/>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bg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2" name="Google Shape;19;p3">
            <a:extLst>
              <a:ext uri="{FF2B5EF4-FFF2-40B4-BE49-F238E27FC236}">
                <a16:creationId xmlns:a16="http://schemas.microsoft.com/office/drawing/2014/main" id="{3EBA5A69-3DCB-6A49-913D-3D808158933C}"/>
              </a:ext>
            </a:extLst>
          </p:cNvPr>
          <p:cNvSpPr txBox="1">
            <a:spLocks noGrp="1"/>
          </p:cNvSpPr>
          <p:nvPr>
            <p:ph type="body" idx="23" hasCustomPrompt="1"/>
          </p:nvPr>
        </p:nvSpPr>
        <p:spPr>
          <a:xfrm>
            <a:off x="3299042" y="1977113"/>
            <a:ext cx="2566950" cy="2587752"/>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bg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3" name="Google Shape;19;p3">
            <a:extLst>
              <a:ext uri="{FF2B5EF4-FFF2-40B4-BE49-F238E27FC236}">
                <a16:creationId xmlns:a16="http://schemas.microsoft.com/office/drawing/2014/main" id="{E7FB4757-DEEF-BA4B-AC8D-678924738F0E}"/>
              </a:ext>
            </a:extLst>
          </p:cNvPr>
          <p:cNvSpPr txBox="1">
            <a:spLocks noGrp="1"/>
          </p:cNvSpPr>
          <p:nvPr>
            <p:ph type="body" idx="24" hasCustomPrompt="1"/>
          </p:nvPr>
        </p:nvSpPr>
        <p:spPr>
          <a:xfrm>
            <a:off x="6130967" y="1977113"/>
            <a:ext cx="2566950" cy="2587752"/>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bg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2" name="Text Placeholder 2">
            <a:extLst>
              <a:ext uri="{FF2B5EF4-FFF2-40B4-BE49-F238E27FC236}">
                <a16:creationId xmlns:a16="http://schemas.microsoft.com/office/drawing/2014/main" id="{A237C0A8-CBA4-C34D-8D6E-8360035D42C7}"/>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7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2581477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Background - No Footer - Copy Block">
    <p:spTree>
      <p:nvGrpSpPr>
        <p:cNvPr id="1" name=""/>
        <p:cNvGrpSpPr/>
        <p:nvPr/>
      </p:nvGrpSpPr>
      <p:grpSpPr>
        <a:xfrm>
          <a:off x="0" y="0"/>
          <a:ext cx="0" cy="0"/>
          <a:chOff x="0" y="0"/>
          <a:chExt cx="0" cy="0"/>
        </a:xfrm>
      </p:grpSpPr>
      <p:sp>
        <p:nvSpPr>
          <p:cNvPr id="6" name="Google Shape;37;p6">
            <a:extLst>
              <a:ext uri="{FF2B5EF4-FFF2-40B4-BE49-F238E27FC236}">
                <a16:creationId xmlns:a16="http://schemas.microsoft.com/office/drawing/2014/main" id="{D242F39F-A804-0F47-834C-1B343762955B}"/>
              </a:ext>
            </a:extLst>
          </p:cNvPr>
          <p:cNvSpPr txBox="1">
            <a:spLocks noGrp="1"/>
          </p:cNvSpPr>
          <p:nvPr>
            <p:ph type="title"/>
          </p:nvPr>
        </p:nvSpPr>
        <p:spPr>
          <a:xfrm>
            <a:off x="463863"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tx2"/>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7" name="Google Shape;38;p6">
            <a:extLst>
              <a:ext uri="{FF2B5EF4-FFF2-40B4-BE49-F238E27FC236}">
                <a16:creationId xmlns:a16="http://schemas.microsoft.com/office/drawing/2014/main" id="{9FEB770E-2AE1-954E-ADA9-BD57D7CA74CA}"/>
              </a:ext>
            </a:extLst>
          </p:cNvPr>
          <p:cNvSpPr txBox="1">
            <a:spLocks noGrp="1"/>
          </p:cNvSpPr>
          <p:nvPr>
            <p:ph type="subTitle" idx="1"/>
          </p:nvPr>
        </p:nvSpPr>
        <p:spPr>
          <a:xfrm>
            <a:off x="463863"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tx2"/>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sp>
        <p:nvSpPr>
          <p:cNvPr id="16" name="Text Placeholder 4">
            <a:extLst>
              <a:ext uri="{FF2B5EF4-FFF2-40B4-BE49-F238E27FC236}">
                <a16:creationId xmlns:a16="http://schemas.microsoft.com/office/drawing/2014/main" id="{C33A31C1-739D-F647-8386-AB7E8997570B}"/>
              </a:ext>
            </a:extLst>
          </p:cNvPr>
          <p:cNvSpPr>
            <a:spLocks noGrp="1"/>
          </p:cNvSpPr>
          <p:nvPr>
            <p:ph type="body" sz="quarter" idx="21" hasCustomPrompt="1"/>
          </p:nvPr>
        </p:nvSpPr>
        <p:spPr>
          <a:xfrm>
            <a:off x="463863" y="1512092"/>
            <a:ext cx="5486400" cy="3054096"/>
          </a:xfrm>
          <a:prstGeom prst="rect">
            <a:avLst/>
          </a:prstGeom>
        </p:spPr>
        <p:txBody>
          <a:bodyPr anchor="t"/>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8" name="TextBox 7">
            <a:extLst>
              <a:ext uri="{FF2B5EF4-FFF2-40B4-BE49-F238E27FC236}">
                <a16:creationId xmlns:a16="http://schemas.microsoft.com/office/drawing/2014/main" id="{B5130C7E-6D0E-5544-8C3B-3A9C08387B10}"/>
              </a:ext>
            </a:extLst>
          </p:cNvPr>
          <p:cNvSpPr txBox="1"/>
          <p:nvPr userDrawn="1"/>
        </p:nvSpPr>
        <p:spPr>
          <a:xfrm>
            <a:off x="463863"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lumMod val="50000"/>
                  </a:schemeClr>
                </a:solidFill>
              </a:rPr>
              <a:t>The University of Arizona Global Campus </a:t>
            </a:r>
            <a:br>
              <a:rPr lang="en-US" sz="600">
                <a:solidFill>
                  <a:schemeClr val="bg1">
                    <a:lumMod val="50000"/>
                  </a:schemeClr>
                </a:solidFill>
              </a:rPr>
            </a:br>
            <a:r>
              <a:rPr lang="en-US" sz="600">
                <a:solidFill>
                  <a:schemeClr val="bg1">
                    <a:lumMod val="50000"/>
                  </a:schemeClr>
                </a:solidFill>
              </a:rPr>
              <a:t>Proprietary &amp; Confidential - For Internal Use Only</a:t>
            </a:r>
          </a:p>
        </p:txBody>
      </p:sp>
      <p:sp>
        <p:nvSpPr>
          <p:cNvPr id="9" name="Google Shape;40;p6">
            <a:extLst>
              <a:ext uri="{FF2B5EF4-FFF2-40B4-BE49-F238E27FC236}">
                <a16:creationId xmlns:a16="http://schemas.microsoft.com/office/drawing/2014/main" id="{9D0354E2-DF87-B546-8B9D-E4CB69C6D53A}"/>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0" name="Text Placeholder 2">
            <a:extLst>
              <a:ext uri="{FF2B5EF4-FFF2-40B4-BE49-F238E27FC236}">
                <a16:creationId xmlns:a16="http://schemas.microsoft.com/office/drawing/2014/main" id="{3480FFB5-B737-3A4E-9148-1AEBDBD1B9F5}"/>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7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3123597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hite Background - No Image">
    <p:bg>
      <p:bgPr>
        <a:solidFill>
          <a:schemeClr val="bg1"/>
        </a:solidFill>
        <a:effectLst/>
      </p:bgPr>
    </p:bg>
    <p:spTree>
      <p:nvGrpSpPr>
        <p:cNvPr id="1" name=""/>
        <p:cNvGrpSpPr/>
        <p:nvPr/>
      </p:nvGrpSpPr>
      <p:grpSpPr>
        <a:xfrm>
          <a:off x="0" y="0"/>
          <a:ext cx="0" cy="0"/>
          <a:chOff x="0" y="0"/>
          <a:chExt cx="0" cy="0"/>
        </a:xfrm>
      </p:grpSpPr>
      <p:sp>
        <p:nvSpPr>
          <p:cNvPr id="9" name="Google Shape;11;p2">
            <a:extLst>
              <a:ext uri="{FF2B5EF4-FFF2-40B4-BE49-F238E27FC236}">
                <a16:creationId xmlns:a16="http://schemas.microsoft.com/office/drawing/2014/main" id="{8E624F21-77E0-F648-8A66-2A5E29388BF3}"/>
              </a:ext>
            </a:extLst>
          </p:cNvPr>
          <p:cNvSpPr/>
          <p:nvPr userDrawn="1"/>
        </p:nvSpPr>
        <p:spPr>
          <a:xfrm>
            <a:off x="0" y="5338167"/>
            <a:ext cx="3200400" cy="50667"/>
          </a:xfrm>
          <a:prstGeom prst="rect">
            <a:avLst/>
          </a:prstGeom>
          <a:solidFill>
            <a:srgbClr val="BD2036"/>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10" name="Google Shape;12;p2">
            <a:extLst>
              <a:ext uri="{FF2B5EF4-FFF2-40B4-BE49-F238E27FC236}">
                <a16:creationId xmlns:a16="http://schemas.microsoft.com/office/drawing/2014/main" id="{6F481AD9-302E-194F-905A-F31D63DA7278}"/>
              </a:ext>
            </a:extLst>
          </p:cNvPr>
          <p:cNvSpPr/>
          <p:nvPr userDrawn="1"/>
        </p:nvSpPr>
        <p:spPr>
          <a:xfrm>
            <a:off x="5943600" y="5338167"/>
            <a:ext cx="3200400" cy="50667"/>
          </a:xfrm>
          <a:prstGeom prst="rect">
            <a:avLst/>
          </a:prstGeom>
          <a:solidFill>
            <a:srgbClr val="BD2036"/>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13" name="Google Shape;30;p5">
            <a:extLst>
              <a:ext uri="{FF2B5EF4-FFF2-40B4-BE49-F238E27FC236}">
                <a16:creationId xmlns:a16="http://schemas.microsoft.com/office/drawing/2014/main" id="{6919E18F-81F1-B949-9D38-ADD0087CDF81}"/>
              </a:ext>
            </a:extLst>
          </p:cNvPr>
          <p:cNvSpPr/>
          <p:nvPr userDrawn="1"/>
        </p:nvSpPr>
        <p:spPr>
          <a:xfrm>
            <a:off x="4357552" y="2812065"/>
            <a:ext cx="428896" cy="0"/>
          </a:xfrm>
          <a:custGeom>
            <a:avLst/>
            <a:gdLst/>
            <a:ahLst/>
            <a:cxnLst/>
            <a:rect l="l" t="t" r="r" b="b"/>
            <a:pathLst>
              <a:path w="942975" h="120000" extrusionOk="0">
                <a:moveTo>
                  <a:pt x="0" y="0"/>
                </a:moveTo>
                <a:lnTo>
                  <a:pt x="942379" y="0"/>
                </a:lnTo>
              </a:path>
            </a:pathLst>
          </a:custGeom>
          <a:noFill/>
          <a:ln w="38100" cap="flat" cmpd="sng">
            <a:solidFill>
              <a:schemeClr val="bg2"/>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819">
              <a:solidFill>
                <a:schemeClr val="bg1"/>
              </a:solidFill>
            </a:endParaRPr>
          </a:p>
        </p:txBody>
      </p:sp>
      <p:sp>
        <p:nvSpPr>
          <p:cNvPr id="14" name="Google Shape;31;p5">
            <a:extLst>
              <a:ext uri="{FF2B5EF4-FFF2-40B4-BE49-F238E27FC236}">
                <a16:creationId xmlns:a16="http://schemas.microsoft.com/office/drawing/2014/main" id="{A6EA6A3D-17F0-734D-A5B0-0BBDF13E2F93}"/>
              </a:ext>
            </a:extLst>
          </p:cNvPr>
          <p:cNvSpPr txBox="1">
            <a:spLocks noGrp="1"/>
          </p:cNvSpPr>
          <p:nvPr>
            <p:ph type="title"/>
          </p:nvPr>
        </p:nvSpPr>
        <p:spPr>
          <a:xfrm>
            <a:off x="1400498" y="1003391"/>
            <a:ext cx="6343004" cy="1589225"/>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None/>
              <a:defRPr sz="4400">
                <a:solidFill>
                  <a:schemeClr val="tx2"/>
                </a:solidFill>
                <a:latin typeface="Calibri"/>
                <a:ea typeface="Calibri"/>
                <a:cs typeface="Calibri"/>
                <a:sym typeface="Calibri"/>
              </a:defRPr>
            </a:lvl1pPr>
            <a:lvl2pPr lvl="1" algn="ctr">
              <a:spcBef>
                <a:spcPts val="0"/>
              </a:spcBef>
              <a:spcAft>
                <a:spcPts val="0"/>
              </a:spcAft>
              <a:buNone/>
              <a:defRPr sz="4366">
                <a:latin typeface="Calibri"/>
                <a:ea typeface="Calibri"/>
                <a:cs typeface="Calibri"/>
                <a:sym typeface="Calibri"/>
              </a:defRPr>
            </a:lvl2pPr>
            <a:lvl3pPr lvl="2" algn="ctr">
              <a:spcBef>
                <a:spcPts val="0"/>
              </a:spcBef>
              <a:spcAft>
                <a:spcPts val="0"/>
              </a:spcAft>
              <a:buNone/>
              <a:defRPr sz="4366">
                <a:latin typeface="Calibri"/>
                <a:ea typeface="Calibri"/>
                <a:cs typeface="Calibri"/>
                <a:sym typeface="Calibri"/>
              </a:defRPr>
            </a:lvl3pPr>
            <a:lvl4pPr lvl="3" algn="ctr">
              <a:spcBef>
                <a:spcPts val="0"/>
              </a:spcBef>
              <a:spcAft>
                <a:spcPts val="0"/>
              </a:spcAft>
              <a:buNone/>
              <a:defRPr sz="4366">
                <a:latin typeface="Calibri"/>
                <a:ea typeface="Calibri"/>
                <a:cs typeface="Calibri"/>
                <a:sym typeface="Calibri"/>
              </a:defRPr>
            </a:lvl4pPr>
            <a:lvl5pPr lvl="4" algn="ctr">
              <a:spcBef>
                <a:spcPts val="0"/>
              </a:spcBef>
              <a:spcAft>
                <a:spcPts val="0"/>
              </a:spcAft>
              <a:buNone/>
              <a:defRPr sz="4366">
                <a:latin typeface="Calibri"/>
                <a:ea typeface="Calibri"/>
                <a:cs typeface="Calibri"/>
                <a:sym typeface="Calibri"/>
              </a:defRPr>
            </a:lvl5pPr>
            <a:lvl6pPr lvl="5" algn="ctr">
              <a:spcBef>
                <a:spcPts val="0"/>
              </a:spcBef>
              <a:spcAft>
                <a:spcPts val="0"/>
              </a:spcAft>
              <a:buNone/>
              <a:defRPr sz="4366">
                <a:latin typeface="Calibri"/>
                <a:ea typeface="Calibri"/>
                <a:cs typeface="Calibri"/>
                <a:sym typeface="Calibri"/>
              </a:defRPr>
            </a:lvl6pPr>
            <a:lvl7pPr lvl="6" algn="ctr">
              <a:spcBef>
                <a:spcPts val="0"/>
              </a:spcBef>
              <a:spcAft>
                <a:spcPts val="0"/>
              </a:spcAft>
              <a:buNone/>
              <a:defRPr sz="4366">
                <a:latin typeface="Calibri"/>
                <a:ea typeface="Calibri"/>
                <a:cs typeface="Calibri"/>
                <a:sym typeface="Calibri"/>
              </a:defRPr>
            </a:lvl7pPr>
            <a:lvl8pPr lvl="7" algn="ctr">
              <a:spcBef>
                <a:spcPts val="0"/>
              </a:spcBef>
              <a:spcAft>
                <a:spcPts val="0"/>
              </a:spcAft>
              <a:buNone/>
              <a:defRPr sz="4366">
                <a:latin typeface="Calibri"/>
                <a:ea typeface="Calibri"/>
                <a:cs typeface="Calibri"/>
                <a:sym typeface="Calibri"/>
              </a:defRPr>
            </a:lvl8pPr>
            <a:lvl9pPr lvl="8" algn="ctr">
              <a:spcBef>
                <a:spcPts val="0"/>
              </a:spcBef>
              <a:spcAft>
                <a:spcPts val="0"/>
              </a:spcAft>
              <a:buNone/>
              <a:defRPr sz="4366">
                <a:latin typeface="Calibri"/>
                <a:ea typeface="Calibri"/>
                <a:cs typeface="Calibri"/>
                <a:sym typeface="Calibri"/>
              </a:defRPr>
            </a:lvl9pPr>
          </a:lstStyle>
          <a:p>
            <a:r>
              <a:rPr lang="en-US"/>
              <a:t>Click to edit Master title style</a:t>
            </a:r>
            <a:endParaRPr/>
          </a:p>
        </p:txBody>
      </p:sp>
      <p:sp>
        <p:nvSpPr>
          <p:cNvPr id="15" name="Google Shape;32;p5">
            <a:extLst>
              <a:ext uri="{FF2B5EF4-FFF2-40B4-BE49-F238E27FC236}">
                <a16:creationId xmlns:a16="http://schemas.microsoft.com/office/drawing/2014/main" id="{06950868-E2F1-8942-B380-F2906F457DBD}"/>
              </a:ext>
            </a:extLst>
          </p:cNvPr>
          <p:cNvSpPr txBox="1">
            <a:spLocks noGrp="1"/>
          </p:cNvSpPr>
          <p:nvPr>
            <p:ph type="subTitle" idx="1"/>
          </p:nvPr>
        </p:nvSpPr>
        <p:spPr>
          <a:xfrm>
            <a:off x="1989961" y="3059712"/>
            <a:ext cx="5164078" cy="1469309"/>
          </a:xfrm>
          <a:prstGeom prst="rect">
            <a:avLst/>
          </a:prstGeom>
          <a:noFill/>
          <a:ln>
            <a:noFill/>
          </a:ln>
        </p:spPr>
        <p:txBody>
          <a:bodyPr spcFirstLastPara="1" wrap="square" lIns="146300" tIns="73150" rIns="146300" bIns="73150" anchor="t" anchorCtr="0">
            <a:noAutofit/>
          </a:bodyPr>
          <a:lstStyle>
            <a:lvl1pPr lvl="0" algn="ctr">
              <a:lnSpc>
                <a:spcPct val="90000"/>
              </a:lnSpc>
              <a:spcBef>
                <a:spcPts val="455"/>
              </a:spcBef>
              <a:spcAft>
                <a:spcPts val="0"/>
              </a:spcAft>
              <a:buNone/>
              <a:defRPr sz="1800">
                <a:solidFill>
                  <a:schemeClr val="tx2"/>
                </a:solidFill>
                <a:latin typeface="Calibri"/>
                <a:ea typeface="Calibri"/>
                <a:cs typeface="Calibri"/>
                <a:sym typeface="Calibri"/>
              </a:defRPr>
            </a:lvl1pPr>
            <a:lvl2pPr lvl="1" algn="ctr">
              <a:lnSpc>
                <a:spcPct val="90000"/>
              </a:lnSpc>
              <a:spcBef>
                <a:spcPts val="455"/>
              </a:spcBef>
              <a:spcAft>
                <a:spcPts val="0"/>
              </a:spcAft>
              <a:buNone/>
              <a:defRPr sz="1819">
                <a:latin typeface="Calibri"/>
                <a:ea typeface="Calibri"/>
                <a:cs typeface="Calibri"/>
                <a:sym typeface="Calibri"/>
              </a:defRPr>
            </a:lvl2pPr>
            <a:lvl3pPr lvl="2" algn="ctr">
              <a:lnSpc>
                <a:spcPct val="90000"/>
              </a:lnSpc>
              <a:spcBef>
                <a:spcPts val="455"/>
              </a:spcBef>
              <a:spcAft>
                <a:spcPts val="0"/>
              </a:spcAft>
              <a:buNone/>
              <a:defRPr sz="1819">
                <a:latin typeface="Calibri"/>
                <a:ea typeface="Calibri"/>
                <a:cs typeface="Calibri"/>
                <a:sym typeface="Calibri"/>
              </a:defRPr>
            </a:lvl3pPr>
            <a:lvl4pPr lvl="3" algn="ctr">
              <a:lnSpc>
                <a:spcPct val="90000"/>
              </a:lnSpc>
              <a:spcBef>
                <a:spcPts val="455"/>
              </a:spcBef>
              <a:spcAft>
                <a:spcPts val="0"/>
              </a:spcAft>
              <a:buNone/>
              <a:defRPr sz="1819">
                <a:latin typeface="Calibri"/>
                <a:ea typeface="Calibri"/>
                <a:cs typeface="Calibri"/>
                <a:sym typeface="Calibri"/>
              </a:defRPr>
            </a:lvl4pPr>
            <a:lvl5pPr lvl="4" algn="ctr">
              <a:lnSpc>
                <a:spcPct val="90000"/>
              </a:lnSpc>
              <a:spcBef>
                <a:spcPts val="455"/>
              </a:spcBef>
              <a:spcAft>
                <a:spcPts val="0"/>
              </a:spcAft>
              <a:buNone/>
              <a:defRPr sz="1819">
                <a:latin typeface="Calibri"/>
                <a:ea typeface="Calibri"/>
                <a:cs typeface="Calibri"/>
                <a:sym typeface="Calibri"/>
              </a:defRPr>
            </a:lvl5pPr>
            <a:lvl6pPr lvl="5" algn="ctr">
              <a:lnSpc>
                <a:spcPct val="90000"/>
              </a:lnSpc>
              <a:spcBef>
                <a:spcPts val="455"/>
              </a:spcBef>
              <a:spcAft>
                <a:spcPts val="0"/>
              </a:spcAft>
              <a:buNone/>
              <a:defRPr sz="1819">
                <a:latin typeface="Calibri"/>
                <a:ea typeface="Calibri"/>
                <a:cs typeface="Calibri"/>
                <a:sym typeface="Calibri"/>
              </a:defRPr>
            </a:lvl6pPr>
            <a:lvl7pPr lvl="6" algn="ctr">
              <a:lnSpc>
                <a:spcPct val="90000"/>
              </a:lnSpc>
              <a:spcBef>
                <a:spcPts val="455"/>
              </a:spcBef>
              <a:spcAft>
                <a:spcPts val="0"/>
              </a:spcAft>
              <a:buNone/>
              <a:defRPr sz="1819">
                <a:latin typeface="Calibri"/>
                <a:ea typeface="Calibri"/>
                <a:cs typeface="Calibri"/>
                <a:sym typeface="Calibri"/>
              </a:defRPr>
            </a:lvl7pPr>
            <a:lvl8pPr lvl="7" algn="ctr">
              <a:lnSpc>
                <a:spcPct val="90000"/>
              </a:lnSpc>
              <a:spcBef>
                <a:spcPts val="455"/>
              </a:spcBef>
              <a:spcAft>
                <a:spcPts val="0"/>
              </a:spcAft>
              <a:buNone/>
              <a:defRPr sz="1819">
                <a:latin typeface="Calibri"/>
                <a:ea typeface="Calibri"/>
                <a:cs typeface="Calibri"/>
                <a:sym typeface="Calibri"/>
              </a:defRPr>
            </a:lvl8pPr>
            <a:lvl9pPr lvl="8" algn="ctr">
              <a:lnSpc>
                <a:spcPct val="90000"/>
              </a:lnSpc>
              <a:spcBef>
                <a:spcPts val="455"/>
              </a:spcBef>
              <a:spcAft>
                <a:spcPts val="0"/>
              </a:spcAft>
              <a:buNone/>
              <a:defRPr sz="1819">
                <a:latin typeface="Calibri"/>
                <a:ea typeface="Calibri"/>
                <a:cs typeface="Calibri"/>
                <a:sym typeface="Calibri"/>
              </a:defRPr>
            </a:lvl9pPr>
          </a:lstStyle>
          <a:p>
            <a:r>
              <a:rPr lang="en-US"/>
              <a:t>Click to edit Master subtitle style</a:t>
            </a:r>
            <a:endParaRPr/>
          </a:p>
        </p:txBody>
      </p:sp>
      <p:sp>
        <p:nvSpPr>
          <p:cNvPr id="16" name="TextBox 15">
            <a:extLst>
              <a:ext uri="{FF2B5EF4-FFF2-40B4-BE49-F238E27FC236}">
                <a16:creationId xmlns:a16="http://schemas.microsoft.com/office/drawing/2014/main" id="{FA456C4C-91DF-3C4A-B3B9-1420A3C7250D}"/>
              </a:ext>
            </a:extLst>
          </p:cNvPr>
          <p:cNvSpPr txBox="1"/>
          <p:nvPr userDrawn="1"/>
        </p:nvSpPr>
        <p:spPr>
          <a:xfrm>
            <a:off x="463863"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lumMod val="50000"/>
                  </a:schemeClr>
                </a:solidFill>
              </a:rPr>
              <a:t>The University of Arizona Global Campus </a:t>
            </a:r>
            <a:br>
              <a:rPr lang="en-US" sz="600">
                <a:solidFill>
                  <a:schemeClr val="bg1">
                    <a:lumMod val="50000"/>
                  </a:schemeClr>
                </a:solidFill>
              </a:rPr>
            </a:br>
            <a:r>
              <a:rPr lang="en-US" sz="600">
                <a:solidFill>
                  <a:schemeClr val="bg1">
                    <a:lumMod val="50000"/>
                  </a:schemeClr>
                </a:solidFill>
              </a:rPr>
              <a:t>Proprietary &amp; Confidential - For Internal Use Only</a:t>
            </a:r>
          </a:p>
        </p:txBody>
      </p:sp>
      <p:pic>
        <p:nvPicPr>
          <p:cNvPr id="12" name="Picture 11">
            <a:extLst>
              <a:ext uri="{FF2B5EF4-FFF2-40B4-BE49-F238E27FC236}">
                <a16:creationId xmlns:a16="http://schemas.microsoft.com/office/drawing/2014/main" id="{6F447889-A411-F54E-A113-CE630A722657}"/>
              </a:ext>
            </a:extLst>
          </p:cNvPr>
          <p:cNvPicPr>
            <a:picLocks noChangeAspect="1"/>
          </p:cNvPicPr>
          <p:nvPr userDrawn="1"/>
        </p:nvPicPr>
        <p:blipFill>
          <a:blip r:embed="rId2"/>
          <a:stretch>
            <a:fillRect/>
          </a:stretch>
        </p:blipFill>
        <p:spPr>
          <a:xfrm>
            <a:off x="3547872" y="5156454"/>
            <a:ext cx="2048256" cy="364982"/>
          </a:xfrm>
          <a:prstGeom prst="rect">
            <a:avLst/>
          </a:prstGeom>
        </p:spPr>
      </p:pic>
      <p:sp>
        <p:nvSpPr>
          <p:cNvPr id="18" name="Google Shape;40;p6">
            <a:extLst>
              <a:ext uri="{FF2B5EF4-FFF2-40B4-BE49-F238E27FC236}">
                <a16:creationId xmlns:a16="http://schemas.microsoft.com/office/drawing/2014/main" id="{8C231231-0BF8-6546-98B2-63E1F541CF91}"/>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5847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lit Layout - AZ Blue / White">
    <p:bg>
      <p:bgPr>
        <a:solidFill>
          <a:schemeClr val="tx2"/>
        </a:solidFill>
        <a:effectLst/>
      </p:bgPr>
    </p:bg>
    <p:spTree>
      <p:nvGrpSpPr>
        <p:cNvPr id="1" name=""/>
        <p:cNvGrpSpPr/>
        <p:nvPr/>
      </p:nvGrpSpPr>
      <p:grpSpPr>
        <a:xfrm>
          <a:off x="0" y="0"/>
          <a:ext cx="0" cy="0"/>
          <a:chOff x="0" y="0"/>
          <a:chExt cx="0" cy="0"/>
        </a:xfrm>
      </p:grpSpPr>
      <p:sp>
        <p:nvSpPr>
          <p:cNvPr id="6" name="Google Shape;36;p6">
            <a:extLst>
              <a:ext uri="{FF2B5EF4-FFF2-40B4-BE49-F238E27FC236}">
                <a16:creationId xmlns:a16="http://schemas.microsoft.com/office/drawing/2014/main" id="{62DE1C3C-F699-244F-B37D-65AE4D2831A2}"/>
              </a:ext>
            </a:extLst>
          </p:cNvPr>
          <p:cNvSpPr/>
          <p:nvPr userDrawn="1"/>
        </p:nvSpPr>
        <p:spPr>
          <a:xfrm>
            <a:off x="3656999" y="1"/>
            <a:ext cx="5487000" cy="5714999"/>
          </a:xfrm>
          <a:prstGeom prst="rect">
            <a:avLst/>
          </a:prstGeom>
          <a:solidFill>
            <a:schemeClr val="lt1"/>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35" name="Google Shape;37;p6">
            <a:extLst>
              <a:ext uri="{FF2B5EF4-FFF2-40B4-BE49-F238E27FC236}">
                <a16:creationId xmlns:a16="http://schemas.microsoft.com/office/drawing/2014/main" id="{5B545033-FB89-F142-81CE-EC37F7CCB881}"/>
              </a:ext>
            </a:extLst>
          </p:cNvPr>
          <p:cNvSpPr txBox="1">
            <a:spLocks noGrp="1"/>
          </p:cNvSpPr>
          <p:nvPr>
            <p:ph type="title"/>
          </p:nvPr>
        </p:nvSpPr>
        <p:spPr>
          <a:xfrm>
            <a:off x="3956050"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tx2"/>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36" name="Google Shape;38;p6">
            <a:extLst>
              <a:ext uri="{FF2B5EF4-FFF2-40B4-BE49-F238E27FC236}">
                <a16:creationId xmlns:a16="http://schemas.microsoft.com/office/drawing/2014/main" id="{8C764824-17F0-D448-9760-E69FA8BF7FBC}"/>
              </a:ext>
            </a:extLst>
          </p:cNvPr>
          <p:cNvSpPr txBox="1">
            <a:spLocks noGrp="1"/>
          </p:cNvSpPr>
          <p:nvPr>
            <p:ph type="subTitle" idx="1"/>
          </p:nvPr>
        </p:nvSpPr>
        <p:spPr>
          <a:xfrm>
            <a:off x="3956050"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tx2"/>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sp>
        <p:nvSpPr>
          <p:cNvPr id="12" name="Google Shape;39;p6">
            <a:extLst>
              <a:ext uri="{FF2B5EF4-FFF2-40B4-BE49-F238E27FC236}">
                <a16:creationId xmlns:a16="http://schemas.microsoft.com/office/drawing/2014/main" id="{7B2BCCE8-5C54-4442-A392-0095AE46937F}"/>
              </a:ext>
            </a:extLst>
          </p:cNvPr>
          <p:cNvSpPr/>
          <p:nvPr userDrawn="1"/>
        </p:nvSpPr>
        <p:spPr>
          <a:xfrm>
            <a:off x="6908162" y="5338167"/>
            <a:ext cx="2235837" cy="45719"/>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pic>
        <p:nvPicPr>
          <p:cNvPr id="13" name="Picture 12">
            <a:extLst>
              <a:ext uri="{FF2B5EF4-FFF2-40B4-BE49-F238E27FC236}">
                <a16:creationId xmlns:a16="http://schemas.microsoft.com/office/drawing/2014/main" id="{63BBB715-10A6-EA41-891D-00A16D621DCB}"/>
              </a:ext>
            </a:extLst>
          </p:cNvPr>
          <p:cNvPicPr>
            <a:picLocks noChangeAspect="1"/>
          </p:cNvPicPr>
          <p:nvPr userDrawn="1"/>
        </p:nvPicPr>
        <p:blipFill>
          <a:blip r:embed="rId2"/>
          <a:stretch>
            <a:fillRect/>
          </a:stretch>
        </p:blipFill>
        <p:spPr>
          <a:xfrm>
            <a:off x="6141059" y="4893395"/>
            <a:ext cx="518629" cy="640080"/>
          </a:xfrm>
          <a:prstGeom prst="rect">
            <a:avLst/>
          </a:prstGeom>
        </p:spPr>
      </p:pic>
      <p:sp>
        <p:nvSpPr>
          <p:cNvPr id="14" name="Google Shape;114;p17">
            <a:extLst>
              <a:ext uri="{FF2B5EF4-FFF2-40B4-BE49-F238E27FC236}">
                <a16:creationId xmlns:a16="http://schemas.microsoft.com/office/drawing/2014/main" id="{777A14AC-0A3C-3740-A0E5-CC94C4D886CD}"/>
              </a:ext>
            </a:extLst>
          </p:cNvPr>
          <p:cNvSpPr/>
          <p:nvPr userDrawn="1"/>
        </p:nvSpPr>
        <p:spPr>
          <a:xfrm>
            <a:off x="-1" y="5338167"/>
            <a:ext cx="5842889" cy="50667"/>
          </a:xfrm>
          <a:prstGeom prst="rect">
            <a:avLst/>
          </a:prstGeom>
          <a:solidFill>
            <a:schemeClr val="bg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16" name="Text Placeholder 4">
            <a:extLst>
              <a:ext uri="{FF2B5EF4-FFF2-40B4-BE49-F238E27FC236}">
                <a16:creationId xmlns:a16="http://schemas.microsoft.com/office/drawing/2014/main" id="{D03911CC-1AE0-3A46-B55B-0E62502559A4}"/>
              </a:ext>
            </a:extLst>
          </p:cNvPr>
          <p:cNvSpPr>
            <a:spLocks noGrp="1"/>
          </p:cNvSpPr>
          <p:nvPr>
            <p:ph type="body" sz="quarter" idx="13" hasCustomPrompt="1"/>
          </p:nvPr>
        </p:nvSpPr>
        <p:spPr>
          <a:xfrm>
            <a:off x="3956050" y="1294548"/>
            <a:ext cx="4892675" cy="457200"/>
          </a:xfrm>
          <a:prstGeom prst="rect">
            <a:avLst/>
          </a:prstGeom>
        </p:spPr>
        <p:txBody>
          <a:bodyPr anchor="ctr"/>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7" name="Google Shape;19;p3">
            <a:extLst>
              <a:ext uri="{FF2B5EF4-FFF2-40B4-BE49-F238E27FC236}">
                <a16:creationId xmlns:a16="http://schemas.microsoft.com/office/drawing/2014/main" id="{70C717E6-36A8-9346-85A4-9EF88618EE9D}"/>
              </a:ext>
            </a:extLst>
          </p:cNvPr>
          <p:cNvSpPr txBox="1">
            <a:spLocks noGrp="1"/>
          </p:cNvSpPr>
          <p:nvPr>
            <p:ph type="body" idx="15" hasCustomPrompt="1"/>
          </p:nvPr>
        </p:nvSpPr>
        <p:spPr>
          <a:xfrm>
            <a:off x="3956050" y="1751749"/>
            <a:ext cx="4892675" cy="2745964"/>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bg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1" name="TextBox 10">
            <a:extLst>
              <a:ext uri="{FF2B5EF4-FFF2-40B4-BE49-F238E27FC236}">
                <a16:creationId xmlns:a16="http://schemas.microsoft.com/office/drawing/2014/main" id="{4AC1A9A8-CC50-A340-9EE1-71E668E7FDAA}"/>
              </a:ext>
            </a:extLst>
          </p:cNvPr>
          <p:cNvSpPr txBox="1"/>
          <p:nvPr userDrawn="1"/>
        </p:nvSpPr>
        <p:spPr>
          <a:xfrm>
            <a:off x="3956050"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lumMod val="50000"/>
                  </a:schemeClr>
                </a:solidFill>
              </a:rPr>
              <a:t>The University of Arizona Global Campus </a:t>
            </a:r>
            <a:br>
              <a:rPr lang="en-US" sz="600">
                <a:solidFill>
                  <a:schemeClr val="bg1">
                    <a:lumMod val="50000"/>
                  </a:schemeClr>
                </a:solidFill>
              </a:rPr>
            </a:br>
            <a:r>
              <a:rPr lang="en-US" sz="600">
                <a:solidFill>
                  <a:schemeClr val="bg1">
                    <a:lumMod val="50000"/>
                  </a:schemeClr>
                </a:solidFill>
              </a:rPr>
              <a:t>Proprietary &amp; Confidential - For Internal Use Only</a:t>
            </a:r>
          </a:p>
        </p:txBody>
      </p:sp>
      <p:sp>
        <p:nvSpPr>
          <p:cNvPr id="15" name="Google Shape;40;p6">
            <a:extLst>
              <a:ext uri="{FF2B5EF4-FFF2-40B4-BE49-F238E27FC236}">
                <a16:creationId xmlns:a16="http://schemas.microsoft.com/office/drawing/2014/main" id="{4C0711F3-A6C0-6C43-9F37-A62BD59F06BF}"/>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8" name="Text Placeholder 2">
            <a:extLst>
              <a:ext uri="{FF2B5EF4-FFF2-40B4-BE49-F238E27FC236}">
                <a16:creationId xmlns:a16="http://schemas.microsoft.com/office/drawing/2014/main" id="{3B8FB906-D7F7-684A-9C4F-DAF894136831}"/>
              </a:ext>
            </a:extLst>
          </p:cNvPr>
          <p:cNvSpPr>
            <a:spLocks noGrp="1"/>
          </p:cNvSpPr>
          <p:nvPr>
            <p:ph type="body" sz="quarter" idx="19" hasCustomPrompt="1"/>
          </p:nvPr>
        </p:nvSpPr>
        <p:spPr>
          <a:xfrm>
            <a:off x="3956050" y="4609727"/>
            <a:ext cx="4892675" cy="193880"/>
          </a:xfrm>
          <a:prstGeom prst="rect">
            <a:avLst/>
          </a:prstGeom>
        </p:spPr>
        <p:txBody>
          <a:bodyPr bIns="0" anchor="t"/>
          <a:lstStyle>
            <a:lvl1pPr>
              <a:buNone/>
              <a:defRPr sz="7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248742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Layout - Blue / White">
    <p:bg>
      <p:bgPr>
        <a:solidFill>
          <a:schemeClr val="accent3"/>
        </a:solidFill>
        <a:effectLst/>
      </p:bgPr>
    </p:bg>
    <p:spTree>
      <p:nvGrpSpPr>
        <p:cNvPr id="1" name=""/>
        <p:cNvGrpSpPr/>
        <p:nvPr/>
      </p:nvGrpSpPr>
      <p:grpSpPr>
        <a:xfrm>
          <a:off x="0" y="0"/>
          <a:ext cx="0" cy="0"/>
          <a:chOff x="0" y="0"/>
          <a:chExt cx="0" cy="0"/>
        </a:xfrm>
      </p:grpSpPr>
      <p:sp>
        <p:nvSpPr>
          <p:cNvPr id="3" name="Google Shape;112;p17">
            <a:extLst>
              <a:ext uri="{FF2B5EF4-FFF2-40B4-BE49-F238E27FC236}">
                <a16:creationId xmlns:a16="http://schemas.microsoft.com/office/drawing/2014/main" id="{36F7CC1F-F44D-564C-9E7A-88D379182158}"/>
              </a:ext>
            </a:extLst>
          </p:cNvPr>
          <p:cNvSpPr/>
          <p:nvPr userDrawn="1"/>
        </p:nvSpPr>
        <p:spPr>
          <a:xfrm>
            <a:off x="3657000" y="0"/>
            <a:ext cx="5487000" cy="5715000"/>
          </a:xfrm>
          <a:prstGeom prst="rect">
            <a:avLst/>
          </a:prstGeom>
          <a:solidFill>
            <a:schemeClr val="lt1"/>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6" name="Google Shape;117;p17">
            <a:extLst>
              <a:ext uri="{FF2B5EF4-FFF2-40B4-BE49-F238E27FC236}">
                <a16:creationId xmlns:a16="http://schemas.microsoft.com/office/drawing/2014/main" id="{A661A44E-F76A-F448-92DB-B0B0ED2EF4AD}"/>
              </a:ext>
            </a:extLst>
          </p:cNvPr>
          <p:cNvSpPr txBox="1"/>
          <p:nvPr userDrawn="1"/>
        </p:nvSpPr>
        <p:spPr>
          <a:xfrm>
            <a:off x="4235250" y="1702472"/>
            <a:ext cx="4552500" cy="3043667"/>
          </a:xfrm>
          <a:prstGeom prst="rect">
            <a:avLst/>
          </a:prstGeom>
          <a:noFill/>
          <a:ln>
            <a:noFill/>
          </a:ln>
        </p:spPr>
        <p:txBody>
          <a:bodyPr spcFirstLastPara="1" wrap="square" lIns="101583" tIns="101583" rIns="101583" bIns="101583" anchor="t" anchorCtr="0">
            <a:noAutofit/>
          </a:bodyPr>
          <a:lstStyle/>
          <a:p>
            <a:pPr marL="0" lvl="0" indent="0" algn="l" rtl="0">
              <a:spcBef>
                <a:spcPts val="0"/>
              </a:spcBef>
              <a:spcAft>
                <a:spcPts val="0"/>
              </a:spcAft>
              <a:buNone/>
            </a:pPr>
            <a:endParaRPr sz="1556" b="1">
              <a:solidFill>
                <a:srgbClr val="00275B"/>
              </a:solidFill>
              <a:latin typeface="Calibri"/>
              <a:ea typeface="Calibri"/>
              <a:cs typeface="Calibri"/>
              <a:sym typeface="Calibri"/>
            </a:endParaRPr>
          </a:p>
        </p:txBody>
      </p:sp>
      <p:sp>
        <p:nvSpPr>
          <p:cNvPr id="11" name="Google Shape;39;p6">
            <a:extLst>
              <a:ext uri="{FF2B5EF4-FFF2-40B4-BE49-F238E27FC236}">
                <a16:creationId xmlns:a16="http://schemas.microsoft.com/office/drawing/2014/main" id="{FF5C9EC4-DF24-854E-B37C-042B991DB348}"/>
              </a:ext>
            </a:extLst>
          </p:cNvPr>
          <p:cNvSpPr/>
          <p:nvPr userDrawn="1"/>
        </p:nvSpPr>
        <p:spPr>
          <a:xfrm>
            <a:off x="6908162" y="5338167"/>
            <a:ext cx="2235837" cy="45719"/>
          </a:xfrm>
          <a:prstGeom prst="rect">
            <a:avLst/>
          </a:prstGeom>
          <a:solidFill>
            <a:schemeClr val="accent3"/>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pic>
        <p:nvPicPr>
          <p:cNvPr id="12" name="Picture 11">
            <a:extLst>
              <a:ext uri="{FF2B5EF4-FFF2-40B4-BE49-F238E27FC236}">
                <a16:creationId xmlns:a16="http://schemas.microsoft.com/office/drawing/2014/main" id="{753E3EF1-81B6-7544-8B0D-B876D267E946}"/>
              </a:ext>
            </a:extLst>
          </p:cNvPr>
          <p:cNvPicPr>
            <a:picLocks noChangeAspect="1"/>
          </p:cNvPicPr>
          <p:nvPr userDrawn="1"/>
        </p:nvPicPr>
        <p:blipFill>
          <a:blip r:embed="rId2"/>
          <a:stretch>
            <a:fillRect/>
          </a:stretch>
        </p:blipFill>
        <p:spPr>
          <a:xfrm>
            <a:off x="6141059" y="4893395"/>
            <a:ext cx="518629" cy="640080"/>
          </a:xfrm>
          <a:prstGeom prst="rect">
            <a:avLst/>
          </a:prstGeom>
        </p:spPr>
      </p:pic>
      <p:sp>
        <p:nvSpPr>
          <p:cNvPr id="14" name="Google Shape;114;p17">
            <a:extLst>
              <a:ext uri="{FF2B5EF4-FFF2-40B4-BE49-F238E27FC236}">
                <a16:creationId xmlns:a16="http://schemas.microsoft.com/office/drawing/2014/main" id="{F79558FC-B8DA-8348-9ADB-211D5E8905F7}"/>
              </a:ext>
            </a:extLst>
          </p:cNvPr>
          <p:cNvSpPr/>
          <p:nvPr userDrawn="1"/>
        </p:nvSpPr>
        <p:spPr>
          <a:xfrm>
            <a:off x="-1" y="5338167"/>
            <a:ext cx="5842889" cy="50667"/>
          </a:xfrm>
          <a:prstGeom prst="rect">
            <a:avLst/>
          </a:prstGeom>
          <a:solidFill>
            <a:schemeClr val="accent3"/>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15" name="Google Shape;37;p6">
            <a:extLst>
              <a:ext uri="{FF2B5EF4-FFF2-40B4-BE49-F238E27FC236}">
                <a16:creationId xmlns:a16="http://schemas.microsoft.com/office/drawing/2014/main" id="{8165292D-FCDB-EB48-A9A9-4FEC9B32C127}"/>
              </a:ext>
            </a:extLst>
          </p:cNvPr>
          <p:cNvSpPr txBox="1">
            <a:spLocks noGrp="1"/>
          </p:cNvSpPr>
          <p:nvPr>
            <p:ph type="title"/>
          </p:nvPr>
        </p:nvSpPr>
        <p:spPr>
          <a:xfrm>
            <a:off x="3956050"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tx2"/>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16" name="Google Shape;38;p6">
            <a:extLst>
              <a:ext uri="{FF2B5EF4-FFF2-40B4-BE49-F238E27FC236}">
                <a16:creationId xmlns:a16="http://schemas.microsoft.com/office/drawing/2014/main" id="{9682FC50-2BC8-124B-BCDF-E256E8C9AAB2}"/>
              </a:ext>
            </a:extLst>
          </p:cNvPr>
          <p:cNvSpPr txBox="1">
            <a:spLocks noGrp="1"/>
          </p:cNvSpPr>
          <p:nvPr>
            <p:ph type="subTitle" idx="1"/>
          </p:nvPr>
        </p:nvSpPr>
        <p:spPr>
          <a:xfrm>
            <a:off x="3956050"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tx2"/>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sp>
        <p:nvSpPr>
          <p:cNvPr id="17" name="Text Placeholder 4">
            <a:extLst>
              <a:ext uri="{FF2B5EF4-FFF2-40B4-BE49-F238E27FC236}">
                <a16:creationId xmlns:a16="http://schemas.microsoft.com/office/drawing/2014/main" id="{2D43E781-12AF-DA4A-B0B0-49869FE3C534}"/>
              </a:ext>
            </a:extLst>
          </p:cNvPr>
          <p:cNvSpPr>
            <a:spLocks noGrp="1"/>
          </p:cNvSpPr>
          <p:nvPr>
            <p:ph type="body" sz="quarter" idx="13" hasCustomPrompt="1"/>
          </p:nvPr>
        </p:nvSpPr>
        <p:spPr>
          <a:xfrm>
            <a:off x="3956050" y="1294548"/>
            <a:ext cx="4892675" cy="457200"/>
          </a:xfrm>
          <a:prstGeom prst="rect">
            <a:avLst/>
          </a:prstGeom>
        </p:spPr>
        <p:txBody>
          <a:bodyPr anchor="ctr"/>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8" name="Google Shape;19;p3">
            <a:extLst>
              <a:ext uri="{FF2B5EF4-FFF2-40B4-BE49-F238E27FC236}">
                <a16:creationId xmlns:a16="http://schemas.microsoft.com/office/drawing/2014/main" id="{6B8E12BD-06E0-8C41-A436-0E60A54E0490}"/>
              </a:ext>
            </a:extLst>
          </p:cNvPr>
          <p:cNvSpPr txBox="1">
            <a:spLocks noGrp="1"/>
          </p:cNvSpPr>
          <p:nvPr>
            <p:ph type="body" idx="15" hasCustomPrompt="1"/>
          </p:nvPr>
        </p:nvSpPr>
        <p:spPr>
          <a:xfrm>
            <a:off x="3956050" y="1751749"/>
            <a:ext cx="4892675" cy="2745964"/>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bg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9" name="TextBox 18">
            <a:extLst>
              <a:ext uri="{FF2B5EF4-FFF2-40B4-BE49-F238E27FC236}">
                <a16:creationId xmlns:a16="http://schemas.microsoft.com/office/drawing/2014/main" id="{0E259284-9BD7-CA4E-9F66-A5DF025BA70D}"/>
              </a:ext>
            </a:extLst>
          </p:cNvPr>
          <p:cNvSpPr txBox="1"/>
          <p:nvPr userDrawn="1"/>
        </p:nvSpPr>
        <p:spPr>
          <a:xfrm>
            <a:off x="3956050"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lumMod val="50000"/>
                  </a:schemeClr>
                </a:solidFill>
              </a:rPr>
              <a:t>The University of Arizona Global Campus </a:t>
            </a:r>
            <a:br>
              <a:rPr lang="en-US" sz="600">
                <a:solidFill>
                  <a:schemeClr val="bg1">
                    <a:lumMod val="50000"/>
                  </a:schemeClr>
                </a:solidFill>
              </a:rPr>
            </a:br>
            <a:r>
              <a:rPr lang="en-US" sz="600">
                <a:solidFill>
                  <a:schemeClr val="bg1">
                    <a:lumMod val="50000"/>
                  </a:schemeClr>
                </a:solidFill>
              </a:rPr>
              <a:t>Proprietary &amp; Confidential - For Internal Use Only</a:t>
            </a:r>
          </a:p>
        </p:txBody>
      </p:sp>
      <p:sp>
        <p:nvSpPr>
          <p:cNvPr id="20" name="Google Shape;40;p6">
            <a:extLst>
              <a:ext uri="{FF2B5EF4-FFF2-40B4-BE49-F238E27FC236}">
                <a16:creationId xmlns:a16="http://schemas.microsoft.com/office/drawing/2014/main" id="{70BE0DAA-CC57-6A43-BF4E-70E3E08FD41C}"/>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3" name="Text Placeholder 2">
            <a:extLst>
              <a:ext uri="{FF2B5EF4-FFF2-40B4-BE49-F238E27FC236}">
                <a16:creationId xmlns:a16="http://schemas.microsoft.com/office/drawing/2014/main" id="{BE8EB0E6-202B-A249-8B5D-2651B643C947}"/>
              </a:ext>
            </a:extLst>
          </p:cNvPr>
          <p:cNvSpPr>
            <a:spLocks noGrp="1"/>
          </p:cNvSpPr>
          <p:nvPr>
            <p:ph type="body" sz="quarter" idx="19" hasCustomPrompt="1"/>
          </p:nvPr>
        </p:nvSpPr>
        <p:spPr>
          <a:xfrm>
            <a:off x="3956050" y="4609727"/>
            <a:ext cx="4892675" cy="193880"/>
          </a:xfrm>
          <a:prstGeom prst="rect">
            <a:avLst/>
          </a:prstGeom>
        </p:spPr>
        <p:txBody>
          <a:bodyPr bIns="0" anchor="t"/>
          <a:lstStyle>
            <a:lvl1pPr>
              <a:buNone/>
              <a:defRPr sz="7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2828288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Layout - Sky / White">
    <p:bg>
      <p:bgPr>
        <a:solidFill>
          <a:schemeClr val="accent1"/>
        </a:solidFill>
        <a:effectLst/>
      </p:bgPr>
    </p:bg>
    <p:spTree>
      <p:nvGrpSpPr>
        <p:cNvPr id="1" name=""/>
        <p:cNvGrpSpPr/>
        <p:nvPr/>
      </p:nvGrpSpPr>
      <p:grpSpPr>
        <a:xfrm>
          <a:off x="0" y="0"/>
          <a:ext cx="0" cy="0"/>
          <a:chOff x="0" y="0"/>
          <a:chExt cx="0" cy="0"/>
        </a:xfrm>
      </p:grpSpPr>
      <p:sp>
        <p:nvSpPr>
          <p:cNvPr id="3" name="Google Shape;126;p19">
            <a:extLst>
              <a:ext uri="{FF2B5EF4-FFF2-40B4-BE49-F238E27FC236}">
                <a16:creationId xmlns:a16="http://schemas.microsoft.com/office/drawing/2014/main" id="{FBC3AA4F-74A7-EE43-B601-3599D5CBDE14}"/>
              </a:ext>
            </a:extLst>
          </p:cNvPr>
          <p:cNvSpPr/>
          <p:nvPr userDrawn="1"/>
        </p:nvSpPr>
        <p:spPr>
          <a:xfrm>
            <a:off x="3657000" y="0"/>
            <a:ext cx="5487000" cy="5715000"/>
          </a:xfrm>
          <a:prstGeom prst="rect">
            <a:avLst/>
          </a:prstGeom>
          <a:solidFill>
            <a:schemeClr val="lt1"/>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6" name="Google Shape;131;p19">
            <a:extLst>
              <a:ext uri="{FF2B5EF4-FFF2-40B4-BE49-F238E27FC236}">
                <a16:creationId xmlns:a16="http://schemas.microsoft.com/office/drawing/2014/main" id="{3CCD2138-E357-6C47-AFAC-B2AE8879BEC2}"/>
              </a:ext>
            </a:extLst>
          </p:cNvPr>
          <p:cNvSpPr txBox="1"/>
          <p:nvPr userDrawn="1"/>
        </p:nvSpPr>
        <p:spPr>
          <a:xfrm>
            <a:off x="4235250" y="1702472"/>
            <a:ext cx="4552500" cy="3043667"/>
          </a:xfrm>
          <a:prstGeom prst="rect">
            <a:avLst/>
          </a:prstGeom>
          <a:noFill/>
          <a:ln>
            <a:noFill/>
          </a:ln>
        </p:spPr>
        <p:txBody>
          <a:bodyPr spcFirstLastPara="1" wrap="square" lIns="101583" tIns="101583" rIns="101583" bIns="101583" anchor="t" anchorCtr="0">
            <a:noAutofit/>
          </a:bodyPr>
          <a:lstStyle/>
          <a:p>
            <a:pPr marL="0" lvl="0" indent="0" algn="l" rtl="0">
              <a:spcBef>
                <a:spcPts val="0"/>
              </a:spcBef>
              <a:spcAft>
                <a:spcPts val="0"/>
              </a:spcAft>
              <a:buNone/>
            </a:pPr>
            <a:endParaRPr sz="1556" b="1">
              <a:solidFill>
                <a:srgbClr val="00275B"/>
              </a:solidFill>
              <a:latin typeface="Calibri"/>
              <a:ea typeface="Calibri"/>
              <a:cs typeface="Calibri"/>
              <a:sym typeface="Calibri"/>
            </a:endParaRPr>
          </a:p>
        </p:txBody>
      </p:sp>
      <p:sp>
        <p:nvSpPr>
          <p:cNvPr id="12" name="Google Shape;39;p6">
            <a:extLst>
              <a:ext uri="{FF2B5EF4-FFF2-40B4-BE49-F238E27FC236}">
                <a16:creationId xmlns:a16="http://schemas.microsoft.com/office/drawing/2014/main" id="{BA65ACED-AF72-CA4E-9F55-B3519D63737F}"/>
              </a:ext>
            </a:extLst>
          </p:cNvPr>
          <p:cNvSpPr/>
          <p:nvPr userDrawn="1"/>
        </p:nvSpPr>
        <p:spPr>
          <a:xfrm>
            <a:off x="6908162" y="5338167"/>
            <a:ext cx="2235837" cy="45719"/>
          </a:xfrm>
          <a:prstGeom prst="rect">
            <a:avLst/>
          </a:prstGeom>
          <a:solidFill>
            <a:schemeClr val="accent1"/>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pic>
        <p:nvPicPr>
          <p:cNvPr id="13" name="Picture 12">
            <a:extLst>
              <a:ext uri="{FF2B5EF4-FFF2-40B4-BE49-F238E27FC236}">
                <a16:creationId xmlns:a16="http://schemas.microsoft.com/office/drawing/2014/main" id="{FE96747D-53A5-2046-A32D-AA77B06D00F1}"/>
              </a:ext>
            </a:extLst>
          </p:cNvPr>
          <p:cNvPicPr>
            <a:picLocks noChangeAspect="1"/>
          </p:cNvPicPr>
          <p:nvPr userDrawn="1"/>
        </p:nvPicPr>
        <p:blipFill>
          <a:blip r:embed="rId2"/>
          <a:stretch>
            <a:fillRect/>
          </a:stretch>
        </p:blipFill>
        <p:spPr>
          <a:xfrm>
            <a:off x="6141059" y="4893395"/>
            <a:ext cx="518629" cy="640080"/>
          </a:xfrm>
          <a:prstGeom prst="rect">
            <a:avLst/>
          </a:prstGeom>
        </p:spPr>
      </p:pic>
      <p:sp>
        <p:nvSpPr>
          <p:cNvPr id="14" name="Google Shape;114;p17">
            <a:extLst>
              <a:ext uri="{FF2B5EF4-FFF2-40B4-BE49-F238E27FC236}">
                <a16:creationId xmlns:a16="http://schemas.microsoft.com/office/drawing/2014/main" id="{93973B10-A61A-2048-A502-75AEF30211C6}"/>
              </a:ext>
            </a:extLst>
          </p:cNvPr>
          <p:cNvSpPr/>
          <p:nvPr userDrawn="1"/>
        </p:nvSpPr>
        <p:spPr>
          <a:xfrm>
            <a:off x="-1" y="5338167"/>
            <a:ext cx="5842889" cy="50667"/>
          </a:xfrm>
          <a:prstGeom prst="rect">
            <a:avLst/>
          </a:prstGeom>
          <a:solidFill>
            <a:schemeClr val="accent1"/>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22" name="Google Shape;37;p6">
            <a:extLst>
              <a:ext uri="{FF2B5EF4-FFF2-40B4-BE49-F238E27FC236}">
                <a16:creationId xmlns:a16="http://schemas.microsoft.com/office/drawing/2014/main" id="{32424D29-1A2D-AC40-B72F-E36BA90AE70C}"/>
              </a:ext>
            </a:extLst>
          </p:cNvPr>
          <p:cNvSpPr txBox="1">
            <a:spLocks noGrp="1"/>
          </p:cNvSpPr>
          <p:nvPr>
            <p:ph type="title"/>
          </p:nvPr>
        </p:nvSpPr>
        <p:spPr>
          <a:xfrm>
            <a:off x="3956050"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tx2"/>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23" name="Google Shape;38;p6">
            <a:extLst>
              <a:ext uri="{FF2B5EF4-FFF2-40B4-BE49-F238E27FC236}">
                <a16:creationId xmlns:a16="http://schemas.microsoft.com/office/drawing/2014/main" id="{9D5B5DE6-3C87-4B41-96A4-40409E4091A5}"/>
              </a:ext>
            </a:extLst>
          </p:cNvPr>
          <p:cNvSpPr txBox="1">
            <a:spLocks noGrp="1"/>
          </p:cNvSpPr>
          <p:nvPr>
            <p:ph type="subTitle" idx="1"/>
          </p:nvPr>
        </p:nvSpPr>
        <p:spPr>
          <a:xfrm>
            <a:off x="3956050"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tx2"/>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sp>
        <p:nvSpPr>
          <p:cNvPr id="24" name="Text Placeholder 4">
            <a:extLst>
              <a:ext uri="{FF2B5EF4-FFF2-40B4-BE49-F238E27FC236}">
                <a16:creationId xmlns:a16="http://schemas.microsoft.com/office/drawing/2014/main" id="{854AD8AC-92CF-2440-8EF6-6AA9C4F9C5E8}"/>
              </a:ext>
            </a:extLst>
          </p:cNvPr>
          <p:cNvSpPr>
            <a:spLocks noGrp="1"/>
          </p:cNvSpPr>
          <p:nvPr>
            <p:ph type="body" sz="quarter" idx="13" hasCustomPrompt="1"/>
          </p:nvPr>
        </p:nvSpPr>
        <p:spPr>
          <a:xfrm>
            <a:off x="3956050" y="1294548"/>
            <a:ext cx="4892675" cy="457200"/>
          </a:xfrm>
          <a:prstGeom prst="rect">
            <a:avLst/>
          </a:prstGeom>
        </p:spPr>
        <p:txBody>
          <a:bodyPr anchor="ctr"/>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25" name="Google Shape;19;p3">
            <a:extLst>
              <a:ext uri="{FF2B5EF4-FFF2-40B4-BE49-F238E27FC236}">
                <a16:creationId xmlns:a16="http://schemas.microsoft.com/office/drawing/2014/main" id="{BCFC2676-1E1C-4F4C-9949-E9A67A8248BC}"/>
              </a:ext>
            </a:extLst>
          </p:cNvPr>
          <p:cNvSpPr txBox="1">
            <a:spLocks noGrp="1"/>
          </p:cNvSpPr>
          <p:nvPr>
            <p:ph type="body" idx="15" hasCustomPrompt="1"/>
          </p:nvPr>
        </p:nvSpPr>
        <p:spPr>
          <a:xfrm>
            <a:off x="3956050" y="1751749"/>
            <a:ext cx="4892675" cy="2745964"/>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bg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5" name="TextBox 14">
            <a:extLst>
              <a:ext uri="{FF2B5EF4-FFF2-40B4-BE49-F238E27FC236}">
                <a16:creationId xmlns:a16="http://schemas.microsoft.com/office/drawing/2014/main" id="{76B9838A-2963-5E42-9B40-1D5A0DE24F26}"/>
              </a:ext>
            </a:extLst>
          </p:cNvPr>
          <p:cNvSpPr txBox="1"/>
          <p:nvPr userDrawn="1"/>
        </p:nvSpPr>
        <p:spPr>
          <a:xfrm>
            <a:off x="3956050"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lumMod val="50000"/>
                  </a:schemeClr>
                </a:solidFill>
              </a:rPr>
              <a:t>The University of Arizona Global Campus </a:t>
            </a:r>
            <a:br>
              <a:rPr lang="en-US" sz="600">
                <a:solidFill>
                  <a:schemeClr val="bg1">
                    <a:lumMod val="50000"/>
                  </a:schemeClr>
                </a:solidFill>
              </a:rPr>
            </a:br>
            <a:r>
              <a:rPr lang="en-US" sz="600">
                <a:solidFill>
                  <a:schemeClr val="bg1">
                    <a:lumMod val="50000"/>
                  </a:schemeClr>
                </a:solidFill>
              </a:rPr>
              <a:t>Proprietary &amp; Confidential - For Internal Use Only</a:t>
            </a:r>
          </a:p>
        </p:txBody>
      </p:sp>
      <p:sp>
        <p:nvSpPr>
          <p:cNvPr id="16" name="Google Shape;40;p6">
            <a:extLst>
              <a:ext uri="{FF2B5EF4-FFF2-40B4-BE49-F238E27FC236}">
                <a16:creationId xmlns:a16="http://schemas.microsoft.com/office/drawing/2014/main" id="{B55B2766-4A28-1E41-8CEE-2A6EDD77AAE1}"/>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7" name="Text Placeholder 2">
            <a:extLst>
              <a:ext uri="{FF2B5EF4-FFF2-40B4-BE49-F238E27FC236}">
                <a16:creationId xmlns:a16="http://schemas.microsoft.com/office/drawing/2014/main" id="{032181C9-C7E5-764A-9F36-A188C3CFEEE0}"/>
              </a:ext>
            </a:extLst>
          </p:cNvPr>
          <p:cNvSpPr>
            <a:spLocks noGrp="1"/>
          </p:cNvSpPr>
          <p:nvPr>
            <p:ph type="body" sz="quarter" idx="19" hasCustomPrompt="1"/>
          </p:nvPr>
        </p:nvSpPr>
        <p:spPr>
          <a:xfrm>
            <a:off x="3956050" y="4609727"/>
            <a:ext cx="4892675" cy="193880"/>
          </a:xfrm>
          <a:prstGeom prst="rect">
            <a:avLst/>
          </a:prstGeom>
        </p:spPr>
        <p:txBody>
          <a:bodyPr bIns="0" anchor="t"/>
          <a:lstStyle>
            <a:lvl1pPr>
              <a:buNone/>
              <a:defRPr sz="7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2330971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Layout - River / White">
    <p:bg>
      <p:bgPr>
        <a:solidFill>
          <a:schemeClr val="accent5"/>
        </a:solidFill>
        <a:effectLst/>
      </p:bgPr>
    </p:bg>
    <p:spTree>
      <p:nvGrpSpPr>
        <p:cNvPr id="1" name=""/>
        <p:cNvGrpSpPr/>
        <p:nvPr/>
      </p:nvGrpSpPr>
      <p:grpSpPr>
        <a:xfrm>
          <a:off x="0" y="0"/>
          <a:ext cx="0" cy="0"/>
          <a:chOff x="0" y="0"/>
          <a:chExt cx="0" cy="0"/>
        </a:xfrm>
      </p:grpSpPr>
      <p:sp>
        <p:nvSpPr>
          <p:cNvPr id="10" name="Google Shape;133;p20">
            <a:extLst>
              <a:ext uri="{FF2B5EF4-FFF2-40B4-BE49-F238E27FC236}">
                <a16:creationId xmlns:a16="http://schemas.microsoft.com/office/drawing/2014/main" id="{34A1FEAA-F888-B44D-81C5-8982ADF71173}"/>
              </a:ext>
            </a:extLst>
          </p:cNvPr>
          <p:cNvSpPr/>
          <p:nvPr userDrawn="1"/>
        </p:nvSpPr>
        <p:spPr>
          <a:xfrm>
            <a:off x="3656873" y="0"/>
            <a:ext cx="5487000" cy="5715000"/>
          </a:xfrm>
          <a:prstGeom prst="rect">
            <a:avLst/>
          </a:prstGeom>
          <a:solidFill>
            <a:schemeClr val="lt1"/>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13" name="Google Shape;138;p20">
            <a:extLst>
              <a:ext uri="{FF2B5EF4-FFF2-40B4-BE49-F238E27FC236}">
                <a16:creationId xmlns:a16="http://schemas.microsoft.com/office/drawing/2014/main" id="{ED3EA56A-EFDD-6A46-B94D-2FAD064EE343}"/>
              </a:ext>
            </a:extLst>
          </p:cNvPr>
          <p:cNvSpPr txBox="1"/>
          <p:nvPr userDrawn="1"/>
        </p:nvSpPr>
        <p:spPr>
          <a:xfrm>
            <a:off x="4235250" y="1702472"/>
            <a:ext cx="4552500" cy="3043667"/>
          </a:xfrm>
          <a:prstGeom prst="rect">
            <a:avLst/>
          </a:prstGeom>
          <a:noFill/>
          <a:ln>
            <a:noFill/>
          </a:ln>
        </p:spPr>
        <p:txBody>
          <a:bodyPr spcFirstLastPara="1" wrap="square" lIns="101583" tIns="101583" rIns="101583" bIns="101583" anchor="t" anchorCtr="0">
            <a:noAutofit/>
          </a:bodyPr>
          <a:lstStyle/>
          <a:p>
            <a:pPr marL="0" lvl="0" indent="0" algn="l" rtl="0">
              <a:spcBef>
                <a:spcPts val="0"/>
              </a:spcBef>
              <a:spcAft>
                <a:spcPts val="0"/>
              </a:spcAft>
              <a:buNone/>
            </a:pPr>
            <a:endParaRPr sz="1556" b="1">
              <a:solidFill>
                <a:srgbClr val="00275B"/>
              </a:solidFill>
              <a:latin typeface="Calibri"/>
              <a:ea typeface="Calibri"/>
              <a:cs typeface="Calibri"/>
              <a:sym typeface="Calibri"/>
            </a:endParaRPr>
          </a:p>
        </p:txBody>
      </p:sp>
      <p:sp>
        <p:nvSpPr>
          <p:cNvPr id="14" name="Google Shape;39;p6">
            <a:extLst>
              <a:ext uri="{FF2B5EF4-FFF2-40B4-BE49-F238E27FC236}">
                <a16:creationId xmlns:a16="http://schemas.microsoft.com/office/drawing/2014/main" id="{5FFB9613-AA06-2546-846F-E9F8DF11C0C8}"/>
              </a:ext>
            </a:extLst>
          </p:cNvPr>
          <p:cNvSpPr/>
          <p:nvPr userDrawn="1"/>
        </p:nvSpPr>
        <p:spPr>
          <a:xfrm>
            <a:off x="6908162" y="5338167"/>
            <a:ext cx="2235837" cy="45719"/>
          </a:xfrm>
          <a:prstGeom prst="rect">
            <a:avLst/>
          </a:prstGeom>
          <a:solidFill>
            <a:schemeClr val="accent5"/>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pic>
        <p:nvPicPr>
          <p:cNvPr id="15" name="Picture 14">
            <a:extLst>
              <a:ext uri="{FF2B5EF4-FFF2-40B4-BE49-F238E27FC236}">
                <a16:creationId xmlns:a16="http://schemas.microsoft.com/office/drawing/2014/main" id="{8366A9B3-E1DC-444C-8144-A13A1ACBC4D9}"/>
              </a:ext>
            </a:extLst>
          </p:cNvPr>
          <p:cNvPicPr>
            <a:picLocks noChangeAspect="1"/>
          </p:cNvPicPr>
          <p:nvPr userDrawn="1"/>
        </p:nvPicPr>
        <p:blipFill>
          <a:blip r:embed="rId2"/>
          <a:stretch>
            <a:fillRect/>
          </a:stretch>
        </p:blipFill>
        <p:spPr>
          <a:xfrm>
            <a:off x="6141059" y="4893395"/>
            <a:ext cx="518629" cy="640080"/>
          </a:xfrm>
          <a:prstGeom prst="rect">
            <a:avLst/>
          </a:prstGeom>
        </p:spPr>
      </p:pic>
      <p:sp>
        <p:nvSpPr>
          <p:cNvPr id="16" name="Google Shape;114;p17">
            <a:extLst>
              <a:ext uri="{FF2B5EF4-FFF2-40B4-BE49-F238E27FC236}">
                <a16:creationId xmlns:a16="http://schemas.microsoft.com/office/drawing/2014/main" id="{C4211F82-35AC-2D4B-A1F0-6443B2861030}"/>
              </a:ext>
            </a:extLst>
          </p:cNvPr>
          <p:cNvSpPr/>
          <p:nvPr userDrawn="1"/>
        </p:nvSpPr>
        <p:spPr>
          <a:xfrm>
            <a:off x="-1" y="5338167"/>
            <a:ext cx="5842889" cy="50667"/>
          </a:xfrm>
          <a:prstGeom prst="rect">
            <a:avLst/>
          </a:prstGeom>
          <a:solidFill>
            <a:schemeClr val="accent5"/>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11" name="Google Shape;37;p6">
            <a:extLst>
              <a:ext uri="{FF2B5EF4-FFF2-40B4-BE49-F238E27FC236}">
                <a16:creationId xmlns:a16="http://schemas.microsoft.com/office/drawing/2014/main" id="{FBA0597D-A452-5140-965E-A6E202BC5B7F}"/>
              </a:ext>
            </a:extLst>
          </p:cNvPr>
          <p:cNvSpPr txBox="1">
            <a:spLocks noGrp="1"/>
          </p:cNvSpPr>
          <p:nvPr>
            <p:ph type="title"/>
          </p:nvPr>
        </p:nvSpPr>
        <p:spPr>
          <a:xfrm>
            <a:off x="3956050"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tx2"/>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12" name="Google Shape;38;p6">
            <a:extLst>
              <a:ext uri="{FF2B5EF4-FFF2-40B4-BE49-F238E27FC236}">
                <a16:creationId xmlns:a16="http://schemas.microsoft.com/office/drawing/2014/main" id="{2C4642A1-CC46-DA42-8E9B-E2268D2DA4EB}"/>
              </a:ext>
            </a:extLst>
          </p:cNvPr>
          <p:cNvSpPr txBox="1">
            <a:spLocks noGrp="1"/>
          </p:cNvSpPr>
          <p:nvPr>
            <p:ph type="subTitle" idx="1"/>
          </p:nvPr>
        </p:nvSpPr>
        <p:spPr>
          <a:xfrm>
            <a:off x="3956050"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tx2"/>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sp>
        <p:nvSpPr>
          <p:cNvPr id="17" name="Text Placeholder 4">
            <a:extLst>
              <a:ext uri="{FF2B5EF4-FFF2-40B4-BE49-F238E27FC236}">
                <a16:creationId xmlns:a16="http://schemas.microsoft.com/office/drawing/2014/main" id="{C6B20513-9093-2345-8D73-B4758ABABD50}"/>
              </a:ext>
            </a:extLst>
          </p:cNvPr>
          <p:cNvSpPr>
            <a:spLocks noGrp="1"/>
          </p:cNvSpPr>
          <p:nvPr>
            <p:ph type="body" sz="quarter" idx="13" hasCustomPrompt="1"/>
          </p:nvPr>
        </p:nvSpPr>
        <p:spPr>
          <a:xfrm>
            <a:off x="3956050" y="1294548"/>
            <a:ext cx="4892675" cy="457200"/>
          </a:xfrm>
          <a:prstGeom prst="rect">
            <a:avLst/>
          </a:prstGeom>
        </p:spPr>
        <p:txBody>
          <a:bodyPr anchor="ctr"/>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9" name="Google Shape;19;p3">
            <a:extLst>
              <a:ext uri="{FF2B5EF4-FFF2-40B4-BE49-F238E27FC236}">
                <a16:creationId xmlns:a16="http://schemas.microsoft.com/office/drawing/2014/main" id="{B19ADCF5-CA3F-A74C-AC2D-734B6C86C174}"/>
              </a:ext>
            </a:extLst>
          </p:cNvPr>
          <p:cNvSpPr txBox="1">
            <a:spLocks noGrp="1"/>
          </p:cNvSpPr>
          <p:nvPr>
            <p:ph type="body" idx="15" hasCustomPrompt="1"/>
          </p:nvPr>
        </p:nvSpPr>
        <p:spPr>
          <a:xfrm>
            <a:off x="3956050" y="1751749"/>
            <a:ext cx="4892675" cy="2745964"/>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bg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0" name="TextBox 19">
            <a:extLst>
              <a:ext uri="{FF2B5EF4-FFF2-40B4-BE49-F238E27FC236}">
                <a16:creationId xmlns:a16="http://schemas.microsoft.com/office/drawing/2014/main" id="{D21C1CC7-7E66-8548-8768-ABF528951F3F}"/>
              </a:ext>
            </a:extLst>
          </p:cNvPr>
          <p:cNvSpPr txBox="1"/>
          <p:nvPr userDrawn="1"/>
        </p:nvSpPr>
        <p:spPr>
          <a:xfrm>
            <a:off x="3956050"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lumMod val="50000"/>
                  </a:schemeClr>
                </a:solidFill>
              </a:rPr>
              <a:t>The University of Arizona Global Campus </a:t>
            </a:r>
            <a:br>
              <a:rPr lang="en-US" sz="600">
                <a:solidFill>
                  <a:schemeClr val="bg1">
                    <a:lumMod val="50000"/>
                  </a:schemeClr>
                </a:solidFill>
              </a:rPr>
            </a:br>
            <a:r>
              <a:rPr lang="en-US" sz="600">
                <a:solidFill>
                  <a:schemeClr val="bg1">
                    <a:lumMod val="50000"/>
                  </a:schemeClr>
                </a:solidFill>
              </a:rPr>
              <a:t>Proprietary &amp; Confidential - For Internal Use Only</a:t>
            </a:r>
          </a:p>
        </p:txBody>
      </p:sp>
      <p:sp>
        <p:nvSpPr>
          <p:cNvPr id="22" name="Google Shape;40;p6">
            <a:extLst>
              <a:ext uri="{FF2B5EF4-FFF2-40B4-BE49-F238E27FC236}">
                <a16:creationId xmlns:a16="http://schemas.microsoft.com/office/drawing/2014/main" id="{928E4A9B-5151-0F4C-85A3-D7345194EA01}"/>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8" name="Text Placeholder 2">
            <a:extLst>
              <a:ext uri="{FF2B5EF4-FFF2-40B4-BE49-F238E27FC236}">
                <a16:creationId xmlns:a16="http://schemas.microsoft.com/office/drawing/2014/main" id="{634BCD7B-F03E-C142-BD00-9B375DC6E06B}"/>
              </a:ext>
            </a:extLst>
          </p:cNvPr>
          <p:cNvSpPr>
            <a:spLocks noGrp="1"/>
          </p:cNvSpPr>
          <p:nvPr>
            <p:ph type="body" sz="quarter" idx="19" hasCustomPrompt="1"/>
          </p:nvPr>
        </p:nvSpPr>
        <p:spPr>
          <a:xfrm>
            <a:off x="3956050" y="4609727"/>
            <a:ext cx="4892675" cy="193880"/>
          </a:xfrm>
          <a:prstGeom prst="rect">
            <a:avLst/>
          </a:prstGeom>
        </p:spPr>
        <p:txBody>
          <a:bodyPr bIns="0" anchor="t"/>
          <a:lstStyle>
            <a:lvl1pPr>
              <a:buNone/>
              <a:defRPr sz="7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240606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Layout - AZ Red / AZ Blue">
    <p:bg>
      <p:bgPr>
        <a:solidFill>
          <a:schemeClr val="bg2"/>
        </a:solidFill>
        <a:effectLst/>
      </p:bgPr>
    </p:bg>
    <p:spTree>
      <p:nvGrpSpPr>
        <p:cNvPr id="1" name=""/>
        <p:cNvGrpSpPr/>
        <p:nvPr/>
      </p:nvGrpSpPr>
      <p:grpSpPr>
        <a:xfrm>
          <a:off x="0" y="0"/>
          <a:ext cx="0" cy="0"/>
          <a:chOff x="0" y="0"/>
          <a:chExt cx="0" cy="0"/>
        </a:xfrm>
      </p:grpSpPr>
      <p:sp>
        <p:nvSpPr>
          <p:cNvPr id="17" name="Google Shape;50;p8">
            <a:extLst>
              <a:ext uri="{FF2B5EF4-FFF2-40B4-BE49-F238E27FC236}">
                <a16:creationId xmlns:a16="http://schemas.microsoft.com/office/drawing/2014/main" id="{917C76F6-45DE-9F4B-A832-4ABFE409E485}"/>
              </a:ext>
            </a:extLst>
          </p:cNvPr>
          <p:cNvSpPr/>
          <p:nvPr userDrawn="1"/>
        </p:nvSpPr>
        <p:spPr>
          <a:xfrm>
            <a:off x="3657599" y="0"/>
            <a:ext cx="5486400" cy="5715000"/>
          </a:xfrm>
          <a:prstGeom prst="rect">
            <a:avLst/>
          </a:prstGeom>
          <a:solidFill>
            <a:schemeClr val="tx2"/>
          </a:solidFill>
          <a:ln>
            <a:noFill/>
          </a:ln>
        </p:spPr>
        <p:txBody>
          <a:bodyPr spcFirstLastPara="1" wrap="square" lIns="101583" tIns="101583" rIns="101583" bIns="101583" anchor="ctr" anchorCtr="0">
            <a:noAutofit/>
          </a:bodyPr>
          <a:lstStyle/>
          <a:p>
            <a:pPr marL="0" lvl="0" indent="0" algn="l" rtl="0">
              <a:spcBef>
                <a:spcPts val="0"/>
              </a:spcBef>
              <a:spcAft>
                <a:spcPts val="0"/>
              </a:spcAft>
              <a:buNone/>
            </a:pPr>
            <a:endParaRPr sz="1556"/>
          </a:p>
        </p:txBody>
      </p:sp>
      <p:sp>
        <p:nvSpPr>
          <p:cNvPr id="27" name="Google Shape;37;p6">
            <a:extLst>
              <a:ext uri="{FF2B5EF4-FFF2-40B4-BE49-F238E27FC236}">
                <a16:creationId xmlns:a16="http://schemas.microsoft.com/office/drawing/2014/main" id="{B43EA60D-1510-224E-B6BB-58471CBA7A07}"/>
              </a:ext>
            </a:extLst>
          </p:cNvPr>
          <p:cNvSpPr txBox="1">
            <a:spLocks noGrp="1"/>
          </p:cNvSpPr>
          <p:nvPr>
            <p:ph type="title"/>
          </p:nvPr>
        </p:nvSpPr>
        <p:spPr>
          <a:xfrm>
            <a:off x="3956050"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bg1"/>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28" name="Google Shape;38;p6">
            <a:extLst>
              <a:ext uri="{FF2B5EF4-FFF2-40B4-BE49-F238E27FC236}">
                <a16:creationId xmlns:a16="http://schemas.microsoft.com/office/drawing/2014/main" id="{18701A39-EF5E-384F-9549-4EC724AE7699}"/>
              </a:ext>
            </a:extLst>
          </p:cNvPr>
          <p:cNvSpPr txBox="1">
            <a:spLocks noGrp="1"/>
          </p:cNvSpPr>
          <p:nvPr>
            <p:ph type="subTitle" idx="1"/>
          </p:nvPr>
        </p:nvSpPr>
        <p:spPr>
          <a:xfrm>
            <a:off x="3956050"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bg1"/>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pic>
        <p:nvPicPr>
          <p:cNvPr id="10" name="Picture 9">
            <a:extLst>
              <a:ext uri="{FF2B5EF4-FFF2-40B4-BE49-F238E27FC236}">
                <a16:creationId xmlns:a16="http://schemas.microsoft.com/office/drawing/2014/main" id="{271D1711-4549-134B-9460-2613AA666DBC}"/>
              </a:ext>
            </a:extLst>
          </p:cNvPr>
          <p:cNvPicPr>
            <a:picLocks noChangeAspect="1"/>
          </p:cNvPicPr>
          <p:nvPr userDrawn="1"/>
        </p:nvPicPr>
        <p:blipFill>
          <a:blip r:embed="rId2"/>
          <a:stretch>
            <a:fillRect/>
          </a:stretch>
        </p:blipFill>
        <p:spPr>
          <a:xfrm>
            <a:off x="6138481" y="4897183"/>
            <a:ext cx="521207" cy="643262"/>
          </a:xfrm>
          <a:prstGeom prst="rect">
            <a:avLst/>
          </a:prstGeom>
        </p:spPr>
      </p:pic>
      <p:sp>
        <p:nvSpPr>
          <p:cNvPr id="11" name="Google Shape;39;p6">
            <a:extLst>
              <a:ext uri="{FF2B5EF4-FFF2-40B4-BE49-F238E27FC236}">
                <a16:creationId xmlns:a16="http://schemas.microsoft.com/office/drawing/2014/main" id="{4227BC3A-E94A-8C44-BB2A-4259E41408DD}"/>
              </a:ext>
            </a:extLst>
          </p:cNvPr>
          <p:cNvSpPr/>
          <p:nvPr userDrawn="1"/>
        </p:nvSpPr>
        <p:spPr>
          <a:xfrm>
            <a:off x="6908162" y="5338167"/>
            <a:ext cx="2235837" cy="45719"/>
          </a:xfrm>
          <a:prstGeom prst="rect">
            <a:avLst/>
          </a:prstGeom>
          <a:solidFill>
            <a:schemeClr val="bg1"/>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12" name="Google Shape;114;p17">
            <a:extLst>
              <a:ext uri="{FF2B5EF4-FFF2-40B4-BE49-F238E27FC236}">
                <a16:creationId xmlns:a16="http://schemas.microsoft.com/office/drawing/2014/main" id="{0979D0A1-2484-694A-B196-168ABB78804D}"/>
              </a:ext>
            </a:extLst>
          </p:cNvPr>
          <p:cNvSpPr/>
          <p:nvPr userDrawn="1"/>
        </p:nvSpPr>
        <p:spPr>
          <a:xfrm>
            <a:off x="-1" y="5338167"/>
            <a:ext cx="5842889" cy="50667"/>
          </a:xfrm>
          <a:prstGeom prst="rect">
            <a:avLst/>
          </a:prstGeom>
          <a:solidFill>
            <a:schemeClr val="bg1"/>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13" name="Text Placeholder 4">
            <a:extLst>
              <a:ext uri="{FF2B5EF4-FFF2-40B4-BE49-F238E27FC236}">
                <a16:creationId xmlns:a16="http://schemas.microsoft.com/office/drawing/2014/main" id="{5F1A8A7A-5A0E-124E-892D-20CCC3B809AE}"/>
              </a:ext>
            </a:extLst>
          </p:cNvPr>
          <p:cNvSpPr>
            <a:spLocks noGrp="1"/>
          </p:cNvSpPr>
          <p:nvPr>
            <p:ph type="body" sz="quarter" idx="13" hasCustomPrompt="1"/>
          </p:nvPr>
        </p:nvSpPr>
        <p:spPr>
          <a:xfrm>
            <a:off x="3956050" y="1294548"/>
            <a:ext cx="4892675" cy="457200"/>
          </a:xfrm>
          <a:prstGeom prst="rect">
            <a:avLst/>
          </a:prstGeom>
        </p:spPr>
        <p:txBody>
          <a:bodyPr anchor="ctr"/>
          <a:lstStyle>
            <a:lvl1pPr>
              <a:buFontTx/>
              <a:buNone/>
              <a:defRPr sz="140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14" name="Google Shape;19;p3">
            <a:extLst>
              <a:ext uri="{FF2B5EF4-FFF2-40B4-BE49-F238E27FC236}">
                <a16:creationId xmlns:a16="http://schemas.microsoft.com/office/drawing/2014/main" id="{F782366C-17D4-484D-86C4-A8F87ECF5947}"/>
              </a:ext>
            </a:extLst>
          </p:cNvPr>
          <p:cNvSpPr txBox="1">
            <a:spLocks noGrp="1"/>
          </p:cNvSpPr>
          <p:nvPr>
            <p:ph type="body" idx="15" hasCustomPrompt="1"/>
          </p:nvPr>
        </p:nvSpPr>
        <p:spPr>
          <a:xfrm>
            <a:off x="3956050" y="1762456"/>
            <a:ext cx="4892675" cy="2745964"/>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1"/>
              </a:buClr>
              <a:buSzPct val="100000"/>
              <a:buFont typeface="Arial" panose="020B0604020202020204" pitchFamily="34" charset="0"/>
              <a:buChar char="•"/>
              <a:defRPr sz="1200">
                <a:solidFill>
                  <a:schemeClr val="bg1"/>
                </a:solidFill>
                <a:latin typeface="Calibri"/>
                <a:ea typeface="Calibri"/>
                <a:cs typeface="Calibri"/>
                <a:sym typeface="Calibri"/>
              </a:defRPr>
            </a:lvl1pPr>
            <a:lvl2pPr marL="365760" lvl="1" indent="-182880">
              <a:lnSpc>
                <a:spcPct val="150000"/>
              </a:lnSpc>
              <a:spcBef>
                <a:spcPts val="0"/>
              </a:spcBef>
              <a:spcAft>
                <a:spcPts val="0"/>
              </a:spcAft>
              <a:buClr>
                <a:schemeClr val="bg1"/>
              </a:buClr>
              <a:buSzPct val="110000"/>
              <a:buFont typeface="System Font Regular"/>
              <a:buChar char="◦"/>
              <a:defRPr sz="1200">
                <a:solidFill>
                  <a:schemeClr val="bg1"/>
                </a:solidFill>
                <a:latin typeface="Calibri"/>
                <a:ea typeface="Calibri"/>
                <a:cs typeface="Calibri"/>
                <a:sym typeface="Calibri"/>
              </a:defRPr>
            </a:lvl2pPr>
            <a:lvl3pPr marL="548640" lvl="2" indent="-182880">
              <a:lnSpc>
                <a:spcPct val="150000"/>
              </a:lnSpc>
              <a:spcBef>
                <a:spcPts val="0"/>
              </a:spcBef>
              <a:spcAft>
                <a:spcPts val="0"/>
              </a:spcAft>
              <a:buClr>
                <a:schemeClr val="bg1"/>
              </a:buClr>
              <a:buSzPct val="80000"/>
              <a:buFont typeface="Wingdings" pitchFamily="2" charset="2"/>
              <a:buChar char="§"/>
              <a:defRPr sz="1200">
                <a:solidFill>
                  <a:schemeClr val="bg1"/>
                </a:solidFill>
                <a:latin typeface="Calibri"/>
                <a:ea typeface="Calibri"/>
                <a:cs typeface="Calibri"/>
                <a:sym typeface="Calibri"/>
              </a:defRPr>
            </a:lvl3pPr>
            <a:lvl4pPr marL="731520" lvl="3" indent="-182880">
              <a:lnSpc>
                <a:spcPct val="150000"/>
              </a:lnSpc>
              <a:spcBef>
                <a:spcPts val="0"/>
              </a:spcBef>
              <a:spcAft>
                <a:spcPts val="0"/>
              </a:spcAft>
              <a:buClr>
                <a:schemeClr val="bg1"/>
              </a:buClr>
              <a:buSzPct val="100000"/>
              <a:buFont typeface=".Lucida Grande UI Regular"/>
              <a:buChar char="▫"/>
              <a:defRPr sz="1200" baseline="0">
                <a:solidFill>
                  <a:schemeClr val="bg1"/>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5" name="TextBox 14">
            <a:extLst>
              <a:ext uri="{FF2B5EF4-FFF2-40B4-BE49-F238E27FC236}">
                <a16:creationId xmlns:a16="http://schemas.microsoft.com/office/drawing/2014/main" id="{04498D36-CC94-C54F-91AF-770098A6BD83}"/>
              </a:ext>
            </a:extLst>
          </p:cNvPr>
          <p:cNvSpPr txBox="1"/>
          <p:nvPr userDrawn="1"/>
        </p:nvSpPr>
        <p:spPr>
          <a:xfrm>
            <a:off x="3956050"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solidFill>
              </a:rPr>
              <a:t>The University of Arizona Global Campus </a:t>
            </a:r>
            <a:br>
              <a:rPr lang="en-US" sz="600">
                <a:solidFill>
                  <a:schemeClr val="bg1"/>
                </a:solidFill>
              </a:rPr>
            </a:br>
            <a:r>
              <a:rPr lang="en-US" sz="600">
                <a:solidFill>
                  <a:schemeClr val="bg1"/>
                </a:solidFill>
              </a:rPr>
              <a:t>Proprietary &amp; Confidential - For Internal Use Only</a:t>
            </a:r>
          </a:p>
        </p:txBody>
      </p:sp>
      <p:sp>
        <p:nvSpPr>
          <p:cNvPr id="16" name="Google Shape;40;p6">
            <a:extLst>
              <a:ext uri="{FF2B5EF4-FFF2-40B4-BE49-F238E27FC236}">
                <a16:creationId xmlns:a16="http://schemas.microsoft.com/office/drawing/2014/main" id="{7CD361F1-6834-D948-9CD6-AD6B23546D44}"/>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8" name="Text Placeholder 2">
            <a:extLst>
              <a:ext uri="{FF2B5EF4-FFF2-40B4-BE49-F238E27FC236}">
                <a16:creationId xmlns:a16="http://schemas.microsoft.com/office/drawing/2014/main" id="{C64863F1-C4FC-5F44-A7BC-41FFAD71EE57}"/>
              </a:ext>
            </a:extLst>
          </p:cNvPr>
          <p:cNvSpPr>
            <a:spLocks noGrp="1"/>
          </p:cNvSpPr>
          <p:nvPr>
            <p:ph type="body" sz="quarter" idx="19" hasCustomPrompt="1"/>
          </p:nvPr>
        </p:nvSpPr>
        <p:spPr>
          <a:xfrm>
            <a:off x="3956050" y="4609727"/>
            <a:ext cx="4892675" cy="193880"/>
          </a:xfrm>
          <a:prstGeom prst="rect">
            <a:avLst/>
          </a:prstGeom>
        </p:spPr>
        <p:txBody>
          <a:bodyPr bIns="0" anchor="t"/>
          <a:lstStyle>
            <a:lvl1pPr>
              <a:buNone/>
              <a:defRPr sz="700">
                <a:solidFill>
                  <a:schemeClr val="bg1"/>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7483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plit Layout - AZ Blue / AZ Red">
    <p:bg>
      <p:bgPr>
        <a:solidFill>
          <a:schemeClr val="tx2"/>
        </a:solidFill>
        <a:effectLst/>
      </p:bgPr>
    </p:bg>
    <p:spTree>
      <p:nvGrpSpPr>
        <p:cNvPr id="1" name=""/>
        <p:cNvGrpSpPr/>
        <p:nvPr/>
      </p:nvGrpSpPr>
      <p:grpSpPr>
        <a:xfrm>
          <a:off x="0" y="0"/>
          <a:ext cx="0" cy="0"/>
          <a:chOff x="0" y="0"/>
          <a:chExt cx="0" cy="0"/>
        </a:xfrm>
      </p:grpSpPr>
      <p:sp>
        <p:nvSpPr>
          <p:cNvPr id="3" name="Google Shape;50;p8">
            <a:extLst>
              <a:ext uri="{FF2B5EF4-FFF2-40B4-BE49-F238E27FC236}">
                <a16:creationId xmlns:a16="http://schemas.microsoft.com/office/drawing/2014/main" id="{6B69F35F-5967-3C44-88CC-87157856CA49}"/>
              </a:ext>
            </a:extLst>
          </p:cNvPr>
          <p:cNvSpPr/>
          <p:nvPr userDrawn="1"/>
        </p:nvSpPr>
        <p:spPr>
          <a:xfrm>
            <a:off x="3657600" y="56"/>
            <a:ext cx="5486400" cy="5714944"/>
          </a:xfrm>
          <a:prstGeom prst="rect">
            <a:avLst/>
          </a:prstGeom>
          <a:solidFill>
            <a:schemeClr val="bg2"/>
          </a:solidFill>
          <a:ln>
            <a:noFill/>
          </a:ln>
        </p:spPr>
        <p:txBody>
          <a:bodyPr spcFirstLastPara="1" wrap="square" lIns="101583" tIns="101583" rIns="101583" bIns="101583" anchor="ctr" anchorCtr="0">
            <a:noAutofit/>
          </a:bodyPr>
          <a:lstStyle/>
          <a:p>
            <a:pPr marL="0" lvl="0" indent="0" algn="l" rtl="0">
              <a:spcBef>
                <a:spcPts val="0"/>
              </a:spcBef>
              <a:spcAft>
                <a:spcPts val="0"/>
              </a:spcAft>
              <a:buNone/>
            </a:pPr>
            <a:endParaRPr sz="1556"/>
          </a:p>
        </p:txBody>
      </p:sp>
      <p:sp>
        <p:nvSpPr>
          <p:cNvPr id="14" name="Google Shape;37;p6">
            <a:extLst>
              <a:ext uri="{FF2B5EF4-FFF2-40B4-BE49-F238E27FC236}">
                <a16:creationId xmlns:a16="http://schemas.microsoft.com/office/drawing/2014/main" id="{7F9CF68E-7403-4C49-B3F0-C92754F52648}"/>
              </a:ext>
            </a:extLst>
          </p:cNvPr>
          <p:cNvSpPr txBox="1">
            <a:spLocks noGrp="1"/>
          </p:cNvSpPr>
          <p:nvPr>
            <p:ph type="title"/>
          </p:nvPr>
        </p:nvSpPr>
        <p:spPr>
          <a:xfrm>
            <a:off x="3956050"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bg1"/>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r>
              <a:rPr lang="en-US"/>
              <a:t>Click to edit Master title style</a:t>
            </a:r>
            <a:endParaRPr/>
          </a:p>
        </p:txBody>
      </p:sp>
      <p:sp>
        <p:nvSpPr>
          <p:cNvPr id="15" name="Google Shape;38;p6">
            <a:extLst>
              <a:ext uri="{FF2B5EF4-FFF2-40B4-BE49-F238E27FC236}">
                <a16:creationId xmlns:a16="http://schemas.microsoft.com/office/drawing/2014/main" id="{53045A6F-A9BE-E648-BB50-DB0F7CC5C339}"/>
              </a:ext>
            </a:extLst>
          </p:cNvPr>
          <p:cNvSpPr txBox="1">
            <a:spLocks noGrp="1"/>
          </p:cNvSpPr>
          <p:nvPr>
            <p:ph type="subTitle" idx="1"/>
          </p:nvPr>
        </p:nvSpPr>
        <p:spPr>
          <a:xfrm>
            <a:off x="3956050"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bg1"/>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r>
              <a:rPr lang="en-US"/>
              <a:t>Click to edit Master subtitle style</a:t>
            </a:r>
            <a:endParaRPr/>
          </a:p>
        </p:txBody>
      </p:sp>
      <p:pic>
        <p:nvPicPr>
          <p:cNvPr id="12" name="Picture 11">
            <a:extLst>
              <a:ext uri="{FF2B5EF4-FFF2-40B4-BE49-F238E27FC236}">
                <a16:creationId xmlns:a16="http://schemas.microsoft.com/office/drawing/2014/main" id="{7C6C07A8-FF72-E844-9166-4E400FC2FC68}"/>
              </a:ext>
            </a:extLst>
          </p:cNvPr>
          <p:cNvPicPr>
            <a:picLocks noChangeAspect="1"/>
          </p:cNvPicPr>
          <p:nvPr userDrawn="1"/>
        </p:nvPicPr>
        <p:blipFill>
          <a:blip r:embed="rId2"/>
          <a:stretch>
            <a:fillRect/>
          </a:stretch>
        </p:blipFill>
        <p:spPr>
          <a:xfrm>
            <a:off x="6138481" y="4897183"/>
            <a:ext cx="521207" cy="643262"/>
          </a:xfrm>
          <a:prstGeom prst="rect">
            <a:avLst/>
          </a:prstGeom>
        </p:spPr>
      </p:pic>
      <p:sp>
        <p:nvSpPr>
          <p:cNvPr id="13" name="Google Shape;39;p6">
            <a:extLst>
              <a:ext uri="{FF2B5EF4-FFF2-40B4-BE49-F238E27FC236}">
                <a16:creationId xmlns:a16="http://schemas.microsoft.com/office/drawing/2014/main" id="{EFF2DF81-5B37-8B43-9679-53ED21CD92AB}"/>
              </a:ext>
            </a:extLst>
          </p:cNvPr>
          <p:cNvSpPr/>
          <p:nvPr userDrawn="1"/>
        </p:nvSpPr>
        <p:spPr>
          <a:xfrm>
            <a:off x="6908162" y="5338167"/>
            <a:ext cx="2235837" cy="45719"/>
          </a:xfrm>
          <a:prstGeom prst="rect">
            <a:avLst/>
          </a:prstGeom>
          <a:solidFill>
            <a:schemeClr val="bg1"/>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16" name="Google Shape;114;p17">
            <a:extLst>
              <a:ext uri="{FF2B5EF4-FFF2-40B4-BE49-F238E27FC236}">
                <a16:creationId xmlns:a16="http://schemas.microsoft.com/office/drawing/2014/main" id="{4B1F140C-90CC-F54B-B036-CB0022F4C179}"/>
              </a:ext>
            </a:extLst>
          </p:cNvPr>
          <p:cNvSpPr/>
          <p:nvPr userDrawn="1"/>
        </p:nvSpPr>
        <p:spPr>
          <a:xfrm>
            <a:off x="-1" y="5338167"/>
            <a:ext cx="5842889" cy="50667"/>
          </a:xfrm>
          <a:prstGeom prst="rect">
            <a:avLst/>
          </a:prstGeom>
          <a:solidFill>
            <a:schemeClr val="bg1"/>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10" name="Text Placeholder 4">
            <a:extLst>
              <a:ext uri="{FF2B5EF4-FFF2-40B4-BE49-F238E27FC236}">
                <a16:creationId xmlns:a16="http://schemas.microsoft.com/office/drawing/2014/main" id="{2B5A1F77-694A-3646-8C43-C5502DD02146}"/>
              </a:ext>
            </a:extLst>
          </p:cNvPr>
          <p:cNvSpPr>
            <a:spLocks noGrp="1"/>
          </p:cNvSpPr>
          <p:nvPr>
            <p:ph type="body" sz="quarter" idx="13" hasCustomPrompt="1"/>
          </p:nvPr>
        </p:nvSpPr>
        <p:spPr>
          <a:xfrm>
            <a:off x="3956050" y="1294548"/>
            <a:ext cx="4892675" cy="457200"/>
          </a:xfrm>
          <a:prstGeom prst="rect">
            <a:avLst/>
          </a:prstGeom>
        </p:spPr>
        <p:txBody>
          <a:bodyPr anchor="ctr"/>
          <a:lstStyle>
            <a:lvl1pPr>
              <a:buFontTx/>
              <a:buNone/>
              <a:defRPr sz="140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17" name="Google Shape;19;p3">
            <a:extLst>
              <a:ext uri="{FF2B5EF4-FFF2-40B4-BE49-F238E27FC236}">
                <a16:creationId xmlns:a16="http://schemas.microsoft.com/office/drawing/2014/main" id="{3702BE3E-A812-734C-A1BD-4DCC52363D2E}"/>
              </a:ext>
            </a:extLst>
          </p:cNvPr>
          <p:cNvSpPr txBox="1">
            <a:spLocks noGrp="1"/>
          </p:cNvSpPr>
          <p:nvPr>
            <p:ph type="body" idx="15" hasCustomPrompt="1"/>
          </p:nvPr>
        </p:nvSpPr>
        <p:spPr>
          <a:xfrm>
            <a:off x="3956050" y="1762456"/>
            <a:ext cx="4892675" cy="2745964"/>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1"/>
              </a:buClr>
              <a:buSzPct val="100000"/>
              <a:buFont typeface="Arial" panose="020B0604020202020204" pitchFamily="34" charset="0"/>
              <a:buChar char="•"/>
              <a:defRPr sz="1200">
                <a:solidFill>
                  <a:schemeClr val="bg1"/>
                </a:solidFill>
                <a:latin typeface="Calibri"/>
                <a:ea typeface="Calibri"/>
                <a:cs typeface="Calibri"/>
                <a:sym typeface="Calibri"/>
              </a:defRPr>
            </a:lvl1pPr>
            <a:lvl2pPr marL="365760" lvl="1" indent="-182880">
              <a:lnSpc>
                <a:spcPct val="150000"/>
              </a:lnSpc>
              <a:spcBef>
                <a:spcPts val="0"/>
              </a:spcBef>
              <a:spcAft>
                <a:spcPts val="0"/>
              </a:spcAft>
              <a:buClr>
                <a:schemeClr val="bg1"/>
              </a:buClr>
              <a:buSzPct val="110000"/>
              <a:buFont typeface="System Font Regular"/>
              <a:buChar char="◦"/>
              <a:defRPr sz="1200">
                <a:solidFill>
                  <a:schemeClr val="bg1"/>
                </a:solidFill>
                <a:latin typeface="Calibri"/>
                <a:ea typeface="Calibri"/>
                <a:cs typeface="Calibri"/>
                <a:sym typeface="Calibri"/>
              </a:defRPr>
            </a:lvl2pPr>
            <a:lvl3pPr marL="548640" lvl="2" indent="-182880">
              <a:lnSpc>
                <a:spcPct val="150000"/>
              </a:lnSpc>
              <a:spcBef>
                <a:spcPts val="0"/>
              </a:spcBef>
              <a:spcAft>
                <a:spcPts val="0"/>
              </a:spcAft>
              <a:buClr>
                <a:schemeClr val="bg1"/>
              </a:buClr>
              <a:buSzPct val="80000"/>
              <a:buFont typeface="Wingdings" pitchFamily="2" charset="2"/>
              <a:buChar char="§"/>
              <a:defRPr sz="1200">
                <a:solidFill>
                  <a:schemeClr val="bg1"/>
                </a:solidFill>
                <a:latin typeface="Calibri"/>
                <a:ea typeface="Calibri"/>
                <a:cs typeface="Calibri"/>
                <a:sym typeface="Calibri"/>
              </a:defRPr>
            </a:lvl3pPr>
            <a:lvl4pPr marL="731520" lvl="3" indent="-182880">
              <a:lnSpc>
                <a:spcPct val="150000"/>
              </a:lnSpc>
              <a:spcBef>
                <a:spcPts val="0"/>
              </a:spcBef>
              <a:spcAft>
                <a:spcPts val="0"/>
              </a:spcAft>
              <a:buClr>
                <a:schemeClr val="bg1"/>
              </a:buClr>
              <a:buSzPct val="100000"/>
              <a:buFont typeface=".Lucida Grande UI Regular"/>
              <a:buChar char="▫"/>
              <a:defRPr sz="1200" baseline="0">
                <a:solidFill>
                  <a:schemeClr val="bg1"/>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1" name="TextBox 10">
            <a:extLst>
              <a:ext uri="{FF2B5EF4-FFF2-40B4-BE49-F238E27FC236}">
                <a16:creationId xmlns:a16="http://schemas.microsoft.com/office/drawing/2014/main" id="{7B6B4C4E-888E-A94C-BB08-0FE5D3F40857}"/>
              </a:ext>
            </a:extLst>
          </p:cNvPr>
          <p:cNvSpPr txBox="1"/>
          <p:nvPr userDrawn="1"/>
        </p:nvSpPr>
        <p:spPr>
          <a:xfrm>
            <a:off x="3956050" y="5434554"/>
            <a:ext cx="1886838" cy="228600"/>
          </a:xfrm>
          <a:prstGeom prst="rect">
            <a:avLst/>
          </a:prstGeom>
          <a:noFill/>
        </p:spPr>
        <p:txBody>
          <a:bodyPr wrap="square" lIns="91440" tIns="0" rIns="0" bIns="0" rtlCol="0" anchor="ctr">
            <a:noAutofit/>
          </a:bodyPr>
          <a:lstStyle/>
          <a:p>
            <a:pPr lvl="0" algn="l">
              <a:lnSpc>
                <a:spcPct val="100000"/>
              </a:lnSpc>
            </a:pPr>
            <a:r>
              <a:rPr lang="en-US" sz="600">
                <a:solidFill>
                  <a:schemeClr val="bg1"/>
                </a:solidFill>
              </a:rPr>
              <a:t>The University of Arizona Global Campus </a:t>
            </a:r>
            <a:br>
              <a:rPr lang="en-US" sz="600">
                <a:solidFill>
                  <a:schemeClr val="bg1"/>
                </a:solidFill>
              </a:rPr>
            </a:br>
            <a:r>
              <a:rPr lang="en-US" sz="600">
                <a:solidFill>
                  <a:schemeClr val="bg1"/>
                </a:solidFill>
              </a:rPr>
              <a:t>Proprietary &amp; Confidential - For Internal Use Only</a:t>
            </a:r>
          </a:p>
        </p:txBody>
      </p:sp>
      <p:sp>
        <p:nvSpPr>
          <p:cNvPr id="18" name="Google Shape;40;p6">
            <a:extLst>
              <a:ext uri="{FF2B5EF4-FFF2-40B4-BE49-F238E27FC236}">
                <a16:creationId xmlns:a16="http://schemas.microsoft.com/office/drawing/2014/main" id="{98AED3A6-03EF-6E43-A4AD-4157E6835D58}"/>
              </a:ext>
            </a:extLst>
          </p:cNvPr>
          <p:cNvSpPr txBox="1">
            <a:spLocks noGrp="1"/>
          </p:cNvSpPr>
          <p:nvPr>
            <p:ph type="sldNum" idx="12"/>
          </p:nvPr>
        </p:nvSpPr>
        <p:spPr>
          <a:xfrm>
            <a:off x="8378591" y="5434554"/>
            <a:ext cx="470134" cy="227302"/>
          </a:xfrm>
          <a:prstGeom prst="rect">
            <a:avLst/>
          </a:prstGeom>
        </p:spPr>
        <p:txBody>
          <a:bodyPr spcFirstLastPara="1" wrap="square" lIns="0" tIns="0" rIns="0" bIns="0" anchor="ctr" anchorCtr="0">
            <a:noAutofit/>
          </a:bodyPr>
          <a:lstStyle>
            <a:lvl1pPr lvl="0" algn="r">
              <a:buNone/>
              <a:defRPr sz="80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9" name="Text Placeholder 2">
            <a:extLst>
              <a:ext uri="{FF2B5EF4-FFF2-40B4-BE49-F238E27FC236}">
                <a16:creationId xmlns:a16="http://schemas.microsoft.com/office/drawing/2014/main" id="{B8447EEA-541F-7641-BFA1-9331F0CA2E49}"/>
              </a:ext>
            </a:extLst>
          </p:cNvPr>
          <p:cNvSpPr>
            <a:spLocks noGrp="1"/>
          </p:cNvSpPr>
          <p:nvPr>
            <p:ph type="body" sz="quarter" idx="19" hasCustomPrompt="1"/>
          </p:nvPr>
        </p:nvSpPr>
        <p:spPr>
          <a:xfrm>
            <a:off x="3956050" y="4609727"/>
            <a:ext cx="4892675" cy="193880"/>
          </a:xfrm>
          <a:prstGeom prst="rect">
            <a:avLst/>
          </a:prstGeom>
        </p:spPr>
        <p:txBody>
          <a:bodyPr bIns="0" anchor="t"/>
          <a:lstStyle>
            <a:lvl1pPr>
              <a:buNone/>
              <a:defRPr sz="700">
                <a:solidFill>
                  <a:schemeClr val="bg1"/>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3151952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236407"/>
      </p:ext>
    </p:extLst>
  </p:cSld>
  <p:clrMap bg1="lt1" tx1="dk1" bg2="lt2" tx2="dk2" accent1="accent1" accent2="accent2" accent3="accent3" accent4="accent4" accent5="accent5" accent6="accent6" hlink="hlink" folHlink="folHlink"/>
  <p:sldLayoutIdLst>
    <p:sldLayoutId id="2147483678" r:id="rId1"/>
    <p:sldLayoutId id="2147483661" r:id="rId2"/>
    <p:sldLayoutId id="2147483692" r:id="rId3"/>
    <p:sldLayoutId id="2147483662" r:id="rId4"/>
    <p:sldLayoutId id="2147483663" r:id="rId5"/>
    <p:sldLayoutId id="2147483664" r:id="rId6"/>
    <p:sldLayoutId id="2147483665" r:id="rId7"/>
    <p:sldLayoutId id="2147483666" r:id="rId8"/>
    <p:sldLayoutId id="2147483679" r:id="rId9"/>
    <p:sldLayoutId id="2147483667" r:id="rId10"/>
    <p:sldLayoutId id="2147483668" r:id="rId11"/>
    <p:sldLayoutId id="2147483669" r:id="rId12"/>
    <p:sldLayoutId id="2147483670" r:id="rId13"/>
    <p:sldLayoutId id="2147483671" r:id="rId14"/>
    <p:sldLayoutId id="2147483680" r:id="rId15"/>
    <p:sldLayoutId id="2147483681" r:id="rId16"/>
    <p:sldLayoutId id="2147483688" r:id="rId17"/>
    <p:sldLayoutId id="2147483673" r:id="rId18"/>
    <p:sldLayoutId id="2147483686" r:id="rId19"/>
    <p:sldLayoutId id="2147483687" r:id="rId20"/>
    <p:sldLayoutId id="2147483689" r:id="rId21"/>
    <p:sldLayoutId id="2147483675" r:id="rId22"/>
    <p:sldLayoutId id="2147483682" r:id="rId23"/>
    <p:sldLayoutId id="2147483683" r:id="rId24"/>
    <p:sldLayoutId id="2147483690" r:id="rId25"/>
    <p:sldLayoutId id="2147483677" r:id="rId26"/>
    <p:sldLayoutId id="2147483684" r:id="rId27"/>
    <p:sldLayoutId id="2147483685" r:id="rId28"/>
    <p:sldLayoutId id="2147483691" r:id="rId29"/>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pixabay.com/en/directory-diversity-signposts-28147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hyperlink" Target="https://creativecommons.org/licenses/by/3.0/" TargetMode="External"/><Relationship Id="rId4" Type="http://schemas.openxmlformats.org/officeDocument/2006/relationships/hyperlink" Target="https://press.rebus.community/openatthemargins/chapter/breaking-open-ethics-epistemology-equity-and-pow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pixabay.com/photos/inclusion-group-tree-children-4025631/"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3" Type="http://schemas.openxmlformats.org/officeDocument/2006/relationships/hyperlink" Target="mailto:Alaina.Pascarella@uagc.edu"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hyperlink" Target="mailto:Tricia.Lauer@uagc.edu" TargetMode="External"/><Relationship Id="rId4" Type="http://schemas.openxmlformats.org/officeDocument/2006/relationships/hyperlink" Target="mailto:Jennifer.Zaur@uagc.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F7CAFE-A930-4856-B325-5D16638CBE6E}"/>
              </a:ext>
            </a:extLst>
          </p:cNvPr>
          <p:cNvSpPr>
            <a:spLocks noGrp="1"/>
          </p:cNvSpPr>
          <p:nvPr>
            <p:ph type="title"/>
          </p:nvPr>
        </p:nvSpPr>
        <p:spPr>
          <a:xfrm>
            <a:off x="1" y="848032"/>
            <a:ext cx="9143999" cy="1403292"/>
          </a:xfrm>
        </p:spPr>
        <p:txBody>
          <a:bodyPr/>
          <a:lstStyle/>
          <a:p>
            <a:r>
              <a:rPr lang="en-US" sz="2800"/>
              <a:t>Walking the Walk: </a:t>
            </a:r>
            <a:br>
              <a:rPr lang="en-US" sz="2800"/>
            </a:br>
            <a:r>
              <a:rPr lang="en-US" sz="2000"/>
              <a:t>Assessing Curriculum for Diversity, Equity, and Inclusion</a:t>
            </a:r>
          </a:p>
        </p:txBody>
      </p:sp>
      <p:sp>
        <p:nvSpPr>
          <p:cNvPr id="9" name="Subtitle 8">
            <a:extLst>
              <a:ext uri="{FF2B5EF4-FFF2-40B4-BE49-F238E27FC236}">
                <a16:creationId xmlns:a16="http://schemas.microsoft.com/office/drawing/2014/main" id="{9D4998C1-3CE0-4539-9B4B-C1E7473D0FDD}"/>
              </a:ext>
            </a:extLst>
          </p:cNvPr>
          <p:cNvSpPr>
            <a:spLocks noGrp="1"/>
          </p:cNvSpPr>
          <p:nvPr>
            <p:ph type="subTitle" idx="1"/>
          </p:nvPr>
        </p:nvSpPr>
        <p:spPr>
          <a:xfrm>
            <a:off x="1221638" y="3538329"/>
            <a:ext cx="6949340" cy="1328639"/>
          </a:xfrm>
        </p:spPr>
        <p:txBody>
          <a:bodyPr/>
          <a:lstStyle/>
          <a:p>
            <a:r>
              <a:rPr lang="en-US" sz="2000" dirty="0"/>
              <a:t>Presented by:</a:t>
            </a:r>
          </a:p>
          <a:p>
            <a:endParaRPr lang="en-US" sz="2000" dirty="0"/>
          </a:p>
          <a:p>
            <a:pPr>
              <a:lnSpc>
                <a:spcPct val="150000"/>
              </a:lnSpc>
            </a:pPr>
            <a:r>
              <a:rPr lang="en-US" sz="2000" dirty="0"/>
              <a:t>Alaina Pascarella, Manager of Academic Quality Services</a:t>
            </a:r>
          </a:p>
          <a:p>
            <a:pPr>
              <a:lnSpc>
                <a:spcPct val="150000"/>
              </a:lnSpc>
            </a:pPr>
            <a:r>
              <a:rPr lang="en-US" sz="2000" dirty="0"/>
              <a:t>Tricia Lauer, V.P of Office of Assessment and Curricular Affairs</a:t>
            </a:r>
          </a:p>
          <a:p>
            <a:pPr>
              <a:lnSpc>
                <a:spcPct val="150000"/>
              </a:lnSpc>
            </a:pPr>
            <a:r>
              <a:rPr lang="en-US" sz="2000" dirty="0"/>
              <a:t>Jennifer Zaur, Lead Faculty AA in Early Childhood Education</a:t>
            </a:r>
          </a:p>
          <a:p>
            <a:endParaRPr lang="en-US" dirty="0"/>
          </a:p>
        </p:txBody>
      </p:sp>
      <p:sp>
        <p:nvSpPr>
          <p:cNvPr id="6" name="Slide Number Placeholder 5">
            <a:extLst>
              <a:ext uri="{FF2B5EF4-FFF2-40B4-BE49-F238E27FC236}">
                <a16:creationId xmlns:a16="http://schemas.microsoft.com/office/drawing/2014/main" id="{4FD902F3-0B94-40A6-BB9C-F788FD7F4837}"/>
              </a:ext>
            </a:extLst>
          </p:cNvPr>
          <p:cNvSpPr>
            <a:spLocks noGrp="1"/>
          </p:cNvSpPr>
          <p:nvPr>
            <p:ph type="sldNum" idx="4294967295"/>
          </p:nvPr>
        </p:nvSpPr>
        <p:spPr>
          <a:xfrm>
            <a:off x="8674100" y="5434013"/>
            <a:ext cx="469900" cy="228600"/>
          </a:xfrm>
          <a:prstGeom prst="rect">
            <a:avLst/>
          </a:prstGeom>
        </p:spPr>
        <p:txBody>
          <a:bodyPr/>
          <a:lstStyle/>
          <a:p>
            <a:fld id="{00000000-1234-1234-1234-123412341234}" type="slidenum">
              <a:rPr lang="en" smtClean="0"/>
              <a:pPr/>
              <a:t>1</a:t>
            </a:fld>
            <a:endParaRPr lang="en"/>
          </a:p>
        </p:txBody>
      </p:sp>
      <p:sp>
        <p:nvSpPr>
          <p:cNvPr id="3" name="Rectangle 2">
            <a:extLst>
              <a:ext uri="{FF2B5EF4-FFF2-40B4-BE49-F238E27FC236}">
                <a16:creationId xmlns:a16="http://schemas.microsoft.com/office/drawing/2014/main" id="{087F672C-4FAE-12DD-52DB-23E0507E1319}"/>
              </a:ext>
            </a:extLst>
          </p:cNvPr>
          <p:cNvSpPr/>
          <p:nvPr/>
        </p:nvSpPr>
        <p:spPr>
          <a:xfrm>
            <a:off x="98050" y="5445462"/>
            <a:ext cx="366836" cy="20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487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471E-B4DA-A472-09F0-6FFFD97FEE2D}"/>
              </a:ext>
            </a:extLst>
          </p:cNvPr>
          <p:cNvSpPr>
            <a:spLocks noGrp="1"/>
          </p:cNvSpPr>
          <p:nvPr>
            <p:ph type="title"/>
          </p:nvPr>
        </p:nvSpPr>
        <p:spPr/>
        <p:txBody>
          <a:bodyPr/>
          <a:lstStyle/>
          <a:p>
            <a:r>
              <a:rPr lang="en-US"/>
              <a:t>Rubric Framework</a:t>
            </a:r>
          </a:p>
        </p:txBody>
      </p:sp>
      <p:sp>
        <p:nvSpPr>
          <p:cNvPr id="4" name="Slide Number Placeholder 3">
            <a:extLst>
              <a:ext uri="{FF2B5EF4-FFF2-40B4-BE49-F238E27FC236}">
                <a16:creationId xmlns:a16="http://schemas.microsoft.com/office/drawing/2014/main" id="{DD603CFB-3EE0-E24B-9C12-0F1E13CEBE0D}"/>
              </a:ext>
            </a:extLst>
          </p:cNvPr>
          <p:cNvSpPr>
            <a:spLocks noGrp="1"/>
          </p:cNvSpPr>
          <p:nvPr>
            <p:ph type="sldNum" idx="12"/>
          </p:nvPr>
        </p:nvSpPr>
        <p:spPr/>
        <p:txBody>
          <a:bodyPr/>
          <a:lstStyle/>
          <a:p>
            <a:fld id="{00000000-1234-1234-1234-123412341234}" type="slidenum">
              <a:rPr lang="en" smtClean="0"/>
              <a:pPr/>
              <a:t>10</a:t>
            </a:fld>
            <a:endParaRPr lang="en"/>
          </a:p>
        </p:txBody>
      </p:sp>
      <p:sp>
        <p:nvSpPr>
          <p:cNvPr id="10" name="Subtitle 2">
            <a:extLst>
              <a:ext uri="{FF2B5EF4-FFF2-40B4-BE49-F238E27FC236}">
                <a16:creationId xmlns:a16="http://schemas.microsoft.com/office/drawing/2014/main" id="{98FE0D9E-ACE4-41DE-2536-0F55B962B298}"/>
              </a:ext>
            </a:extLst>
          </p:cNvPr>
          <p:cNvSpPr>
            <a:spLocks noGrp="1"/>
          </p:cNvSpPr>
          <p:nvPr>
            <p:ph type="subTitle" idx="1"/>
          </p:nvPr>
        </p:nvSpPr>
        <p:spPr>
          <a:xfrm>
            <a:off x="463863" y="695284"/>
            <a:ext cx="8216051" cy="274320"/>
          </a:xfrm>
        </p:spPr>
        <p:txBody>
          <a:bodyPr/>
          <a:lstStyle/>
          <a:p>
            <a:pPr marL="0" marR="0">
              <a:spcBef>
                <a:spcPts val="0"/>
              </a:spcBef>
              <a:spcAft>
                <a:spcPts val="0"/>
              </a:spcAft>
            </a:pPr>
            <a:r>
              <a:rPr lang="en-US" sz="1600" b="1">
                <a:effectLst/>
                <a:latin typeface="+mn-lt"/>
                <a:ea typeface="Times New Roman" panose="02020603050405020304" pitchFamily="18" charset="0"/>
              </a:rPr>
              <a:t>Equity for Excellence: A Call for Action (UAGC’s Diversity, Equity &amp; Inclusion Statement)</a:t>
            </a:r>
            <a:endParaRPr lang="en-US" sz="1600">
              <a:effectLst/>
              <a:latin typeface="+mn-lt"/>
              <a:ea typeface="Times New Roman" panose="02020603050405020304" pitchFamily="18" charset="0"/>
            </a:endParaRPr>
          </a:p>
        </p:txBody>
      </p:sp>
      <p:graphicFrame>
        <p:nvGraphicFramePr>
          <p:cNvPr id="3" name="Table 4">
            <a:extLst>
              <a:ext uri="{FF2B5EF4-FFF2-40B4-BE49-F238E27FC236}">
                <a16:creationId xmlns:a16="http://schemas.microsoft.com/office/drawing/2014/main" id="{BA4E310D-4BF6-3A8E-11A1-9E71ACEAE2DA}"/>
              </a:ext>
            </a:extLst>
          </p:cNvPr>
          <p:cNvGraphicFramePr>
            <a:graphicFrameLocks noGrp="1"/>
          </p:cNvGraphicFramePr>
          <p:nvPr>
            <p:extLst>
              <p:ext uri="{D42A27DB-BD31-4B8C-83A1-F6EECF244321}">
                <p14:modId xmlns:p14="http://schemas.microsoft.com/office/powerpoint/2010/main" val="2437688562"/>
              </p:ext>
            </p:extLst>
          </p:nvPr>
        </p:nvGraphicFramePr>
        <p:xfrm>
          <a:off x="463863" y="1342767"/>
          <a:ext cx="8216051" cy="3383280"/>
        </p:xfrm>
        <a:graphic>
          <a:graphicData uri="http://schemas.openxmlformats.org/drawingml/2006/table">
            <a:tbl>
              <a:tblPr firstRow="1" bandRow="1">
                <a:tableStyleId>{5C22544A-7EE6-4342-B048-85BDC9FD1C3A}</a:tableStyleId>
              </a:tblPr>
              <a:tblGrid>
                <a:gridCol w="8216051">
                  <a:extLst>
                    <a:ext uri="{9D8B030D-6E8A-4147-A177-3AD203B41FA5}">
                      <a16:colId xmlns:a16="http://schemas.microsoft.com/office/drawing/2014/main" val="119749475"/>
                    </a:ext>
                  </a:extLst>
                </a:gridCol>
              </a:tblGrid>
              <a:tr h="323747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0" dirty="0">
                          <a:solidFill>
                            <a:schemeClr val="tx1">
                              <a:lumMod val="65000"/>
                              <a:lumOff val="35000"/>
                            </a:schemeClr>
                          </a:solidFill>
                          <a:effectLst/>
                          <a:latin typeface="+mn-lt"/>
                          <a:ea typeface="Times New Roman" panose="02020603050405020304" pitchFamily="18" charset="0"/>
                        </a:rPr>
                        <a:t>At the University of Arizona Global Campus, we are a global community that values diverse perspectives and actively pursues inclusive practices to support the success of our community of students, staff, and faculty. We value the dignity of the human experience. Our commitment is to champion the inclusivity of thought, belief, and choice of all populations, intentionally including the marginalized and underserved as an integral part of our mission to provide a broader and deeper educational experience.</a:t>
                      </a:r>
                      <a:endParaRPr lang="en-US" b="0" dirty="0"/>
                    </a:p>
                  </a:txBody>
                  <a:tcPr/>
                </a:tc>
                <a:extLst>
                  <a:ext uri="{0D108BD9-81ED-4DB2-BD59-A6C34878D82A}">
                    <a16:rowId xmlns:a16="http://schemas.microsoft.com/office/drawing/2014/main" val="4011615312"/>
                  </a:ext>
                </a:extLst>
              </a:tr>
            </a:tbl>
          </a:graphicData>
        </a:graphic>
      </p:graphicFrame>
      <p:sp>
        <p:nvSpPr>
          <p:cNvPr id="6" name="Isosceles Triangle 5">
            <a:extLst>
              <a:ext uri="{FF2B5EF4-FFF2-40B4-BE49-F238E27FC236}">
                <a16:creationId xmlns:a16="http://schemas.microsoft.com/office/drawing/2014/main" id="{44E935A5-77B8-424B-7481-E2228CE3BDF4}"/>
              </a:ext>
            </a:extLst>
          </p:cNvPr>
          <p:cNvSpPr/>
          <p:nvPr/>
        </p:nvSpPr>
        <p:spPr>
          <a:xfrm>
            <a:off x="70283" y="5410079"/>
            <a:ext cx="330865" cy="2687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4869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E9F0-4113-868C-45FB-EE0C839F9052}"/>
              </a:ext>
            </a:extLst>
          </p:cNvPr>
          <p:cNvSpPr>
            <a:spLocks noGrp="1"/>
          </p:cNvSpPr>
          <p:nvPr>
            <p:ph type="title"/>
          </p:nvPr>
        </p:nvSpPr>
        <p:spPr/>
        <p:txBody>
          <a:bodyPr/>
          <a:lstStyle/>
          <a:p>
            <a:r>
              <a:rPr lang="en-US"/>
              <a:t>Rubric Framework</a:t>
            </a:r>
          </a:p>
        </p:txBody>
      </p:sp>
      <p:sp>
        <p:nvSpPr>
          <p:cNvPr id="3" name="Subtitle 2">
            <a:extLst>
              <a:ext uri="{FF2B5EF4-FFF2-40B4-BE49-F238E27FC236}">
                <a16:creationId xmlns:a16="http://schemas.microsoft.com/office/drawing/2014/main" id="{6146FADD-8E0D-922A-4D01-250016F8E62E}"/>
              </a:ext>
            </a:extLst>
          </p:cNvPr>
          <p:cNvSpPr>
            <a:spLocks noGrp="1"/>
          </p:cNvSpPr>
          <p:nvPr>
            <p:ph type="subTitle" idx="1"/>
          </p:nvPr>
        </p:nvSpPr>
        <p:spPr/>
        <p:txBody>
          <a:bodyPr/>
          <a:lstStyle/>
          <a:p>
            <a:r>
              <a:rPr lang="en-US"/>
              <a:t>UAGC Institutional Learning Outcomes</a:t>
            </a:r>
          </a:p>
        </p:txBody>
      </p:sp>
      <p:sp>
        <p:nvSpPr>
          <p:cNvPr id="4" name="Slide Number Placeholder 3">
            <a:extLst>
              <a:ext uri="{FF2B5EF4-FFF2-40B4-BE49-F238E27FC236}">
                <a16:creationId xmlns:a16="http://schemas.microsoft.com/office/drawing/2014/main" id="{27055D53-D055-C2B7-77AE-4260DE1BCFEB}"/>
              </a:ext>
            </a:extLst>
          </p:cNvPr>
          <p:cNvSpPr>
            <a:spLocks noGrp="1"/>
          </p:cNvSpPr>
          <p:nvPr>
            <p:ph type="sldNum" idx="12"/>
          </p:nvPr>
        </p:nvSpPr>
        <p:spPr/>
        <p:txBody>
          <a:bodyPr/>
          <a:lstStyle/>
          <a:p>
            <a:fld id="{00000000-1234-1234-1234-123412341234}" type="slidenum">
              <a:rPr lang="en" smtClean="0"/>
              <a:pPr/>
              <a:t>11</a:t>
            </a:fld>
            <a:endParaRPr lang="en"/>
          </a:p>
        </p:txBody>
      </p:sp>
      <p:graphicFrame>
        <p:nvGraphicFramePr>
          <p:cNvPr id="8" name="Text Placeholder 5">
            <a:extLst>
              <a:ext uri="{FF2B5EF4-FFF2-40B4-BE49-F238E27FC236}">
                <a16:creationId xmlns:a16="http://schemas.microsoft.com/office/drawing/2014/main" id="{67CB8436-0B03-E046-3D45-E7F2CC3FEF8A}"/>
              </a:ext>
            </a:extLst>
          </p:cNvPr>
          <p:cNvGraphicFramePr/>
          <p:nvPr>
            <p:extLst>
              <p:ext uri="{D42A27DB-BD31-4B8C-83A1-F6EECF244321}">
                <p14:modId xmlns:p14="http://schemas.microsoft.com/office/powerpoint/2010/main" val="198609156"/>
              </p:ext>
            </p:extLst>
          </p:nvPr>
        </p:nvGraphicFramePr>
        <p:xfrm>
          <a:off x="463863" y="1292087"/>
          <a:ext cx="8220456" cy="3355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Isosceles Triangle 20">
            <a:extLst>
              <a:ext uri="{FF2B5EF4-FFF2-40B4-BE49-F238E27FC236}">
                <a16:creationId xmlns:a16="http://schemas.microsoft.com/office/drawing/2014/main" id="{CCAD52FA-A14B-DBB0-2850-7997A93C1943}"/>
              </a:ext>
            </a:extLst>
          </p:cNvPr>
          <p:cNvSpPr/>
          <p:nvPr/>
        </p:nvSpPr>
        <p:spPr>
          <a:xfrm>
            <a:off x="70283" y="5410079"/>
            <a:ext cx="330865" cy="2687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46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E9F0-4113-868C-45FB-EE0C839F9052}"/>
              </a:ext>
            </a:extLst>
          </p:cNvPr>
          <p:cNvSpPr>
            <a:spLocks noGrp="1"/>
          </p:cNvSpPr>
          <p:nvPr>
            <p:ph type="title"/>
          </p:nvPr>
        </p:nvSpPr>
        <p:spPr>
          <a:xfrm>
            <a:off x="3956050" y="306359"/>
            <a:ext cx="4892675" cy="365760"/>
          </a:xfrm>
        </p:spPr>
        <p:txBody>
          <a:bodyPr spcFirstLastPara="1" wrap="square" lIns="91425" tIns="91425" rIns="91425" bIns="91425" anchor="ctr" anchorCtr="0">
            <a:noAutofit/>
          </a:bodyPr>
          <a:lstStyle/>
          <a:p>
            <a:r>
              <a:rPr lang="en-US" sz="2800" dirty="0"/>
              <a:t>Rubric Framework</a:t>
            </a:r>
          </a:p>
        </p:txBody>
      </p:sp>
      <p:sp>
        <p:nvSpPr>
          <p:cNvPr id="9" name="TextBox 8">
            <a:extLst>
              <a:ext uri="{FF2B5EF4-FFF2-40B4-BE49-F238E27FC236}">
                <a16:creationId xmlns:a16="http://schemas.microsoft.com/office/drawing/2014/main" id="{6D87077A-7842-8F57-2999-7C64AE78ED31}"/>
              </a:ext>
            </a:extLst>
          </p:cNvPr>
          <p:cNvSpPr txBox="1"/>
          <p:nvPr/>
        </p:nvSpPr>
        <p:spPr>
          <a:xfrm>
            <a:off x="3956049" y="1416467"/>
            <a:ext cx="4892675" cy="2745964"/>
          </a:xfrm>
          <a:prstGeom prst="rect">
            <a:avLst/>
          </a:prstGeom>
          <a:noFill/>
          <a:ln>
            <a:noFill/>
          </a:ln>
        </p:spPr>
        <p:txBody>
          <a:bodyPr spcFirstLastPara="1" wrap="square" lIns="91440" tIns="73150" rIns="146300" bIns="73150" rtlCol="0" anchor="t" anchorCtr="0">
            <a:normAutofit lnSpcReduction="10000"/>
          </a:bodyPr>
          <a:lstStyle/>
          <a:p>
            <a:pPr indent="-182880" defTabSz="685800">
              <a:lnSpc>
                <a:spcPct val="150000"/>
              </a:lnSpc>
              <a:spcAft>
                <a:spcPts val="600"/>
              </a:spcAft>
              <a:buClr>
                <a:schemeClr val="bg1"/>
              </a:buClr>
            </a:pPr>
            <a:r>
              <a:rPr lang="en-US" sz="1600" dirty="0">
                <a:solidFill>
                  <a:schemeClr val="bg1"/>
                </a:solidFill>
                <a:effectLst/>
                <a:latin typeface="Calibri"/>
                <a:cs typeface="Calibri"/>
                <a:sym typeface="Calibri"/>
              </a:rPr>
              <a:t>Diversity refers to all aspects of human difference, social identities, and social group differences, including but not limited to race, ethnicity, creed, color, sex, gender, gender identity, sexual identity, socio-economic status, language, culture, national origin, religion/spirituality, age, (dis)ability, military/veteran status, political perspective, and associational preferences.</a:t>
            </a:r>
          </a:p>
          <a:p>
            <a:pPr indent="-182880" defTabSz="685800">
              <a:lnSpc>
                <a:spcPct val="150000"/>
              </a:lnSpc>
              <a:spcAft>
                <a:spcPts val="600"/>
              </a:spcAft>
              <a:buClr>
                <a:schemeClr val="bg1"/>
              </a:buClr>
            </a:pPr>
            <a:endParaRPr lang="en-US" sz="1200" dirty="0">
              <a:solidFill>
                <a:schemeClr val="bg1"/>
              </a:solidFill>
              <a:latin typeface="Calibri"/>
              <a:cs typeface="Calibri"/>
              <a:sym typeface="Calibri"/>
            </a:endParaRPr>
          </a:p>
        </p:txBody>
      </p:sp>
      <p:sp>
        <p:nvSpPr>
          <p:cNvPr id="4" name="Slide Number Placeholder 3">
            <a:extLst>
              <a:ext uri="{FF2B5EF4-FFF2-40B4-BE49-F238E27FC236}">
                <a16:creationId xmlns:a16="http://schemas.microsoft.com/office/drawing/2014/main" id="{27055D53-D055-C2B7-77AE-4260DE1BCFEB}"/>
              </a:ext>
            </a:extLst>
          </p:cNvPr>
          <p:cNvSpPr>
            <a:spLocks noGrp="1"/>
          </p:cNvSpPr>
          <p:nvPr>
            <p:ph type="sldNum" idx="12"/>
          </p:nvPr>
        </p:nvSpPr>
        <p:spPr>
          <a:xfrm>
            <a:off x="8378591" y="5434554"/>
            <a:ext cx="470134" cy="227302"/>
          </a:xfrm>
        </p:spPr>
        <p:txBody>
          <a:bodyPr spcFirstLastPara="1" wrap="square" lIns="0" tIns="0" rIns="0" bIns="0" anchor="ctr" anchorCtr="0">
            <a:normAutofit/>
          </a:bodyPr>
          <a:lstStyle/>
          <a:p>
            <a:pPr>
              <a:spcAft>
                <a:spcPts val="600"/>
              </a:spcAft>
            </a:pPr>
            <a:fld id="{00000000-1234-1234-1234-123412341234}" type="slidenum">
              <a:rPr lang="en" smtClean="0"/>
              <a:pPr>
                <a:spcAft>
                  <a:spcPts val="600"/>
                </a:spcAft>
              </a:pPr>
              <a:t>12</a:t>
            </a:fld>
            <a:endParaRPr lang="en"/>
          </a:p>
        </p:txBody>
      </p:sp>
      <p:sp>
        <p:nvSpPr>
          <p:cNvPr id="7" name="Subtitle 2">
            <a:extLst>
              <a:ext uri="{FF2B5EF4-FFF2-40B4-BE49-F238E27FC236}">
                <a16:creationId xmlns:a16="http://schemas.microsoft.com/office/drawing/2014/main" id="{4C30F490-8B46-A904-9B89-0E9A10830C7D}"/>
              </a:ext>
            </a:extLst>
          </p:cNvPr>
          <p:cNvSpPr>
            <a:spLocks noGrp="1"/>
          </p:cNvSpPr>
          <p:nvPr>
            <p:ph type="subTitle" idx="1"/>
          </p:nvPr>
        </p:nvSpPr>
        <p:spPr>
          <a:xfrm>
            <a:off x="3956050" y="695325"/>
            <a:ext cx="4892675" cy="274638"/>
          </a:xfrm>
        </p:spPr>
        <p:txBody>
          <a:bodyPr/>
          <a:lstStyle/>
          <a:p>
            <a:r>
              <a:rPr lang="en-US" dirty="0"/>
              <a:t>Working Definitions of Diversity, Equity, and Inclusion</a:t>
            </a:r>
          </a:p>
        </p:txBody>
      </p:sp>
      <p:pic>
        <p:nvPicPr>
          <p:cNvPr id="10" name="Picture 9" descr="A sign with a building in the background&#10;&#10;Description automatically generated with low confidence">
            <a:extLst>
              <a:ext uri="{FF2B5EF4-FFF2-40B4-BE49-F238E27FC236}">
                <a16:creationId xmlns:a16="http://schemas.microsoft.com/office/drawing/2014/main" id="{75DF9A55-FEAC-DA79-A31F-DEE48EBE6F9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02584" y="1619869"/>
            <a:ext cx="3250358" cy="2166906"/>
          </a:xfrm>
          <a:prstGeom prst="rect">
            <a:avLst/>
          </a:prstGeom>
        </p:spPr>
      </p:pic>
      <p:sp>
        <p:nvSpPr>
          <p:cNvPr id="5" name="Isosceles Triangle 4">
            <a:extLst>
              <a:ext uri="{FF2B5EF4-FFF2-40B4-BE49-F238E27FC236}">
                <a16:creationId xmlns:a16="http://schemas.microsoft.com/office/drawing/2014/main" id="{C7DA8AFE-B8C4-B620-494A-0574E6D3EA8F}"/>
              </a:ext>
            </a:extLst>
          </p:cNvPr>
          <p:cNvSpPr/>
          <p:nvPr/>
        </p:nvSpPr>
        <p:spPr>
          <a:xfrm>
            <a:off x="70283" y="5410079"/>
            <a:ext cx="330865" cy="2687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49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E9F0-4113-868C-45FB-EE0C839F9052}"/>
              </a:ext>
            </a:extLst>
          </p:cNvPr>
          <p:cNvSpPr>
            <a:spLocks noGrp="1"/>
          </p:cNvSpPr>
          <p:nvPr>
            <p:ph type="title"/>
          </p:nvPr>
        </p:nvSpPr>
        <p:spPr>
          <a:xfrm>
            <a:off x="3956050" y="306359"/>
            <a:ext cx="4892675" cy="365760"/>
          </a:xfrm>
        </p:spPr>
        <p:txBody>
          <a:bodyPr wrap="square" anchor="ctr">
            <a:noAutofit/>
          </a:bodyPr>
          <a:lstStyle/>
          <a:p>
            <a:r>
              <a:rPr lang="en-US" sz="2800" dirty="0"/>
              <a:t>Rubric Framework</a:t>
            </a:r>
          </a:p>
        </p:txBody>
      </p:sp>
      <p:sp>
        <p:nvSpPr>
          <p:cNvPr id="11" name="Subtitle 2">
            <a:extLst>
              <a:ext uri="{FF2B5EF4-FFF2-40B4-BE49-F238E27FC236}">
                <a16:creationId xmlns:a16="http://schemas.microsoft.com/office/drawing/2014/main" id="{A7AE7B51-4EAA-891B-EDBF-491BCA55D39D}"/>
              </a:ext>
            </a:extLst>
          </p:cNvPr>
          <p:cNvSpPr>
            <a:spLocks noGrp="1"/>
          </p:cNvSpPr>
          <p:nvPr>
            <p:ph type="subTitle" idx="1"/>
          </p:nvPr>
        </p:nvSpPr>
        <p:spPr>
          <a:xfrm>
            <a:off x="3956050" y="773426"/>
            <a:ext cx="4892675" cy="274320"/>
          </a:xfrm>
        </p:spPr>
        <p:txBody>
          <a:bodyPr/>
          <a:lstStyle/>
          <a:p>
            <a:r>
              <a:rPr lang="en-US" dirty="0"/>
              <a:t>Working Definitions of Diversity, Equity, and Inclusion</a:t>
            </a:r>
          </a:p>
          <a:p>
            <a:endParaRPr lang="en-US" dirty="0"/>
          </a:p>
        </p:txBody>
      </p:sp>
      <p:sp>
        <p:nvSpPr>
          <p:cNvPr id="6" name="Text Placeholder 5">
            <a:extLst>
              <a:ext uri="{FF2B5EF4-FFF2-40B4-BE49-F238E27FC236}">
                <a16:creationId xmlns:a16="http://schemas.microsoft.com/office/drawing/2014/main" id="{A1474066-E167-919A-F716-18208D7E162C}"/>
              </a:ext>
            </a:extLst>
          </p:cNvPr>
          <p:cNvSpPr>
            <a:spLocks noGrp="1"/>
          </p:cNvSpPr>
          <p:nvPr>
            <p:ph type="body" idx="15"/>
          </p:nvPr>
        </p:nvSpPr>
        <p:spPr>
          <a:xfrm>
            <a:off x="3956050" y="1492541"/>
            <a:ext cx="4892675" cy="2745964"/>
          </a:xfrm>
        </p:spPr>
        <p:txBody>
          <a:bodyPr wrap="square" anchor="t">
            <a:normAutofit/>
          </a:bodyPr>
          <a:lstStyle/>
          <a:p>
            <a:pPr marL="0" marR="0" lvl="0" indent="0">
              <a:spcBef>
                <a:spcPts val="0"/>
              </a:spcBef>
              <a:spcAft>
                <a:spcPts val="600"/>
              </a:spcAft>
              <a:buNone/>
            </a:pPr>
            <a:r>
              <a:rPr lang="en-US" sz="1800" b="1" dirty="0">
                <a:effectLst/>
              </a:rPr>
              <a:t>Equity</a:t>
            </a:r>
            <a:r>
              <a:rPr lang="en-US" sz="1800" dirty="0">
                <a:effectLst/>
              </a:rPr>
              <a:t>: Equity refers to fair and just practices and policies that ensure all community members can thrive. Equal treatment results in equity only if everyone starts with equal access to opportunities.</a:t>
            </a:r>
          </a:p>
        </p:txBody>
      </p:sp>
      <p:sp>
        <p:nvSpPr>
          <p:cNvPr id="4" name="Slide Number Placeholder 3">
            <a:extLst>
              <a:ext uri="{FF2B5EF4-FFF2-40B4-BE49-F238E27FC236}">
                <a16:creationId xmlns:a16="http://schemas.microsoft.com/office/drawing/2014/main" id="{27055D53-D055-C2B7-77AE-4260DE1BCFEB}"/>
              </a:ext>
            </a:extLst>
          </p:cNvPr>
          <p:cNvSpPr>
            <a:spLocks noGrp="1"/>
          </p:cNvSpPr>
          <p:nvPr>
            <p:ph type="sldNum" idx="12"/>
          </p:nvPr>
        </p:nvSpPr>
        <p:spPr>
          <a:xfrm>
            <a:off x="8378591" y="5434554"/>
            <a:ext cx="470134" cy="227302"/>
          </a:xfrm>
        </p:spPr>
        <p:txBody>
          <a:bodyPr wrap="square" anchor="ctr">
            <a:normAutofit/>
          </a:bodyPr>
          <a:lstStyle/>
          <a:p>
            <a:pPr>
              <a:spcAft>
                <a:spcPts val="600"/>
              </a:spcAft>
            </a:pPr>
            <a:fld id="{00000000-1234-1234-1234-123412341234}" type="slidenum">
              <a:rPr lang="en" smtClean="0"/>
              <a:pPr>
                <a:spcAft>
                  <a:spcPts val="600"/>
                </a:spcAft>
              </a:pPr>
              <a:t>13</a:t>
            </a:fld>
            <a:endParaRPr lang="en"/>
          </a:p>
        </p:txBody>
      </p:sp>
      <p:pic>
        <p:nvPicPr>
          <p:cNvPr id="10" name="Picture 9" descr="Diagram&#10;&#10;Description automatically generated">
            <a:extLst>
              <a:ext uri="{FF2B5EF4-FFF2-40B4-BE49-F238E27FC236}">
                <a16:creationId xmlns:a16="http://schemas.microsoft.com/office/drawing/2014/main" id="{C6FDBEFB-F144-7741-5066-3CB8CB1CCDC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30661" y="1650271"/>
            <a:ext cx="3179805" cy="1738956"/>
          </a:xfrm>
          <a:prstGeom prst="rect">
            <a:avLst/>
          </a:prstGeom>
        </p:spPr>
      </p:pic>
      <p:sp>
        <p:nvSpPr>
          <p:cNvPr id="12" name="TextBox 11">
            <a:extLst>
              <a:ext uri="{FF2B5EF4-FFF2-40B4-BE49-F238E27FC236}">
                <a16:creationId xmlns:a16="http://schemas.microsoft.com/office/drawing/2014/main" id="{801A7B07-538D-FD08-8761-BB9FA727A3A7}"/>
              </a:ext>
            </a:extLst>
          </p:cNvPr>
          <p:cNvSpPr txBox="1"/>
          <p:nvPr/>
        </p:nvSpPr>
        <p:spPr>
          <a:xfrm>
            <a:off x="468908" y="3485260"/>
            <a:ext cx="2338461" cy="369332"/>
          </a:xfrm>
          <a:prstGeom prst="rect">
            <a:avLst/>
          </a:prstGeom>
          <a:noFill/>
        </p:spPr>
        <p:txBody>
          <a:bodyPr wrap="square" rtlCol="0">
            <a:spAutoFit/>
          </a:bodyPr>
          <a:lstStyle/>
          <a:p>
            <a:r>
              <a:rPr lang="en-US" sz="900" dirty="0" err="1">
                <a:hlinkClick r:id="rId4" tooltip="https://press.rebus.community/openatthemargins/chapter/breaking-open-ethics-epistemology-equity-and-power/"/>
              </a:rPr>
              <a:t>Thto</a:t>
            </a:r>
            <a:r>
              <a:rPr lang="en-US" sz="900" dirty="0"/>
              <a:t> by Unknown Author is licensed under </a:t>
            </a:r>
            <a:r>
              <a:rPr lang="en-US" sz="900" dirty="0">
                <a:hlinkClick r:id="rId5" tooltip="https://creativecommons.org/licenses/by/3.0/"/>
              </a:rPr>
              <a:t>CC BY</a:t>
            </a:r>
            <a:endParaRPr lang="en-US" sz="900" dirty="0"/>
          </a:p>
        </p:txBody>
      </p:sp>
      <p:sp>
        <p:nvSpPr>
          <p:cNvPr id="5" name="Isosceles Triangle 4">
            <a:extLst>
              <a:ext uri="{FF2B5EF4-FFF2-40B4-BE49-F238E27FC236}">
                <a16:creationId xmlns:a16="http://schemas.microsoft.com/office/drawing/2014/main" id="{804A0578-7F39-E231-445C-9D43ED457D7C}"/>
              </a:ext>
            </a:extLst>
          </p:cNvPr>
          <p:cNvSpPr/>
          <p:nvPr/>
        </p:nvSpPr>
        <p:spPr>
          <a:xfrm>
            <a:off x="70283" y="5410079"/>
            <a:ext cx="330865" cy="2687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371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E9F0-4113-868C-45FB-EE0C839F9052}"/>
              </a:ext>
            </a:extLst>
          </p:cNvPr>
          <p:cNvSpPr>
            <a:spLocks noGrp="1"/>
          </p:cNvSpPr>
          <p:nvPr>
            <p:ph type="title"/>
          </p:nvPr>
        </p:nvSpPr>
        <p:spPr>
          <a:xfrm>
            <a:off x="3956050" y="306359"/>
            <a:ext cx="4892675" cy="365760"/>
          </a:xfrm>
        </p:spPr>
        <p:txBody>
          <a:bodyPr wrap="square" anchor="ctr">
            <a:noAutofit/>
          </a:bodyPr>
          <a:lstStyle/>
          <a:p>
            <a:r>
              <a:rPr lang="en-US" dirty="0"/>
              <a:t>Rubric Framework</a:t>
            </a:r>
          </a:p>
        </p:txBody>
      </p:sp>
      <p:sp>
        <p:nvSpPr>
          <p:cNvPr id="11" name="Subtitle 2">
            <a:extLst>
              <a:ext uri="{FF2B5EF4-FFF2-40B4-BE49-F238E27FC236}">
                <a16:creationId xmlns:a16="http://schemas.microsoft.com/office/drawing/2014/main" id="{6051ACF9-83F2-3E69-A993-32E1B90272BA}"/>
              </a:ext>
            </a:extLst>
          </p:cNvPr>
          <p:cNvSpPr>
            <a:spLocks noGrp="1"/>
          </p:cNvSpPr>
          <p:nvPr>
            <p:ph type="subTitle" idx="1"/>
          </p:nvPr>
        </p:nvSpPr>
        <p:spPr>
          <a:xfrm>
            <a:off x="3956050" y="773426"/>
            <a:ext cx="4892675" cy="274320"/>
          </a:xfrm>
        </p:spPr>
        <p:txBody>
          <a:bodyPr/>
          <a:lstStyle/>
          <a:p>
            <a:r>
              <a:rPr lang="en-US" dirty="0"/>
              <a:t>Working Definitions of Diversity, Equity, and Inclusion</a:t>
            </a:r>
          </a:p>
          <a:p>
            <a:endParaRPr lang="en-US" dirty="0"/>
          </a:p>
        </p:txBody>
      </p:sp>
      <p:sp>
        <p:nvSpPr>
          <p:cNvPr id="6" name="Text Placeholder 5">
            <a:extLst>
              <a:ext uri="{FF2B5EF4-FFF2-40B4-BE49-F238E27FC236}">
                <a16:creationId xmlns:a16="http://schemas.microsoft.com/office/drawing/2014/main" id="{A1474066-E167-919A-F716-18208D7E162C}"/>
              </a:ext>
            </a:extLst>
          </p:cNvPr>
          <p:cNvSpPr>
            <a:spLocks noGrp="1"/>
          </p:cNvSpPr>
          <p:nvPr>
            <p:ph type="body" idx="15"/>
          </p:nvPr>
        </p:nvSpPr>
        <p:spPr>
          <a:xfrm>
            <a:off x="3956050" y="1492541"/>
            <a:ext cx="4892675" cy="2745964"/>
          </a:xfrm>
        </p:spPr>
        <p:txBody>
          <a:bodyPr wrap="square" anchor="t">
            <a:normAutofit/>
          </a:bodyPr>
          <a:lstStyle/>
          <a:p>
            <a:pPr marL="0" indent="0">
              <a:spcAft>
                <a:spcPts val="600"/>
              </a:spcAft>
              <a:buNone/>
            </a:pPr>
            <a:r>
              <a:rPr lang="en-US" sz="2000" b="1" dirty="0">
                <a:effectLst/>
              </a:rPr>
              <a:t>Inclusion:</a:t>
            </a:r>
            <a:r>
              <a:rPr lang="en-US" sz="2000" dirty="0">
                <a:effectLst/>
              </a:rPr>
              <a:t> Inclusion refers to an academic community where all members are and feel respected, have a sense of belonging, and are able to participate and achieve to their potential. </a:t>
            </a:r>
            <a:endParaRPr lang="en-US" sz="2000" dirty="0"/>
          </a:p>
        </p:txBody>
      </p:sp>
      <p:sp>
        <p:nvSpPr>
          <p:cNvPr id="4" name="Slide Number Placeholder 3">
            <a:extLst>
              <a:ext uri="{FF2B5EF4-FFF2-40B4-BE49-F238E27FC236}">
                <a16:creationId xmlns:a16="http://schemas.microsoft.com/office/drawing/2014/main" id="{27055D53-D055-C2B7-77AE-4260DE1BCFEB}"/>
              </a:ext>
            </a:extLst>
          </p:cNvPr>
          <p:cNvSpPr>
            <a:spLocks noGrp="1"/>
          </p:cNvSpPr>
          <p:nvPr>
            <p:ph type="sldNum" idx="12"/>
          </p:nvPr>
        </p:nvSpPr>
        <p:spPr>
          <a:xfrm>
            <a:off x="8378591" y="5434554"/>
            <a:ext cx="470134" cy="227302"/>
          </a:xfrm>
        </p:spPr>
        <p:txBody>
          <a:bodyPr wrap="square" anchor="ctr">
            <a:normAutofit/>
          </a:bodyPr>
          <a:lstStyle/>
          <a:p>
            <a:pPr>
              <a:spcAft>
                <a:spcPts val="600"/>
              </a:spcAft>
            </a:pPr>
            <a:fld id="{00000000-1234-1234-1234-123412341234}" type="slidenum">
              <a:rPr lang="en" smtClean="0"/>
              <a:pPr>
                <a:spcAft>
                  <a:spcPts val="600"/>
                </a:spcAft>
              </a:pPr>
              <a:t>14</a:t>
            </a:fld>
            <a:endParaRPr lang="en"/>
          </a:p>
        </p:txBody>
      </p:sp>
      <p:pic>
        <p:nvPicPr>
          <p:cNvPr id="5" name="Picture 4" descr="Shape&#10;&#10;Description automatically generated">
            <a:extLst>
              <a:ext uri="{FF2B5EF4-FFF2-40B4-BE49-F238E27FC236}">
                <a16:creationId xmlns:a16="http://schemas.microsoft.com/office/drawing/2014/main" id="{9924846D-8C7D-1948-E5D3-F604F05971A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95275" y="1663602"/>
            <a:ext cx="3192245" cy="2127332"/>
          </a:xfrm>
          <a:prstGeom prst="rect">
            <a:avLst/>
          </a:prstGeom>
        </p:spPr>
      </p:pic>
      <p:sp>
        <p:nvSpPr>
          <p:cNvPr id="7" name="Isosceles Triangle 6">
            <a:extLst>
              <a:ext uri="{FF2B5EF4-FFF2-40B4-BE49-F238E27FC236}">
                <a16:creationId xmlns:a16="http://schemas.microsoft.com/office/drawing/2014/main" id="{02AEFCFF-933E-BA30-EF0A-4A54C7CF2232}"/>
              </a:ext>
            </a:extLst>
          </p:cNvPr>
          <p:cNvSpPr/>
          <p:nvPr/>
        </p:nvSpPr>
        <p:spPr>
          <a:xfrm>
            <a:off x="70283" y="5410079"/>
            <a:ext cx="330865" cy="2687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342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0486B8-20C4-4ABE-83E3-82DB36075218}"/>
              </a:ext>
            </a:extLst>
          </p:cNvPr>
          <p:cNvSpPr>
            <a:spLocks noGrp="1"/>
          </p:cNvSpPr>
          <p:nvPr>
            <p:ph type="sldNum" idx="12"/>
          </p:nvPr>
        </p:nvSpPr>
        <p:spPr/>
        <p:txBody>
          <a:bodyPr/>
          <a:lstStyle/>
          <a:p>
            <a:fld id="{00000000-1234-1234-1234-123412341234}" type="slidenum">
              <a:rPr lang="en" smtClean="0"/>
              <a:pPr/>
              <a:t>15</a:t>
            </a:fld>
            <a:endParaRPr lang="en"/>
          </a:p>
        </p:txBody>
      </p:sp>
      <p:graphicFrame>
        <p:nvGraphicFramePr>
          <p:cNvPr id="16" name="TextBox 12">
            <a:extLst>
              <a:ext uri="{FF2B5EF4-FFF2-40B4-BE49-F238E27FC236}">
                <a16:creationId xmlns:a16="http://schemas.microsoft.com/office/drawing/2014/main" id="{0284B024-F6D2-6337-E409-DF53E899741B}"/>
              </a:ext>
            </a:extLst>
          </p:cNvPr>
          <p:cNvGraphicFramePr/>
          <p:nvPr>
            <p:extLst>
              <p:ext uri="{D42A27DB-BD31-4B8C-83A1-F6EECF244321}">
                <p14:modId xmlns:p14="http://schemas.microsoft.com/office/powerpoint/2010/main" val="1633475675"/>
              </p:ext>
            </p:extLst>
          </p:nvPr>
        </p:nvGraphicFramePr>
        <p:xfrm>
          <a:off x="1070919" y="1458097"/>
          <a:ext cx="6763265" cy="341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itle 1">
            <a:extLst>
              <a:ext uri="{FF2B5EF4-FFF2-40B4-BE49-F238E27FC236}">
                <a16:creationId xmlns:a16="http://schemas.microsoft.com/office/drawing/2014/main" id="{BFC83C3F-0672-DB05-2AAC-367A8FD64AE6}"/>
              </a:ext>
            </a:extLst>
          </p:cNvPr>
          <p:cNvSpPr>
            <a:spLocks noGrp="1"/>
          </p:cNvSpPr>
          <p:nvPr>
            <p:ph type="title"/>
          </p:nvPr>
        </p:nvSpPr>
        <p:spPr>
          <a:xfrm>
            <a:off x="714476" y="823906"/>
            <a:ext cx="8216051" cy="365760"/>
          </a:xfrm>
        </p:spPr>
        <p:txBody>
          <a:bodyPr/>
          <a:lstStyle/>
          <a:p>
            <a:r>
              <a:rPr lang="en-US" sz="3200" b="1" dirty="0">
                <a:latin typeface="Roboto" panose="02000000000000000000" pitchFamily="2" charset="0"/>
                <a:ea typeface="Roboto" panose="02000000000000000000" pitchFamily="2" charset="0"/>
              </a:rPr>
              <a:t>The Rubric – The Process</a:t>
            </a:r>
          </a:p>
        </p:txBody>
      </p:sp>
      <p:pic>
        <p:nvPicPr>
          <p:cNvPr id="18" name="Picture 17">
            <a:extLst>
              <a:ext uri="{FF2B5EF4-FFF2-40B4-BE49-F238E27FC236}">
                <a16:creationId xmlns:a16="http://schemas.microsoft.com/office/drawing/2014/main" id="{A9CD06A9-AE2C-FB83-D12B-06E40116B243}"/>
              </a:ext>
            </a:extLst>
          </p:cNvPr>
          <p:cNvPicPr>
            <a:picLocks noChangeAspect="1"/>
          </p:cNvPicPr>
          <p:nvPr/>
        </p:nvPicPr>
        <p:blipFill>
          <a:blip r:embed="rId8"/>
          <a:stretch>
            <a:fillRect/>
          </a:stretch>
        </p:blipFill>
        <p:spPr>
          <a:xfrm>
            <a:off x="6059538" y="175886"/>
            <a:ext cx="2205230" cy="1329394"/>
          </a:xfrm>
          <a:prstGeom prst="rect">
            <a:avLst/>
          </a:prstGeom>
        </p:spPr>
      </p:pic>
      <p:sp>
        <p:nvSpPr>
          <p:cNvPr id="21" name="Isosceles Triangle 20">
            <a:extLst>
              <a:ext uri="{FF2B5EF4-FFF2-40B4-BE49-F238E27FC236}">
                <a16:creationId xmlns:a16="http://schemas.microsoft.com/office/drawing/2014/main" id="{6DBBCDC4-04E0-17F5-8804-4EF0FE57FF56}"/>
              </a:ext>
            </a:extLst>
          </p:cNvPr>
          <p:cNvSpPr/>
          <p:nvPr/>
        </p:nvSpPr>
        <p:spPr>
          <a:xfrm>
            <a:off x="70283" y="5410079"/>
            <a:ext cx="330865" cy="2687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783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F8FF2-1E0C-D595-B9A4-80C66E0929A9}"/>
              </a:ext>
            </a:extLst>
          </p:cNvPr>
          <p:cNvSpPr>
            <a:spLocks noGrp="1"/>
          </p:cNvSpPr>
          <p:nvPr>
            <p:ph type="title"/>
          </p:nvPr>
        </p:nvSpPr>
        <p:spPr/>
        <p:txBody>
          <a:bodyPr/>
          <a:lstStyle/>
          <a:p>
            <a:r>
              <a:rPr lang="en-US" sz="2400" b="1" dirty="0">
                <a:latin typeface="Roboto" panose="02000000000000000000" pitchFamily="2" charset="0"/>
                <a:ea typeface="Roboto" panose="02000000000000000000" pitchFamily="2" charset="0"/>
              </a:rPr>
              <a:t>9 Standards on the DEI Rubric</a:t>
            </a:r>
            <a:endParaRPr lang="en-US" dirty="0"/>
          </a:p>
        </p:txBody>
      </p:sp>
      <p:sp>
        <p:nvSpPr>
          <p:cNvPr id="4" name="Slide Number Placeholder 3">
            <a:extLst>
              <a:ext uri="{FF2B5EF4-FFF2-40B4-BE49-F238E27FC236}">
                <a16:creationId xmlns:a16="http://schemas.microsoft.com/office/drawing/2014/main" id="{3E0365D0-E998-356D-ACB9-2CD57BD3147C}"/>
              </a:ext>
            </a:extLst>
          </p:cNvPr>
          <p:cNvSpPr>
            <a:spLocks noGrp="1"/>
          </p:cNvSpPr>
          <p:nvPr>
            <p:ph type="sldNum" idx="12"/>
          </p:nvPr>
        </p:nvSpPr>
        <p:spPr/>
        <p:txBody>
          <a:bodyPr/>
          <a:lstStyle/>
          <a:p>
            <a:fld id="{00000000-1234-1234-1234-123412341234}" type="slidenum">
              <a:rPr lang="en" smtClean="0"/>
              <a:pPr/>
              <a:t>16</a:t>
            </a:fld>
            <a:endParaRPr lang="en"/>
          </a:p>
        </p:txBody>
      </p:sp>
      <p:graphicFrame>
        <p:nvGraphicFramePr>
          <p:cNvPr id="8" name="Diagram 7">
            <a:extLst>
              <a:ext uri="{FF2B5EF4-FFF2-40B4-BE49-F238E27FC236}">
                <a16:creationId xmlns:a16="http://schemas.microsoft.com/office/drawing/2014/main" id="{8B579366-3547-5B7B-FDE9-CF897D9E90AD}"/>
              </a:ext>
            </a:extLst>
          </p:cNvPr>
          <p:cNvGraphicFramePr/>
          <p:nvPr>
            <p:extLst>
              <p:ext uri="{D42A27DB-BD31-4B8C-83A1-F6EECF244321}">
                <p14:modId xmlns:p14="http://schemas.microsoft.com/office/powerpoint/2010/main" val="2999689733"/>
              </p:ext>
            </p:extLst>
          </p:nvPr>
        </p:nvGraphicFramePr>
        <p:xfrm>
          <a:off x="1905056" y="1276863"/>
          <a:ext cx="5333888" cy="3635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Isosceles Triangle 13">
            <a:extLst>
              <a:ext uri="{FF2B5EF4-FFF2-40B4-BE49-F238E27FC236}">
                <a16:creationId xmlns:a16="http://schemas.microsoft.com/office/drawing/2014/main" id="{B2F5927B-45C7-9FEF-8226-4A944B9E9A05}"/>
              </a:ext>
            </a:extLst>
          </p:cNvPr>
          <p:cNvSpPr/>
          <p:nvPr/>
        </p:nvSpPr>
        <p:spPr>
          <a:xfrm>
            <a:off x="70283" y="5410079"/>
            <a:ext cx="330865" cy="2687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294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693B-0E07-45D8-831A-BAD6F0B1F20C}"/>
              </a:ext>
            </a:extLst>
          </p:cNvPr>
          <p:cNvSpPr>
            <a:spLocks noGrp="1"/>
          </p:cNvSpPr>
          <p:nvPr>
            <p:ph type="title"/>
          </p:nvPr>
        </p:nvSpPr>
        <p:spPr>
          <a:xfrm>
            <a:off x="324605" y="329894"/>
            <a:ext cx="8494563" cy="618975"/>
          </a:xfrm>
        </p:spPr>
        <p:txBody>
          <a:bodyPr/>
          <a:lstStyle/>
          <a:p>
            <a:pPr>
              <a:spcAft>
                <a:spcPts val="1200"/>
              </a:spcAft>
            </a:pPr>
            <a:r>
              <a:rPr lang="en-US" sz="3600" b="1">
                <a:latin typeface="Roboto" panose="02000000000000000000" pitchFamily="2" charset="0"/>
                <a:ea typeface="Roboto" panose="02000000000000000000" pitchFamily="2" charset="0"/>
              </a:rPr>
              <a:t>ENG225 DEI Rubric – Learning Outcomes</a:t>
            </a:r>
          </a:p>
        </p:txBody>
      </p:sp>
      <p:sp>
        <p:nvSpPr>
          <p:cNvPr id="4" name="Slide Number Placeholder 3">
            <a:extLst>
              <a:ext uri="{FF2B5EF4-FFF2-40B4-BE49-F238E27FC236}">
                <a16:creationId xmlns:a16="http://schemas.microsoft.com/office/drawing/2014/main" id="{6E2BFB41-51E4-4810-9494-527DECF93CC7}"/>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8" name="Picture 7" descr="Graphical user interface, text&#10;&#10;Description automatically generated">
            <a:extLst>
              <a:ext uri="{FF2B5EF4-FFF2-40B4-BE49-F238E27FC236}">
                <a16:creationId xmlns:a16="http://schemas.microsoft.com/office/drawing/2014/main" id="{6A340166-21B4-4B4C-91EF-97631BC731E3}"/>
              </a:ext>
            </a:extLst>
          </p:cNvPr>
          <p:cNvPicPr>
            <a:picLocks noChangeAspect="1"/>
          </p:cNvPicPr>
          <p:nvPr/>
        </p:nvPicPr>
        <p:blipFill>
          <a:blip r:embed="rId3"/>
          <a:stretch>
            <a:fillRect/>
          </a:stretch>
        </p:blipFill>
        <p:spPr>
          <a:xfrm>
            <a:off x="186324" y="1732087"/>
            <a:ext cx="8692727" cy="2469849"/>
          </a:xfrm>
          <a:prstGeom prst="rect">
            <a:avLst/>
          </a:prstGeom>
        </p:spPr>
      </p:pic>
      <p:sp>
        <p:nvSpPr>
          <p:cNvPr id="5" name="Rectangle 4">
            <a:extLst>
              <a:ext uri="{FF2B5EF4-FFF2-40B4-BE49-F238E27FC236}">
                <a16:creationId xmlns:a16="http://schemas.microsoft.com/office/drawing/2014/main" id="{E53EBFAB-6C43-A24C-4778-4BCFA8E4D3D2}"/>
              </a:ext>
            </a:extLst>
          </p:cNvPr>
          <p:cNvSpPr/>
          <p:nvPr/>
        </p:nvSpPr>
        <p:spPr>
          <a:xfrm>
            <a:off x="98050" y="5463377"/>
            <a:ext cx="366836" cy="20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354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693B-0E07-45D8-831A-BAD6F0B1F20C}"/>
              </a:ext>
            </a:extLst>
          </p:cNvPr>
          <p:cNvSpPr>
            <a:spLocks noGrp="1"/>
          </p:cNvSpPr>
          <p:nvPr>
            <p:ph type="title"/>
          </p:nvPr>
        </p:nvSpPr>
        <p:spPr>
          <a:xfrm>
            <a:off x="297939" y="329894"/>
            <a:ext cx="8550786" cy="618975"/>
          </a:xfrm>
        </p:spPr>
        <p:txBody>
          <a:bodyPr/>
          <a:lstStyle/>
          <a:p>
            <a:pPr>
              <a:spcAft>
                <a:spcPts val="1200"/>
              </a:spcAft>
            </a:pPr>
            <a:r>
              <a:rPr lang="en-US" sz="3600" b="1">
                <a:latin typeface="Roboto" panose="02000000000000000000" pitchFamily="2" charset="0"/>
                <a:ea typeface="Roboto" panose="02000000000000000000" pitchFamily="2" charset="0"/>
              </a:rPr>
              <a:t>ENG225 DEI Rubric – Learning Outcomes</a:t>
            </a:r>
          </a:p>
        </p:txBody>
      </p:sp>
      <p:sp>
        <p:nvSpPr>
          <p:cNvPr id="4" name="Slide Number Placeholder 3">
            <a:extLst>
              <a:ext uri="{FF2B5EF4-FFF2-40B4-BE49-F238E27FC236}">
                <a16:creationId xmlns:a16="http://schemas.microsoft.com/office/drawing/2014/main" id="{6E2BFB41-51E4-4810-9494-527DECF93CC7}"/>
              </a:ext>
            </a:extLst>
          </p:cNvPr>
          <p:cNvSpPr>
            <a:spLocks noGrp="1"/>
          </p:cNvSpPr>
          <p:nvPr>
            <p:ph type="sldNum" idx="12"/>
          </p:nvPr>
        </p:nvSpPr>
        <p:spPr/>
        <p:txBody>
          <a:bodyPr/>
          <a:lstStyle/>
          <a:p>
            <a:fld id="{00000000-1234-1234-1234-123412341234}" type="slidenum">
              <a:rPr lang="en" smtClean="0"/>
              <a:pPr/>
              <a:t>18</a:t>
            </a:fld>
            <a:endParaRPr lang="en"/>
          </a:p>
        </p:txBody>
      </p:sp>
      <p:sp>
        <p:nvSpPr>
          <p:cNvPr id="5" name="Rectangle 4">
            <a:extLst>
              <a:ext uri="{FF2B5EF4-FFF2-40B4-BE49-F238E27FC236}">
                <a16:creationId xmlns:a16="http://schemas.microsoft.com/office/drawing/2014/main" id="{59EC3B2D-8313-429D-AA2C-CA0568A26A7B}"/>
              </a:ext>
            </a:extLst>
          </p:cNvPr>
          <p:cNvSpPr/>
          <p:nvPr/>
        </p:nvSpPr>
        <p:spPr>
          <a:xfrm>
            <a:off x="989462" y="1441492"/>
            <a:ext cx="6858000" cy="3262368"/>
          </a:xfrm>
          <a:prstGeom prst="rect">
            <a:avLst/>
          </a:prstGeom>
        </p:spPr>
        <p:txBody>
          <a:bodyPr wrap="square">
            <a:spAutoFit/>
          </a:bodyPr>
          <a:lstStyle/>
          <a:p>
            <a:r>
              <a:rPr lang="en-US"/>
              <a:t>Upon successful completion of this course, students will be able to:</a:t>
            </a:r>
          </a:p>
          <a:p>
            <a:pPr marL="342900" indent="-342900">
              <a:lnSpc>
                <a:spcPct val="114000"/>
              </a:lnSpc>
              <a:spcAft>
                <a:spcPts val="600"/>
              </a:spcAft>
              <a:buFont typeface="+mj-lt"/>
              <a:buAutoNum type="arabicPeriod"/>
            </a:pPr>
            <a:r>
              <a:rPr lang="en-US"/>
              <a:t>Evaluate the relationship between the story and plot of a film.</a:t>
            </a:r>
          </a:p>
          <a:p>
            <a:pPr marL="342900" indent="-342900">
              <a:lnSpc>
                <a:spcPct val="114000"/>
              </a:lnSpc>
              <a:spcAft>
                <a:spcPts val="600"/>
              </a:spcAft>
              <a:buFont typeface="+mj-lt"/>
              <a:buAutoNum type="arabicPeriod"/>
            </a:pPr>
            <a:r>
              <a:rPr lang="en-US"/>
              <a:t>Assess the dramatic impact of elements of the mise-</a:t>
            </a:r>
            <a:r>
              <a:rPr lang="en-US" err="1"/>
              <a:t>en</a:t>
            </a:r>
            <a:r>
              <a:rPr lang="en-US"/>
              <a:t>-scène.</a:t>
            </a:r>
          </a:p>
          <a:p>
            <a:pPr marL="342900" indent="-342900">
              <a:lnSpc>
                <a:spcPct val="114000"/>
              </a:lnSpc>
              <a:spcAft>
                <a:spcPts val="600"/>
              </a:spcAft>
              <a:buFont typeface="+mj-lt"/>
              <a:buAutoNum type="arabicPeriod"/>
            </a:pPr>
            <a:r>
              <a:rPr lang="en-US"/>
              <a:t>Appraise cinematographic and editing options employed in a film.</a:t>
            </a:r>
          </a:p>
          <a:p>
            <a:pPr marL="342900" indent="-342900">
              <a:lnSpc>
                <a:spcPct val="114000"/>
              </a:lnSpc>
              <a:spcAft>
                <a:spcPts val="600"/>
              </a:spcAft>
              <a:buFont typeface="+mj-lt"/>
              <a:buAutoNum type="arabicPeriod"/>
            </a:pPr>
            <a:r>
              <a:rPr lang="en-US"/>
              <a:t>Classify the various types of sound in films and the effects they create.</a:t>
            </a:r>
          </a:p>
          <a:p>
            <a:pPr marL="342900" indent="-342900">
              <a:lnSpc>
                <a:spcPct val="114000"/>
              </a:lnSpc>
              <a:spcAft>
                <a:spcPts val="600"/>
              </a:spcAft>
              <a:buFont typeface="+mj-lt"/>
              <a:buAutoNum type="arabicPeriod"/>
            </a:pPr>
            <a:r>
              <a:rPr lang="en-US"/>
              <a:t>Evaluate how we find and interpret meaning in films through the study of various film theories and criticism.</a:t>
            </a:r>
          </a:p>
          <a:p>
            <a:pPr marL="342900" indent="-342900">
              <a:lnSpc>
                <a:spcPct val="114000"/>
              </a:lnSpc>
              <a:spcAft>
                <a:spcPts val="600"/>
              </a:spcAft>
              <a:buFont typeface="+mj-lt"/>
              <a:buAutoNum type="arabicPeriod"/>
            </a:pPr>
            <a:r>
              <a:rPr lang="en-US"/>
              <a:t>Investigate the interrelationship between film and society.</a:t>
            </a:r>
          </a:p>
        </p:txBody>
      </p:sp>
      <p:sp>
        <p:nvSpPr>
          <p:cNvPr id="6" name="Rectangle 5">
            <a:extLst>
              <a:ext uri="{FF2B5EF4-FFF2-40B4-BE49-F238E27FC236}">
                <a16:creationId xmlns:a16="http://schemas.microsoft.com/office/drawing/2014/main" id="{5E48FD13-D7DF-A077-4496-6BCB2818F18F}"/>
              </a:ext>
            </a:extLst>
          </p:cNvPr>
          <p:cNvSpPr/>
          <p:nvPr/>
        </p:nvSpPr>
        <p:spPr>
          <a:xfrm>
            <a:off x="98050" y="5445462"/>
            <a:ext cx="366836" cy="20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22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693B-0E07-45D8-831A-BAD6F0B1F20C}"/>
              </a:ext>
            </a:extLst>
          </p:cNvPr>
          <p:cNvSpPr>
            <a:spLocks noGrp="1"/>
          </p:cNvSpPr>
          <p:nvPr>
            <p:ph type="title"/>
          </p:nvPr>
        </p:nvSpPr>
        <p:spPr>
          <a:xfrm>
            <a:off x="324605" y="329894"/>
            <a:ext cx="8494563" cy="618975"/>
          </a:xfrm>
        </p:spPr>
        <p:txBody>
          <a:bodyPr/>
          <a:lstStyle/>
          <a:p>
            <a:pPr>
              <a:spcAft>
                <a:spcPts val="1200"/>
              </a:spcAft>
            </a:pPr>
            <a:r>
              <a:rPr lang="en-US" sz="3600" b="1">
                <a:latin typeface="Roboto" panose="02000000000000000000" pitchFamily="2" charset="0"/>
                <a:ea typeface="Roboto" panose="02000000000000000000" pitchFamily="2" charset="0"/>
              </a:rPr>
              <a:t>ENG225 DEI Rubric – Learning Outcomes</a:t>
            </a:r>
          </a:p>
        </p:txBody>
      </p:sp>
      <p:sp>
        <p:nvSpPr>
          <p:cNvPr id="4" name="Slide Number Placeholder 3">
            <a:extLst>
              <a:ext uri="{FF2B5EF4-FFF2-40B4-BE49-F238E27FC236}">
                <a16:creationId xmlns:a16="http://schemas.microsoft.com/office/drawing/2014/main" id="{6E2BFB41-51E4-4810-9494-527DECF93CC7}"/>
              </a:ext>
            </a:extLst>
          </p:cNvPr>
          <p:cNvSpPr>
            <a:spLocks noGrp="1"/>
          </p:cNvSpPr>
          <p:nvPr>
            <p:ph type="sldNum" idx="12"/>
          </p:nvPr>
        </p:nvSpPr>
        <p:spPr/>
        <p:txBody>
          <a:bodyPr/>
          <a:lstStyle/>
          <a:p>
            <a:fld id="{00000000-1234-1234-1234-123412341234}" type="slidenum">
              <a:rPr lang="en" smtClean="0"/>
              <a:pPr/>
              <a:t>19</a:t>
            </a:fld>
            <a:endParaRPr lang="en"/>
          </a:p>
        </p:txBody>
      </p:sp>
      <p:pic>
        <p:nvPicPr>
          <p:cNvPr id="10" name="Picture 9">
            <a:extLst>
              <a:ext uri="{FF2B5EF4-FFF2-40B4-BE49-F238E27FC236}">
                <a16:creationId xmlns:a16="http://schemas.microsoft.com/office/drawing/2014/main" id="{E97DF4FA-BCB9-4FBB-B862-0442413197AC}"/>
              </a:ext>
            </a:extLst>
          </p:cNvPr>
          <p:cNvPicPr>
            <a:picLocks noChangeAspect="1"/>
          </p:cNvPicPr>
          <p:nvPr/>
        </p:nvPicPr>
        <p:blipFill>
          <a:blip r:embed="rId3"/>
          <a:stretch>
            <a:fillRect/>
          </a:stretch>
        </p:blipFill>
        <p:spPr>
          <a:xfrm>
            <a:off x="324605" y="1651379"/>
            <a:ext cx="8494563" cy="2661314"/>
          </a:xfrm>
          <a:prstGeom prst="rect">
            <a:avLst/>
          </a:prstGeom>
        </p:spPr>
      </p:pic>
      <p:sp>
        <p:nvSpPr>
          <p:cNvPr id="5" name="Rectangle 4">
            <a:extLst>
              <a:ext uri="{FF2B5EF4-FFF2-40B4-BE49-F238E27FC236}">
                <a16:creationId xmlns:a16="http://schemas.microsoft.com/office/drawing/2014/main" id="{8A5AA9DE-6A6F-95DA-5DD7-26AAAE0D4189}"/>
              </a:ext>
            </a:extLst>
          </p:cNvPr>
          <p:cNvSpPr/>
          <p:nvPr/>
        </p:nvSpPr>
        <p:spPr>
          <a:xfrm>
            <a:off x="98050" y="5445462"/>
            <a:ext cx="366836" cy="20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839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021B-0E8A-4E21-8200-1E32DACC4DFB}"/>
              </a:ext>
            </a:extLst>
          </p:cNvPr>
          <p:cNvSpPr>
            <a:spLocks noGrp="1"/>
          </p:cNvSpPr>
          <p:nvPr>
            <p:ph type="title"/>
          </p:nvPr>
        </p:nvSpPr>
        <p:spPr/>
        <p:txBody>
          <a:bodyPr/>
          <a:lstStyle/>
          <a:p>
            <a:r>
              <a:rPr lang="en-US"/>
              <a:t>University of Arizona Global Campus</a:t>
            </a:r>
          </a:p>
        </p:txBody>
      </p:sp>
      <p:sp>
        <p:nvSpPr>
          <p:cNvPr id="4" name="Slide Number Placeholder 3">
            <a:extLst>
              <a:ext uri="{FF2B5EF4-FFF2-40B4-BE49-F238E27FC236}">
                <a16:creationId xmlns:a16="http://schemas.microsoft.com/office/drawing/2014/main" id="{AD90984F-1670-4715-B4B9-D4B2DA3A31A1}"/>
              </a:ext>
            </a:extLst>
          </p:cNvPr>
          <p:cNvSpPr>
            <a:spLocks noGrp="1"/>
          </p:cNvSpPr>
          <p:nvPr>
            <p:ph type="sldNum" idx="12"/>
          </p:nvPr>
        </p:nvSpPr>
        <p:spPr/>
        <p:txBody>
          <a:bodyPr/>
          <a:lstStyle/>
          <a:p>
            <a:fld id="{00000000-1234-1234-1234-123412341234}" type="slidenum">
              <a:rPr lang="en" smtClean="0"/>
              <a:pPr/>
              <a:t>2</a:t>
            </a:fld>
            <a:endParaRPr lang="en"/>
          </a:p>
        </p:txBody>
      </p:sp>
      <p:sp>
        <p:nvSpPr>
          <p:cNvPr id="6" name="Text Placeholder 5">
            <a:extLst>
              <a:ext uri="{FF2B5EF4-FFF2-40B4-BE49-F238E27FC236}">
                <a16:creationId xmlns:a16="http://schemas.microsoft.com/office/drawing/2014/main" id="{A08523C9-DDEC-4988-9E5C-CDC6359EF61B}"/>
              </a:ext>
            </a:extLst>
          </p:cNvPr>
          <p:cNvSpPr>
            <a:spLocks noGrp="1"/>
          </p:cNvSpPr>
          <p:nvPr>
            <p:ph type="body" idx="15"/>
          </p:nvPr>
        </p:nvSpPr>
        <p:spPr>
          <a:xfrm>
            <a:off x="463862" y="1910492"/>
            <a:ext cx="6302697" cy="3358284"/>
          </a:xfrm>
        </p:spPr>
        <p:txBody>
          <a:bodyPr/>
          <a:lstStyle/>
          <a:p>
            <a:pPr marL="0" indent="0">
              <a:buNone/>
            </a:pPr>
            <a:r>
              <a:rPr lang="en-US" sz="1800" b="1"/>
              <a:t>Agenda: </a:t>
            </a:r>
          </a:p>
          <a:p>
            <a:pPr lvl="1"/>
            <a:r>
              <a:rPr lang="en-US" sz="1800" b="1"/>
              <a:t>WHY - Setting</a:t>
            </a:r>
          </a:p>
          <a:p>
            <a:pPr lvl="1"/>
            <a:r>
              <a:rPr lang="en-US" sz="1800" b="1"/>
              <a:t>HOW - Development, Training, &amp; Resourcing</a:t>
            </a:r>
          </a:p>
          <a:p>
            <a:pPr lvl="1"/>
            <a:r>
              <a:rPr lang="en-US" sz="1800" b="1"/>
              <a:t>WHAT - Implementation, Practice, &amp; Dissemination</a:t>
            </a:r>
            <a:endParaRPr lang="en-US"/>
          </a:p>
        </p:txBody>
      </p:sp>
      <p:pic>
        <p:nvPicPr>
          <p:cNvPr id="3" name="Picture 2">
            <a:extLst>
              <a:ext uri="{FF2B5EF4-FFF2-40B4-BE49-F238E27FC236}">
                <a16:creationId xmlns:a16="http://schemas.microsoft.com/office/drawing/2014/main" id="{BA7C1593-ACE1-4F72-A668-FE2CEBCA9DE0}"/>
              </a:ext>
            </a:extLst>
          </p:cNvPr>
          <p:cNvPicPr>
            <a:picLocks noChangeAspect="1"/>
          </p:cNvPicPr>
          <p:nvPr/>
        </p:nvPicPr>
        <p:blipFill>
          <a:blip r:embed="rId3"/>
          <a:stretch>
            <a:fillRect/>
          </a:stretch>
        </p:blipFill>
        <p:spPr>
          <a:xfrm>
            <a:off x="6494094" y="2331602"/>
            <a:ext cx="2354631" cy="1900829"/>
          </a:xfrm>
          <a:prstGeom prst="rect">
            <a:avLst/>
          </a:prstGeom>
        </p:spPr>
      </p:pic>
      <p:sp>
        <p:nvSpPr>
          <p:cNvPr id="7" name="Rectangle 6">
            <a:extLst>
              <a:ext uri="{FF2B5EF4-FFF2-40B4-BE49-F238E27FC236}">
                <a16:creationId xmlns:a16="http://schemas.microsoft.com/office/drawing/2014/main" id="{A2F80583-04D5-B2D1-A03A-46E6C1E56BE2}"/>
              </a:ext>
            </a:extLst>
          </p:cNvPr>
          <p:cNvSpPr/>
          <p:nvPr/>
        </p:nvSpPr>
        <p:spPr>
          <a:xfrm>
            <a:off x="98050" y="5445462"/>
            <a:ext cx="366836" cy="20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18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693B-0E07-45D8-831A-BAD6F0B1F20C}"/>
              </a:ext>
            </a:extLst>
          </p:cNvPr>
          <p:cNvSpPr>
            <a:spLocks noGrp="1"/>
          </p:cNvSpPr>
          <p:nvPr>
            <p:ph type="title"/>
          </p:nvPr>
        </p:nvSpPr>
        <p:spPr>
          <a:xfrm>
            <a:off x="324605" y="329894"/>
            <a:ext cx="8494563" cy="618975"/>
          </a:xfrm>
        </p:spPr>
        <p:txBody>
          <a:bodyPr/>
          <a:lstStyle/>
          <a:p>
            <a:pPr>
              <a:spcAft>
                <a:spcPts val="1200"/>
              </a:spcAft>
            </a:pPr>
            <a:r>
              <a:rPr lang="en-US" sz="3600" b="1">
                <a:latin typeface="Roboto" panose="02000000000000000000" pitchFamily="2" charset="0"/>
                <a:ea typeface="Roboto" panose="02000000000000000000" pitchFamily="2" charset="0"/>
              </a:rPr>
              <a:t>ENG225 DEI Rubric – Learning Outcomes</a:t>
            </a:r>
          </a:p>
        </p:txBody>
      </p:sp>
      <p:sp>
        <p:nvSpPr>
          <p:cNvPr id="4" name="Slide Number Placeholder 3">
            <a:extLst>
              <a:ext uri="{FF2B5EF4-FFF2-40B4-BE49-F238E27FC236}">
                <a16:creationId xmlns:a16="http://schemas.microsoft.com/office/drawing/2014/main" id="{6E2BFB41-51E4-4810-9494-527DECF93CC7}"/>
              </a:ext>
            </a:extLst>
          </p:cNvPr>
          <p:cNvSpPr>
            <a:spLocks noGrp="1"/>
          </p:cNvSpPr>
          <p:nvPr>
            <p:ph type="sldNum" idx="12"/>
          </p:nvPr>
        </p:nvSpPr>
        <p:spPr/>
        <p:txBody>
          <a:bodyPr/>
          <a:lstStyle/>
          <a:p>
            <a:fld id="{00000000-1234-1234-1234-123412341234}" type="slidenum">
              <a:rPr lang="en" smtClean="0"/>
              <a:pPr/>
              <a:t>20</a:t>
            </a:fld>
            <a:endParaRPr lang="en"/>
          </a:p>
        </p:txBody>
      </p:sp>
      <p:sp>
        <p:nvSpPr>
          <p:cNvPr id="3" name="Rectangle 2">
            <a:extLst>
              <a:ext uri="{FF2B5EF4-FFF2-40B4-BE49-F238E27FC236}">
                <a16:creationId xmlns:a16="http://schemas.microsoft.com/office/drawing/2014/main" id="{8C0C5CFB-50C2-4BB9-B0C5-13E0C5C12BA1}"/>
              </a:ext>
            </a:extLst>
          </p:cNvPr>
          <p:cNvSpPr/>
          <p:nvPr/>
        </p:nvSpPr>
        <p:spPr>
          <a:xfrm>
            <a:off x="407848" y="1958601"/>
            <a:ext cx="8328075" cy="2123658"/>
          </a:xfrm>
          <a:prstGeom prst="rect">
            <a:avLst/>
          </a:prstGeom>
        </p:spPr>
        <p:txBody>
          <a:bodyPr wrap="square">
            <a:spAutoFit/>
          </a:bodyPr>
          <a:lstStyle/>
          <a:p>
            <a:r>
              <a:rPr lang="en-US" i="1">
                <a:latin typeface="Calibri" panose="020F0502020204030204" pitchFamily="34" charset="0"/>
                <a:ea typeface="Times New Roman" panose="02020603050405020304" pitchFamily="18" charset="0"/>
                <a:cs typeface="Times New Roman" panose="02020603050405020304" pitchFamily="18" charset="0"/>
              </a:rPr>
              <a:t>Evidence and reflections by reviewer:</a:t>
            </a:r>
            <a:r>
              <a:rPr lang="en-US">
                <a:latin typeface="Calibri" panose="020F0502020204030204" pitchFamily="34" charset="0"/>
                <a:ea typeface="Times New Roman" panose="02020603050405020304" pitchFamily="18" charset="0"/>
                <a:cs typeface="Times New Roman" panose="02020603050405020304" pitchFamily="18" charset="0"/>
              </a:rPr>
              <a:t> </a:t>
            </a:r>
          </a:p>
          <a:p>
            <a:endParaRPr lang="en-US" sz="2400">
              <a:latin typeface="Times New Roman" panose="02020603050405020304" pitchFamily="18" charset="0"/>
              <a:ea typeface="Times New Roman" panose="02020603050405020304" pitchFamily="18" charset="0"/>
            </a:endParaRPr>
          </a:p>
          <a:p>
            <a:r>
              <a:rPr lang="en-US">
                <a:latin typeface="Calibri" panose="020F0502020204030204" pitchFamily="34" charset="0"/>
                <a:ea typeface="Times New Roman" panose="02020603050405020304" pitchFamily="18" charset="0"/>
                <a:cs typeface="Times New Roman" panose="02020603050405020304" pitchFamily="18" charset="0"/>
              </a:rPr>
              <a:t>While the course learning outcomes do not call out diversity, equity, and inclusion specifically, there is room to address these ideas within the course learning outcomes, particularly CLO 5 where students are asked to evaluate how we find and interpret meanings of films through various critical lenses and CLO 6 where they are asked to investigate the interrelationship between film and society.</a:t>
            </a:r>
            <a:endParaRPr lang="en-US"/>
          </a:p>
        </p:txBody>
      </p:sp>
      <p:sp>
        <p:nvSpPr>
          <p:cNvPr id="8" name="Rectangle 7">
            <a:extLst>
              <a:ext uri="{FF2B5EF4-FFF2-40B4-BE49-F238E27FC236}">
                <a16:creationId xmlns:a16="http://schemas.microsoft.com/office/drawing/2014/main" id="{AD1C8D07-AF55-7049-1E74-EFE4A55CCA18}"/>
              </a:ext>
            </a:extLst>
          </p:cNvPr>
          <p:cNvSpPr/>
          <p:nvPr/>
        </p:nvSpPr>
        <p:spPr>
          <a:xfrm>
            <a:off x="98050" y="5445462"/>
            <a:ext cx="366836" cy="20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310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693B-0E07-45D8-831A-BAD6F0B1F20C}"/>
              </a:ext>
            </a:extLst>
          </p:cNvPr>
          <p:cNvSpPr>
            <a:spLocks noGrp="1"/>
          </p:cNvSpPr>
          <p:nvPr>
            <p:ph type="title"/>
          </p:nvPr>
        </p:nvSpPr>
        <p:spPr>
          <a:xfrm>
            <a:off x="295275" y="329894"/>
            <a:ext cx="8553450" cy="618975"/>
          </a:xfrm>
        </p:spPr>
        <p:txBody>
          <a:bodyPr/>
          <a:lstStyle/>
          <a:p>
            <a:pPr>
              <a:spcAft>
                <a:spcPts val="1200"/>
              </a:spcAft>
            </a:pPr>
            <a:r>
              <a:rPr lang="en-US" sz="3600" b="1">
                <a:latin typeface="Roboto" panose="02000000000000000000" pitchFamily="2" charset="0"/>
                <a:ea typeface="Roboto" panose="02000000000000000000" pitchFamily="2" charset="0"/>
              </a:rPr>
              <a:t>ENG225 DEI Rubric – Learning Activities</a:t>
            </a:r>
          </a:p>
        </p:txBody>
      </p:sp>
      <p:sp>
        <p:nvSpPr>
          <p:cNvPr id="4" name="Slide Number Placeholder 3">
            <a:extLst>
              <a:ext uri="{FF2B5EF4-FFF2-40B4-BE49-F238E27FC236}">
                <a16:creationId xmlns:a16="http://schemas.microsoft.com/office/drawing/2014/main" id="{6E2BFB41-51E4-4810-9494-527DECF93CC7}"/>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8" name="Picture 7">
            <a:extLst>
              <a:ext uri="{FF2B5EF4-FFF2-40B4-BE49-F238E27FC236}">
                <a16:creationId xmlns:a16="http://schemas.microsoft.com/office/drawing/2014/main" id="{ED93680C-80A0-48AB-B7A0-11AD188B156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1069" y="1542196"/>
            <a:ext cx="8657655" cy="3357349"/>
          </a:xfrm>
          <a:prstGeom prst="rect">
            <a:avLst/>
          </a:prstGeom>
          <a:noFill/>
        </p:spPr>
      </p:pic>
      <p:sp>
        <p:nvSpPr>
          <p:cNvPr id="5" name="Rectangle 4">
            <a:extLst>
              <a:ext uri="{FF2B5EF4-FFF2-40B4-BE49-F238E27FC236}">
                <a16:creationId xmlns:a16="http://schemas.microsoft.com/office/drawing/2014/main" id="{D96871F0-B5E9-B671-652C-9DD8BCE8A76F}"/>
              </a:ext>
            </a:extLst>
          </p:cNvPr>
          <p:cNvSpPr/>
          <p:nvPr/>
        </p:nvSpPr>
        <p:spPr>
          <a:xfrm>
            <a:off x="98050" y="5445462"/>
            <a:ext cx="366836" cy="20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84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693B-0E07-45D8-831A-BAD6F0B1F20C}"/>
              </a:ext>
            </a:extLst>
          </p:cNvPr>
          <p:cNvSpPr>
            <a:spLocks noGrp="1"/>
          </p:cNvSpPr>
          <p:nvPr>
            <p:ph type="title"/>
          </p:nvPr>
        </p:nvSpPr>
        <p:spPr>
          <a:xfrm>
            <a:off x="308227" y="329894"/>
            <a:ext cx="8540498" cy="618975"/>
          </a:xfrm>
        </p:spPr>
        <p:txBody>
          <a:bodyPr/>
          <a:lstStyle/>
          <a:p>
            <a:pPr>
              <a:spcAft>
                <a:spcPts val="1200"/>
              </a:spcAft>
            </a:pPr>
            <a:r>
              <a:rPr lang="en-US" sz="3600" b="1">
                <a:latin typeface="Roboto" panose="02000000000000000000" pitchFamily="2" charset="0"/>
                <a:ea typeface="Roboto" panose="02000000000000000000" pitchFamily="2" charset="0"/>
              </a:rPr>
              <a:t>ENG225 DEI Rubric – Learning Activities</a:t>
            </a:r>
          </a:p>
        </p:txBody>
      </p:sp>
      <p:sp>
        <p:nvSpPr>
          <p:cNvPr id="4" name="Slide Number Placeholder 3">
            <a:extLst>
              <a:ext uri="{FF2B5EF4-FFF2-40B4-BE49-F238E27FC236}">
                <a16:creationId xmlns:a16="http://schemas.microsoft.com/office/drawing/2014/main" id="{6E2BFB41-51E4-4810-9494-527DECF93CC7}"/>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F22C8009-3486-432C-AC4D-8C379EE36088}"/>
              </a:ext>
            </a:extLst>
          </p:cNvPr>
          <p:cNvPicPr>
            <a:picLocks noChangeAspect="1"/>
          </p:cNvPicPr>
          <p:nvPr/>
        </p:nvPicPr>
        <p:blipFill>
          <a:blip r:embed="rId3"/>
          <a:stretch>
            <a:fillRect/>
          </a:stretch>
        </p:blipFill>
        <p:spPr>
          <a:xfrm>
            <a:off x="308228" y="1528549"/>
            <a:ext cx="8540498" cy="3220872"/>
          </a:xfrm>
          <a:prstGeom prst="rect">
            <a:avLst/>
          </a:prstGeom>
        </p:spPr>
      </p:pic>
      <p:sp>
        <p:nvSpPr>
          <p:cNvPr id="5" name="Rectangle 4">
            <a:extLst>
              <a:ext uri="{FF2B5EF4-FFF2-40B4-BE49-F238E27FC236}">
                <a16:creationId xmlns:a16="http://schemas.microsoft.com/office/drawing/2014/main" id="{4AD9D2E4-C0E1-F303-3CE2-2B8A23215A8F}"/>
              </a:ext>
            </a:extLst>
          </p:cNvPr>
          <p:cNvSpPr/>
          <p:nvPr/>
        </p:nvSpPr>
        <p:spPr>
          <a:xfrm>
            <a:off x="98050" y="5445462"/>
            <a:ext cx="366836" cy="20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180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693B-0E07-45D8-831A-BAD6F0B1F20C}"/>
              </a:ext>
            </a:extLst>
          </p:cNvPr>
          <p:cNvSpPr>
            <a:spLocks noGrp="1"/>
          </p:cNvSpPr>
          <p:nvPr>
            <p:ph type="title"/>
          </p:nvPr>
        </p:nvSpPr>
        <p:spPr>
          <a:xfrm>
            <a:off x="308227" y="329894"/>
            <a:ext cx="8540498" cy="618975"/>
          </a:xfrm>
        </p:spPr>
        <p:txBody>
          <a:bodyPr/>
          <a:lstStyle/>
          <a:p>
            <a:pPr>
              <a:spcAft>
                <a:spcPts val="1200"/>
              </a:spcAft>
            </a:pPr>
            <a:r>
              <a:rPr lang="en-US" sz="3600" b="1">
                <a:latin typeface="Roboto" panose="02000000000000000000" pitchFamily="2" charset="0"/>
                <a:ea typeface="Roboto" panose="02000000000000000000" pitchFamily="2" charset="0"/>
              </a:rPr>
              <a:t>ENG225 DEI Rubric – Learning Activities</a:t>
            </a:r>
          </a:p>
        </p:txBody>
      </p:sp>
      <p:sp>
        <p:nvSpPr>
          <p:cNvPr id="4" name="Slide Number Placeholder 3">
            <a:extLst>
              <a:ext uri="{FF2B5EF4-FFF2-40B4-BE49-F238E27FC236}">
                <a16:creationId xmlns:a16="http://schemas.microsoft.com/office/drawing/2014/main" id="{6E2BFB41-51E4-4810-9494-527DECF93CC7}"/>
              </a:ext>
            </a:extLst>
          </p:cNvPr>
          <p:cNvSpPr>
            <a:spLocks noGrp="1"/>
          </p:cNvSpPr>
          <p:nvPr>
            <p:ph type="sldNum" idx="12"/>
          </p:nvPr>
        </p:nvSpPr>
        <p:spPr/>
        <p:txBody>
          <a:bodyPr/>
          <a:lstStyle/>
          <a:p>
            <a:fld id="{00000000-1234-1234-1234-123412341234}" type="slidenum">
              <a:rPr lang="en" smtClean="0"/>
              <a:pPr/>
              <a:t>23</a:t>
            </a:fld>
            <a:endParaRPr lang="en"/>
          </a:p>
        </p:txBody>
      </p:sp>
      <p:sp>
        <p:nvSpPr>
          <p:cNvPr id="3" name="Rectangle 2">
            <a:extLst>
              <a:ext uri="{FF2B5EF4-FFF2-40B4-BE49-F238E27FC236}">
                <a16:creationId xmlns:a16="http://schemas.microsoft.com/office/drawing/2014/main" id="{C81CA90A-A684-46A5-8579-EA0724BF9400}"/>
              </a:ext>
            </a:extLst>
          </p:cNvPr>
          <p:cNvSpPr/>
          <p:nvPr/>
        </p:nvSpPr>
        <p:spPr>
          <a:xfrm>
            <a:off x="898698" y="1206552"/>
            <a:ext cx="7359555" cy="3785652"/>
          </a:xfrm>
          <a:prstGeom prst="rect">
            <a:avLst/>
          </a:prstGeom>
        </p:spPr>
        <p:txBody>
          <a:bodyPr wrap="square">
            <a:spAutoFit/>
          </a:bodyPr>
          <a:lstStyle/>
          <a:p>
            <a:r>
              <a:rPr lang="en-US" i="1">
                <a:latin typeface="Calibri" panose="020F0502020204030204" pitchFamily="34" charset="0"/>
                <a:ea typeface="Times New Roman" panose="02020603050405020304" pitchFamily="18" charset="0"/>
                <a:cs typeface="Times New Roman" panose="02020603050405020304" pitchFamily="18" charset="0"/>
              </a:rPr>
              <a:t>Evidence and reflections by reviewer:</a:t>
            </a:r>
            <a:r>
              <a:rPr lang="en-US">
                <a:latin typeface="Calibri" panose="020F0502020204030204" pitchFamily="34" charset="0"/>
                <a:ea typeface="Times New Roman" panose="02020603050405020304" pitchFamily="18" charset="0"/>
                <a:cs typeface="Times New Roman" panose="02020603050405020304" pitchFamily="18" charset="0"/>
              </a:rPr>
              <a:t>  </a:t>
            </a:r>
          </a:p>
          <a:p>
            <a:endParaRPr lang="en-US" sz="2400">
              <a:latin typeface="Times New Roman" panose="02020603050405020304" pitchFamily="18" charset="0"/>
              <a:ea typeface="Times New Roman" panose="02020603050405020304" pitchFamily="18" charset="0"/>
            </a:endParaRPr>
          </a:p>
          <a:p>
            <a:r>
              <a:rPr lang="en-US">
                <a:latin typeface="Calibri" panose="020F0502020204030204" pitchFamily="34" charset="0"/>
                <a:ea typeface="Times New Roman" panose="02020603050405020304" pitchFamily="18" charset="0"/>
                <a:cs typeface="Times New Roman" panose="02020603050405020304" pitchFamily="18" charset="0"/>
              </a:rPr>
              <a:t>The Week 3 assignment doesn’t necessarily lend itself to this lens but could do so depending on the auteur chosen as some auteurs do specifically work with stories within their communities and various identities, and there is room for this to be more specifically addressed in the Week 5 assignment where students can look at the impact of a film on society and get into some of the complexities of diverse cultural perspectives. </a:t>
            </a:r>
            <a:endParaRPr lang="en-US" sz="2400">
              <a:latin typeface="Times New Roman" panose="02020603050405020304" pitchFamily="18" charset="0"/>
              <a:ea typeface="Times New Roman" panose="02020603050405020304" pitchFamily="18" charset="0"/>
            </a:endParaRPr>
          </a:p>
          <a:p>
            <a:r>
              <a:rPr lang="en-US">
                <a:latin typeface="Calibri" panose="020F0502020204030204" pitchFamily="34" charset="0"/>
                <a:ea typeface="Times New Roman" panose="02020603050405020304" pitchFamily="18" charset="0"/>
                <a:cs typeface="Times New Roman" panose="02020603050405020304" pitchFamily="18" charset="0"/>
              </a:rPr>
              <a:t> </a:t>
            </a:r>
            <a:endParaRPr lang="en-US" sz="2400">
              <a:latin typeface="Times New Roman" panose="02020603050405020304" pitchFamily="18" charset="0"/>
              <a:ea typeface="Times New Roman" panose="02020603050405020304" pitchFamily="18" charset="0"/>
            </a:endParaRPr>
          </a:p>
          <a:p>
            <a:r>
              <a:rPr lang="en-US">
                <a:latin typeface="Calibri" panose="020F0502020204030204" pitchFamily="34" charset="0"/>
                <a:ea typeface="Times New Roman" panose="02020603050405020304" pitchFamily="18" charset="0"/>
                <a:cs typeface="Times New Roman" panose="02020603050405020304" pitchFamily="18" charset="0"/>
              </a:rPr>
              <a:t>There is an opportunity perhaps to bring some more of this into the Week 2 assignment as certain genre tropes include stereotypes. Perhaps specifically asking students to look at the potential stereotypes in their chosen genre and its impact on audiences is a way to do this more explicitly.</a:t>
            </a:r>
            <a:endParaRPr lang="en-US"/>
          </a:p>
        </p:txBody>
      </p:sp>
      <p:sp>
        <p:nvSpPr>
          <p:cNvPr id="6" name="Rectangle 5">
            <a:extLst>
              <a:ext uri="{FF2B5EF4-FFF2-40B4-BE49-F238E27FC236}">
                <a16:creationId xmlns:a16="http://schemas.microsoft.com/office/drawing/2014/main" id="{3E6FDABD-7896-6DC0-3532-1924BD2F23DE}"/>
              </a:ext>
            </a:extLst>
          </p:cNvPr>
          <p:cNvSpPr/>
          <p:nvPr/>
        </p:nvSpPr>
        <p:spPr>
          <a:xfrm>
            <a:off x="98050" y="5445462"/>
            <a:ext cx="366836" cy="20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678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693B-0E07-45D8-831A-BAD6F0B1F20C}"/>
              </a:ext>
            </a:extLst>
          </p:cNvPr>
          <p:cNvSpPr>
            <a:spLocks noGrp="1"/>
          </p:cNvSpPr>
          <p:nvPr>
            <p:ph type="title"/>
          </p:nvPr>
        </p:nvSpPr>
        <p:spPr>
          <a:xfrm>
            <a:off x="308227" y="329894"/>
            <a:ext cx="8540498" cy="618975"/>
          </a:xfrm>
        </p:spPr>
        <p:txBody>
          <a:bodyPr/>
          <a:lstStyle/>
          <a:p>
            <a:pPr>
              <a:spcAft>
                <a:spcPts val="1200"/>
              </a:spcAft>
            </a:pPr>
            <a:r>
              <a:rPr lang="en-US" sz="3600" b="1">
                <a:latin typeface="Roboto" panose="02000000000000000000" pitchFamily="2" charset="0"/>
                <a:ea typeface="Roboto" panose="02000000000000000000" pitchFamily="2" charset="0"/>
              </a:rPr>
              <a:t>ENG225 DEI Rubric – Learning Activities</a:t>
            </a:r>
          </a:p>
        </p:txBody>
      </p:sp>
      <p:sp>
        <p:nvSpPr>
          <p:cNvPr id="4" name="Slide Number Placeholder 3">
            <a:extLst>
              <a:ext uri="{FF2B5EF4-FFF2-40B4-BE49-F238E27FC236}">
                <a16:creationId xmlns:a16="http://schemas.microsoft.com/office/drawing/2014/main" id="{6E2BFB41-51E4-4810-9494-527DECF93CC7}"/>
              </a:ext>
            </a:extLst>
          </p:cNvPr>
          <p:cNvSpPr>
            <a:spLocks noGrp="1"/>
          </p:cNvSpPr>
          <p:nvPr>
            <p:ph type="sldNum" idx="12"/>
          </p:nvPr>
        </p:nvSpPr>
        <p:spPr/>
        <p:txBody>
          <a:bodyPr/>
          <a:lstStyle/>
          <a:p>
            <a:fld id="{00000000-1234-1234-1234-123412341234}" type="slidenum">
              <a:rPr lang="en" smtClean="0"/>
              <a:pPr/>
              <a:t>24</a:t>
            </a:fld>
            <a:endParaRPr lang="en"/>
          </a:p>
        </p:txBody>
      </p:sp>
      <p:pic>
        <p:nvPicPr>
          <p:cNvPr id="5" name="Picture 4">
            <a:extLst>
              <a:ext uri="{FF2B5EF4-FFF2-40B4-BE49-F238E27FC236}">
                <a16:creationId xmlns:a16="http://schemas.microsoft.com/office/drawing/2014/main" id="{B681D356-A1D6-4378-A4BC-56730FA0B872}"/>
              </a:ext>
            </a:extLst>
          </p:cNvPr>
          <p:cNvPicPr>
            <a:picLocks noChangeAspect="1"/>
          </p:cNvPicPr>
          <p:nvPr/>
        </p:nvPicPr>
        <p:blipFill>
          <a:blip r:embed="rId3"/>
          <a:stretch>
            <a:fillRect/>
          </a:stretch>
        </p:blipFill>
        <p:spPr>
          <a:xfrm>
            <a:off x="308227" y="1473957"/>
            <a:ext cx="8358101" cy="2961565"/>
          </a:xfrm>
          <a:prstGeom prst="rect">
            <a:avLst/>
          </a:prstGeom>
        </p:spPr>
      </p:pic>
      <p:sp>
        <p:nvSpPr>
          <p:cNvPr id="6" name="Rectangle 5">
            <a:extLst>
              <a:ext uri="{FF2B5EF4-FFF2-40B4-BE49-F238E27FC236}">
                <a16:creationId xmlns:a16="http://schemas.microsoft.com/office/drawing/2014/main" id="{42BFABF1-8EDF-399B-EA17-A7CAE7E551C1}"/>
              </a:ext>
            </a:extLst>
          </p:cNvPr>
          <p:cNvSpPr/>
          <p:nvPr/>
        </p:nvSpPr>
        <p:spPr>
          <a:xfrm>
            <a:off x="98050" y="5445462"/>
            <a:ext cx="366836" cy="20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724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693B-0E07-45D8-831A-BAD6F0B1F20C}"/>
              </a:ext>
            </a:extLst>
          </p:cNvPr>
          <p:cNvSpPr>
            <a:spLocks noGrp="1"/>
          </p:cNvSpPr>
          <p:nvPr>
            <p:ph type="title"/>
          </p:nvPr>
        </p:nvSpPr>
        <p:spPr>
          <a:xfrm>
            <a:off x="308227" y="329894"/>
            <a:ext cx="8540498" cy="618975"/>
          </a:xfrm>
        </p:spPr>
        <p:txBody>
          <a:bodyPr/>
          <a:lstStyle/>
          <a:p>
            <a:pPr>
              <a:spcAft>
                <a:spcPts val="1200"/>
              </a:spcAft>
            </a:pPr>
            <a:r>
              <a:rPr lang="en-US" sz="3600" b="1">
                <a:latin typeface="Roboto" panose="02000000000000000000" pitchFamily="2" charset="0"/>
                <a:ea typeface="Roboto" panose="02000000000000000000" pitchFamily="2" charset="0"/>
              </a:rPr>
              <a:t>ENG225 DEI Rubric – Learning Activities</a:t>
            </a:r>
          </a:p>
        </p:txBody>
      </p:sp>
      <p:sp>
        <p:nvSpPr>
          <p:cNvPr id="4" name="Slide Number Placeholder 3">
            <a:extLst>
              <a:ext uri="{FF2B5EF4-FFF2-40B4-BE49-F238E27FC236}">
                <a16:creationId xmlns:a16="http://schemas.microsoft.com/office/drawing/2014/main" id="{6E2BFB41-51E4-4810-9494-527DECF93CC7}"/>
              </a:ext>
            </a:extLst>
          </p:cNvPr>
          <p:cNvSpPr>
            <a:spLocks noGrp="1"/>
          </p:cNvSpPr>
          <p:nvPr>
            <p:ph type="sldNum" idx="12"/>
          </p:nvPr>
        </p:nvSpPr>
        <p:spPr/>
        <p:txBody>
          <a:bodyPr/>
          <a:lstStyle/>
          <a:p>
            <a:fld id="{00000000-1234-1234-1234-123412341234}" type="slidenum">
              <a:rPr lang="en" smtClean="0"/>
              <a:pPr/>
              <a:t>25</a:t>
            </a:fld>
            <a:endParaRPr lang="en"/>
          </a:p>
        </p:txBody>
      </p:sp>
      <p:sp>
        <p:nvSpPr>
          <p:cNvPr id="3" name="Rectangle 2">
            <a:extLst>
              <a:ext uri="{FF2B5EF4-FFF2-40B4-BE49-F238E27FC236}">
                <a16:creationId xmlns:a16="http://schemas.microsoft.com/office/drawing/2014/main" id="{703CD988-E2C4-448A-8BC5-E532908585D8}"/>
              </a:ext>
            </a:extLst>
          </p:cNvPr>
          <p:cNvSpPr/>
          <p:nvPr/>
        </p:nvSpPr>
        <p:spPr>
          <a:xfrm>
            <a:off x="0" y="1343917"/>
            <a:ext cx="9144000" cy="3493264"/>
          </a:xfrm>
          <a:prstGeom prst="rect">
            <a:avLst/>
          </a:prstGeom>
        </p:spPr>
        <p:txBody>
          <a:bodyPr wrap="square">
            <a:spAutoFit/>
          </a:bodyPr>
          <a:lstStyle/>
          <a:p>
            <a:r>
              <a:rPr lang="en-US" sz="1300">
                <a:latin typeface="Calibri" panose="020F0502020204030204" pitchFamily="34" charset="0"/>
                <a:ea typeface="Times New Roman" panose="02020603050405020304" pitchFamily="18" charset="0"/>
                <a:cs typeface="Times New Roman" panose="02020603050405020304" pitchFamily="18" charset="0"/>
              </a:rPr>
              <a:t>Week 1 Discussion – I like how students are being asked in the introduction to talk about how film impacted them. It allows for a lot choice for students and to examine their own cultural experience with film.</a:t>
            </a:r>
            <a:endParaRPr lang="en-US" sz="1300">
              <a:latin typeface="Times New Roman" panose="02020603050405020304" pitchFamily="18" charset="0"/>
              <a:ea typeface="Times New Roman" panose="02020603050405020304" pitchFamily="18" charset="0"/>
            </a:endParaRPr>
          </a:p>
          <a:p>
            <a:r>
              <a:rPr lang="en-US" sz="1300">
                <a:latin typeface="Calibri" panose="020F0502020204030204" pitchFamily="34" charset="0"/>
                <a:ea typeface="Times New Roman" panose="02020603050405020304" pitchFamily="18" charset="0"/>
                <a:cs typeface="Times New Roman" panose="02020603050405020304" pitchFamily="18" charset="0"/>
              </a:rPr>
              <a:t> </a:t>
            </a:r>
            <a:endParaRPr lang="en-US" sz="1300">
              <a:latin typeface="Times New Roman" panose="02020603050405020304" pitchFamily="18" charset="0"/>
              <a:ea typeface="Times New Roman" panose="02020603050405020304" pitchFamily="18" charset="0"/>
            </a:endParaRPr>
          </a:p>
          <a:p>
            <a:r>
              <a:rPr lang="en-US" sz="1300">
                <a:latin typeface="Calibri" panose="020F0502020204030204" pitchFamily="34" charset="0"/>
                <a:ea typeface="Times New Roman" panose="02020603050405020304" pitchFamily="18" charset="0"/>
                <a:cs typeface="Times New Roman" panose="02020603050405020304" pitchFamily="18" charset="0"/>
              </a:rPr>
              <a:t>Week 2 Discussion – There are a lot of recent conversations in the film industry about lighting for different skin tones as many of the traditional techniques are specifically geared for white actors. There is an opportunity perhaps to incorporate some of this conversation into the discussion on lighting.</a:t>
            </a:r>
            <a:endParaRPr lang="en-US" sz="1300">
              <a:latin typeface="Times New Roman" panose="02020603050405020304" pitchFamily="18" charset="0"/>
              <a:ea typeface="Times New Roman" panose="02020603050405020304" pitchFamily="18" charset="0"/>
            </a:endParaRPr>
          </a:p>
          <a:p>
            <a:r>
              <a:rPr lang="en-US" sz="1300">
                <a:latin typeface="Calibri" panose="020F0502020204030204" pitchFamily="34" charset="0"/>
                <a:ea typeface="Times New Roman" panose="02020603050405020304" pitchFamily="18" charset="0"/>
                <a:cs typeface="Times New Roman" panose="02020603050405020304" pitchFamily="18" charset="0"/>
              </a:rPr>
              <a:t> </a:t>
            </a:r>
            <a:endParaRPr lang="en-US" sz="1300">
              <a:latin typeface="Times New Roman" panose="02020603050405020304" pitchFamily="18" charset="0"/>
              <a:ea typeface="Times New Roman" panose="02020603050405020304" pitchFamily="18" charset="0"/>
            </a:endParaRPr>
          </a:p>
          <a:p>
            <a:r>
              <a:rPr lang="en-US" sz="1300">
                <a:latin typeface="Calibri" panose="020F0502020204030204" pitchFamily="34" charset="0"/>
                <a:ea typeface="Times New Roman" panose="02020603050405020304" pitchFamily="18" charset="0"/>
                <a:cs typeface="Times New Roman" panose="02020603050405020304" pitchFamily="18" charset="0"/>
              </a:rPr>
              <a:t>Week 3 Discussion – There is a nice variety of movie clips here with different groups of individuals represented in the choices.</a:t>
            </a:r>
            <a:endParaRPr lang="en-US" sz="1300">
              <a:latin typeface="Times New Roman" panose="02020603050405020304" pitchFamily="18" charset="0"/>
              <a:ea typeface="Times New Roman" panose="02020603050405020304" pitchFamily="18" charset="0"/>
            </a:endParaRPr>
          </a:p>
          <a:p>
            <a:r>
              <a:rPr lang="en-US" sz="1300">
                <a:latin typeface="Calibri" panose="020F0502020204030204" pitchFamily="34" charset="0"/>
                <a:ea typeface="Times New Roman" panose="02020603050405020304" pitchFamily="18" charset="0"/>
                <a:cs typeface="Times New Roman" panose="02020603050405020304" pitchFamily="18" charset="0"/>
              </a:rPr>
              <a:t> </a:t>
            </a:r>
            <a:endParaRPr lang="en-US" sz="1300">
              <a:latin typeface="Times New Roman" panose="02020603050405020304" pitchFamily="18" charset="0"/>
              <a:ea typeface="Times New Roman" panose="02020603050405020304" pitchFamily="18" charset="0"/>
            </a:endParaRPr>
          </a:p>
          <a:p>
            <a:r>
              <a:rPr lang="en-US" sz="1300">
                <a:latin typeface="Calibri" panose="020F0502020204030204" pitchFamily="34" charset="0"/>
                <a:ea typeface="Times New Roman" panose="02020603050405020304" pitchFamily="18" charset="0"/>
                <a:cs typeface="Times New Roman" panose="02020603050405020304" pitchFamily="18" charset="0"/>
              </a:rPr>
              <a:t>Week 4 Discussion - </a:t>
            </a:r>
            <a:r>
              <a:rPr lang="en-US" sz="1300">
                <a:latin typeface="Calibri" panose="020F0502020204030204" pitchFamily="34" charset="0"/>
                <a:ea typeface="Times New Roman" panose="02020603050405020304" pitchFamily="18" charset="0"/>
              </a:rPr>
              <a:t>Mise-</a:t>
            </a:r>
            <a:r>
              <a:rPr lang="en-US" sz="1300" err="1">
                <a:latin typeface="Calibri" panose="020F0502020204030204" pitchFamily="34" charset="0"/>
                <a:ea typeface="Times New Roman" panose="02020603050405020304" pitchFamily="18" charset="0"/>
              </a:rPr>
              <a:t>en</a:t>
            </a:r>
            <a:r>
              <a:rPr lang="en-US" sz="1300">
                <a:latin typeface="Calibri" panose="020F0502020204030204" pitchFamily="34" charset="0"/>
                <a:ea typeface="Times New Roman" panose="02020603050405020304" pitchFamily="18" charset="0"/>
              </a:rPr>
              <a:t>-Scène: Actors in the Frame: There is an opportunity here to add some historical context in terms of casting white actors to play non-white characters and whitewashing certain characters by changing ethnicity. This could also extend to cis-hetero actors playing individuals in the LGBTQ+ community or abled-actors playing characters with a specific disability (example: hearing actors playing deaf characters). </a:t>
            </a:r>
            <a:endParaRPr lang="en-US" sz="1300">
              <a:latin typeface="Times New Roman" panose="02020603050405020304" pitchFamily="18" charset="0"/>
              <a:ea typeface="Times New Roman" panose="02020603050405020304" pitchFamily="18" charset="0"/>
            </a:endParaRPr>
          </a:p>
          <a:p>
            <a:r>
              <a:rPr lang="en-US" sz="1300">
                <a:latin typeface="Calibri" panose="020F0502020204030204" pitchFamily="34" charset="0"/>
                <a:ea typeface="Times New Roman" panose="02020603050405020304" pitchFamily="18" charset="0"/>
              </a:rPr>
              <a:t> </a:t>
            </a:r>
            <a:endParaRPr lang="en-US" sz="1300">
              <a:latin typeface="Times New Roman" panose="02020603050405020304" pitchFamily="18" charset="0"/>
              <a:ea typeface="Times New Roman" panose="02020603050405020304" pitchFamily="18" charset="0"/>
            </a:endParaRPr>
          </a:p>
          <a:p>
            <a:r>
              <a:rPr lang="en-US" sz="1300">
                <a:latin typeface="Calibri" panose="020F0502020204030204" pitchFamily="34" charset="0"/>
                <a:ea typeface="Times New Roman" panose="02020603050405020304" pitchFamily="18" charset="0"/>
              </a:rPr>
              <a:t>Week 5 Discussion – The Week 5 Discussion on the sociocultural effect of film and how it can impact our understanding of social issues and concerns. This is a place where students can really explore a variety of perspectives on culture and society and how film can impact this. What is the impact of the films we consume on our understanding of social issues and cultural differences?</a:t>
            </a:r>
            <a:endParaRPr lang="en-US" sz="1300"/>
          </a:p>
        </p:txBody>
      </p:sp>
      <p:sp>
        <p:nvSpPr>
          <p:cNvPr id="6" name="Rectangle 5">
            <a:extLst>
              <a:ext uri="{FF2B5EF4-FFF2-40B4-BE49-F238E27FC236}">
                <a16:creationId xmlns:a16="http://schemas.microsoft.com/office/drawing/2014/main" id="{F3A8D494-CCEA-FDAA-8A5E-879DEE0DA03B}"/>
              </a:ext>
            </a:extLst>
          </p:cNvPr>
          <p:cNvSpPr/>
          <p:nvPr/>
        </p:nvSpPr>
        <p:spPr>
          <a:xfrm>
            <a:off x="98050" y="5445462"/>
            <a:ext cx="366836" cy="20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9699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7BD2-0A95-E57A-68CE-D71877DE5721}"/>
              </a:ext>
            </a:extLst>
          </p:cNvPr>
          <p:cNvSpPr>
            <a:spLocks noGrp="1"/>
          </p:cNvSpPr>
          <p:nvPr>
            <p:ph type="title"/>
          </p:nvPr>
        </p:nvSpPr>
        <p:spPr/>
        <p:txBody>
          <a:bodyPr/>
          <a:lstStyle/>
          <a:p>
            <a:r>
              <a:rPr lang="en-US" dirty="0"/>
              <a:t>ECD305 – DEI Rubric Feedback</a:t>
            </a:r>
          </a:p>
        </p:txBody>
      </p:sp>
      <p:sp>
        <p:nvSpPr>
          <p:cNvPr id="4" name="Slide Number Placeholder 3">
            <a:extLst>
              <a:ext uri="{FF2B5EF4-FFF2-40B4-BE49-F238E27FC236}">
                <a16:creationId xmlns:a16="http://schemas.microsoft.com/office/drawing/2014/main" id="{B71FAA5D-9D41-4E86-8004-481894D86430}"/>
              </a:ext>
            </a:extLst>
          </p:cNvPr>
          <p:cNvSpPr>
            <a:spLocks noGrp="1"/>
          </p:cNvSpPr>
          <p:nvPr>
            <p:ph type="sldNum" idx="12"/>
          </p:nvPr>
        </p:nvSpPr>
        <p:spPr/>
        <p:txBody>
          <a:bodyPr/>
          <a:lstStyle/>
          <a:p>
            <a:fld id="{00000000-1234-1234-1234-123412341234}" type="slidenum">
              <a:rPr lang="en" smtClean="0"/>
              <a:pPr/>
              <a:t>26</a:t>
            </a:fld>
            <a:endParaRPr lang="en"/>
          </a:p>
        </p:txBody>
      </p:sp>
      <p:graphicFrame>
        <p:nvGraphicFramePr>
          <p:cNvPr id="8" name="Table 8">
            <a:extLst>
              <a:ext uri="{FF2B5EF4-FFF2-40B4-BE49-F238E27FC236}">
                <a16:creationId xmlns:a16="http://schemas.microsoft.com/office/drawing/2014/main" id="{1BB0ACBD-7734-081D-F593-1EED52329497}"/>
              </a:ext>
            </a:extLst>
          </p:cNvPr>
          <p:cNvGraphicFramePr>
            <a:graphicFrameLocks noGrp="1"/>
          </p:cNvGraphicFramePr>
          <p:nvPr>
            <p:extLst>
              <p:ext uri="{D42A27DB-BD31-4B8C-83A1-F6EECF244321}">
                <p14:modId xmlns:p14="http://schemas.microsoft.com/office/powerpoint/2010/main" val="2956941259"/>
              </p:ext>
            </p:extLst>
          </p:nvPr>
        </p:nvGraphicFramePr>
        <p:xfrm>
          <a:off x="733168" y="1685546"/>
          <a:ext cx="7792994" cy="2735580"/>
        </p:xfrm>
        <a:graphic>
          <a:graphicData uri="http://schemas.openxmlformats.org/drawingml/2006/table">
            <a:tbl>
              <a:tblPr firstRow="1" bandRow="1">
                <a:tableStyleId>{5C22544A-7EE6-4342-B048-85BDC9FD1C3A}</a:tableStyleId>
              </a:tblPr>
              <a:tblGrid>
                <a:gridCol w="7792994">
                  <a:extLst>
                    <a:ext uri="{9D8B030D-6E8A-4147-A177-3AD203B41FA5}">
                      <a16:colId xmlns:a16="http://schemas.microsoft.com/office/drawing/2014/main" val="250792538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ECD 305: Positive Learning Environments has a solid foundation in DEI components because of the scope of study. Course description, CLOs, and WLOs have some DEI verbiages. Nevertheless, it has a narrow definition of diversity and focuses on cultural diversity while the UAGC DEI Course Rubric comprises a broad definition of diversity plus equity and inclusiveness. Thus, there is big room for improvement since this course has the capacity to incorporate DEI components everywhere, which is an advantage over other UAGC courses. </a:t>
                      </a:r>
                      <a:endParaRPr lang="en-US" sz="2000" b="0" dirty="0">
                        <a:solidFill>
                          <a:schemeClr val="tx1">
                            <a:lumMod val="65000"/>
                            <a:lumOff val="35000"/>
                          </a:schemeClr>
                        </a:solidFill>
                        <a:effectLst/>
                        <a:latin typeface="Times New Roman" panose="02020603050405020304" pitchFamily="18" charset="0"/>
                        <a:ea typeface="Times New Roman" panose="02020603050405020304" pitchFamily="18" charset="0"/>
                      </a:endParaRPr>
                    </a:p>
                    <a:p>
                      <a:endParaRPr lang="en-US" dirty="0"/>
                    </a:p>
                  </a:txBody>
                  <a:tcPr/>
                </a:tc>
                <a:extLst>
                  <a:ext uri="{0D108BD9-81ED-4DB2-BD59-A6C34878D82A}">
                    <a16:rowId xmlns:a16="http://schemas.microsoft.com/office/drawing/2014/main" val="3838816445"/>
                  </a:ext>
                </a:extLst>
              </a:tr>
            </a:tbl>
          </a:graphicData>
        </a:graphic>
      </p:graphicFrame>
      <p:sp>
        <p:nvSpPr>
          <p:cNvPr id="5" name="Oval 4">
            <a:extLst>
              <a:ext uri="{FF2B5EF4-FFF2-40B4-BE49-F238E27FC236}">
                <a16:creationId xmlns:a16="http://schemas.microsoft.com/office/drawing/2014/main" id="{86ABD727-1BF4-0B62-67FB-FE908CC97337}"/>
              </a:ext>
            </a:extLst>
          </p:cNvPr>
          <p:cNvSpPr/>
          <p:nvPr/>
        </p:nvSpPr>
        <p:spPr>
          <a:xfrm>
            <a:off x="80681" y="5436952"/>
            <a:ext cx="286154" cy="23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58374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33C6-CFBC-FB4C-875D-4449CD3BA0BC}"/>
              </a:ext>
            </a:extLst>
          </p:cNvPr>
          <p:cNvSpPr>
            <a:spLocks noGrp="1"/>
          </p:cNvSpPr>
          <p:nvPr>
            <p:ph type="title"/>
          </p:nvPr>
        </p:nvSpPr>
        <p:spPr/>
        <p:txBody>
          <a:bodyPr/>
          <a:lstStyle/>
          <a:p>
            <a:r>
              <a:rPr lang="en-US"/>
              <a:t>Example of CLO Modifications</a:t>
            </a:r>
          </a:p>
        </p:txBody>
      </p:sp>
      <p:sp>
        <p:nvSpPr>
          <p:cNvPr id="4" name="Slide Number Placeholder 3">
            <a:extLst>
              <a:ext uri="{FF2B5EF4-FFF2-40B4-BE49-F238E27FC236}">
                <a16:creationId xmlns:a16="http://schemas.microsoft.com/office/drawing/2014/main" id="{4037666E-6022-956A-CED7-544FAB17F721}"/>
              </a:ext>
            </a:extLst>
          </p:cNvPr>
          <p:cNvSpPr>
            <a:spLocks noGrp="1"/>
          </p:cNvSpPr>
          <p:nvPr>
            <p:ph type="sldNum" idx="12"/>
          </p:nvPr>
        </p:nvSpPr>
        <p:spPr/>
        <p:txBody>
          <a:bodyPr/>
          <a:lstStyle/>
          <a:p>
            <a:fld id="{00000000-1234-1234-1234-123412341234}" type="slidenum">
              <a:rPr lang="en" smtClean="0"/>
              <a:pPr/>
              <a:t>27</a:t>
            </a:fld>
            <a:endParaRPr lang="en"/>
          </a:p>
        </p:txBody>
      </p:sp>
      <p:graphicFrame>
        <p:nvGraphicFramePr>
          <p:cNvPr id="8" name="Table 8">
            <a:extLst>
              <a:ext uri="{FF2B5EF4-FFF2-40B4-BE49-F238E27FC236}">
                <a16:creationId xmlns:a16="http://schemas.microsoft.com/office/drawing/2014/main" id="{EB5FE63B-036C-4BB0-2E88-2FBA385E0D1E}"/>
              </a:ext>
            </a:extLst>
          </p:cNvPr>
          <p:cNvGraphicFramePr>
            <a:graphicFrameLocks noGrp="1"/>
          </p:cNvGraphicFramePr>
          <p:nvPr>
            <p:extLst>
              <p:ext uri="{D42A27DB-BD31-4B8C-83A1-F6EECF244321}">
                <p14:modId xmlns:p14="http://schemas.microsoft.com/office/powerpoint/2010/main" val="3344075055"/>
              </p:ext>
            </p:extLst>
          </p:nvPr>
        </p:nvGraphicFramePr>
        <p:xfrm>
          <a:off x="377478" y="1229823"/>
          <a:ext cx="8389044" cy="3728662"/>
        </p:xfrm>
        <a:graphic>
          <a:graphicData uri="http://schemas.openxmlformats.org/drawingml/2006/table">
            <a:tbl>
              <a:tblPr firstRow="1" bandRow="1">
                <a:tableStyleId>{5C22544A-7EE6-4342-B048-85BDC9FD1C3A}</a:tableStyleId>
              </a:tblPr>
              <a:tblGrid>
                <a:gridCol w="4194522">
                  <a:extLst>
                    <a:ext uri="{9D8B030D-6E8A-4147-A177-3AD203B41FA5}">
                      <a16:colId xmlns:a16="http://schemas.microsoft.com/office/drawing/2014/main" val="1919405140"/>
                    </a:ext>
                  </a:extLst>
                </a:gridCol>
                <a:gridCol w="4194522">
                  <a:extLst>
                    <a:ext uri="{9D8B030D-6E8A-4147-A177-3AD203B41FA5}">
                      <a16:colId xmlns:a16="http://schemas.microsoft.com/office/drawing/2014/main" val="2565149001"/>
                    </a:ext>
                  </a:extLst>
                </a:gridCol>
              </a:tblGrid>
              <a:tr h="558742">
                <a:tc>
                  <a:txBody>
                    <a:bodyPr/>
                    <a:lstStyle/>
                    <a:p>
                      <a:pPr algn="ctr"/>
                      <a:r>
                        <a:rPr lang="en-US" sz="2800"/>
                        <a:t>Before DEI Audit</a:t>
                      </a:r>
                    </a:p>
                  </a:txBody>
                  <a:tcPr/>
                </a:tc>
                <a:tc>
                  <a:txBody>
                    <a:bodyPr/>
                    <a:lstStyle/>
                    <a:p>
                      <a:pPr algn="ctr"/>
                      <a:r>
                        <a:rPr lang="en-US" sz="2800"/>
                        <a:t>After DEI Audit</a:t>
                      </a:r>
                    </a:p>
                  </a:txBody>
                  <a:tcPr/>
                </a:tc>
                <a:extLst>
                  <a:ext uri="{0D108BD9-81ED-4DB2-BD59-A6C34878D82A}">
                    <a16:rowId xmlns:a16="http://schemas.microsoft.com/office/drawing/2014/main" val="330833246"/>
                  </a:ext>
                </a:extLst>
              </a:tr>
              <a:tr h="2755443">
                <a:tc>
                  <a:txBody>
                    <a:bodyPr/>
                    <a:lstStyle/>
                    <a:p>
                      <a:pPr marL="0" marR="0" algn="l">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1. Analyze key principles and characteristics related to developmentally appropriate practices in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establishing early learning environments for diverse learners.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2. Explain effective instructional planning strategies for diverse learners.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3. Recommend strategies for classroom management and establishing expectations for childhood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learning environments.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4. Create a high-quality learning environment that meets the needs of diverse learners.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a:txBody>
                    <a:bodyPr/>
                    <a:lstStyle/>
                    <a:p>
                      <a:pPr marL="0" marR="0" algn="l">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1. Analyze key principles and characteristics related to developmentally appropriate practices in establishing high quality learning environments for diverse young learners.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2. Examine effective approaches for creating learning environments that support diversity, equity, and inclusion.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3. Propose strategies for classroom management and establishing expectations for diverse, equitable, and inclusive learning environments.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4. Design high-quality learning environments that meet the needs of diverse young learners.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4032312577"/>
                  </a:ext>
                </a:extLst>
              </a:tr>
            </a:tbl>
          </a:graphicData>
        </a:graphic>
      </p:graphicFrame>
      <p:sp>
        <p:nvSpPr>
          <p:cNvPr id="5" name="Oval 4">
            <a:extLst>
              <a:ext uri="{FF2B5EF4-FFF2-40B4-BE49-F238E27FC236}">
                <a16:creationId xmlns:a16="http://schemas.microsoft.com/office/drawing/2014/main" id="{4B767C09-1958-B058-D691-806D765926E4}"/>
              </a:ext>
            </a:extLst>
          </p:cNvPr>
          <p:cNvSpPr/>
          <p:nvPr/>
        </p:nvSpPr>
        <p:spPr>
          <a:xfrm>
            <a:off x="80681" y="5427994"/>
            <a:ext cx="286154" cy="23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760727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D8961-BD3B-D4E6-FA92-1B06BC9C091F}"/>
              </a:ext>
            </a:extLst>
          </p:cNvPr>
          <p:cNvSpPr>
            <a:spLocks noGrp="1"/>
          </p:cNvSpPr>
          <p:nvPr>
            <p:ph type="title"/>
          </p:nvPr>
        </p:nvSpPr>
        <p:spPr/>
        <p:txBody>
          <a:bodyPr/>
          <a:lstStyle/>
          <a:p>
            <a:r>
              <a:rPr lang="en-US" dirty="0"/>
              <a:t>ECD305 – Variety of Options</a:t>
            </a:r>
          </a:p>
        </p:txBody>
      </p:sp>
      <p:sp>
        <p:nvSpPr>
          <p:cNvPr id="4" name="Slide Number Placeholder 3">
            <a:extLst>
              <a:ext uri="{FF2B5EF4-FFF2-40B4-BE49-F238E27FC236}">
                <a16:creationId xmlns:a16="http://schemas.microsoft.com/office/drawing/2014/main" id="{A43F4410-3657-0555-499F-582704B66C52}"/>
              </a:ext>
            </a:extLst>
          </p:cNvPr>
          <p:cNvSpPr>
            <a:spLocks noGrp="1"/>
          </p:cNvSpPr>
          <p:nvPr>
            <p:ph type="sldNum" idx="12"/>
          </p:nvPr>
        </p:nvSpPr>
        <p:spPr/>
        <p:txBody>
          <a:bodyPr/>
          <a:lstStyle/>
          <a:p>
            <a:fld id="{00000000-1234-1234-1234-123412341234}" type="slidenum">
              <a:rPr lang="en" smtClean="0"/>
              <a:pPr/>
              <a:t>28</a:t>
            </a:fld>
            <a:endParaRPr lang="en"/>
          </a:p>
        </p:txBody>
      </p:sp>
      <p:pic>
        <p:nvPicPr>
          <p:cNvPr id="9" name="Picture 8">
            <a:extLst>
              <a:ext uri="{FF2B5EF4-FFF2-40B4-BE49-F238E27FC236}">
                <a16:creationId xmlns:a16="http://schemas.microsoft.com/office/drawing/2014/main" id="{CC3375C5-8B67-D710-69ED-7077C61F4640}"/>
              </a:ext>
            </a:extLst>
          </p:cNvPr>
          <p:cNvPicPr>
            <a:picLocks noChangeAspect="1"/>
          </p:cNvPicPr>
          <p:nvPr/>
        </p:nvPicPr>
        <p:blipFill>
          <a:blip r:embed="rId3"/>
          <a:stretch>
            <a:fillRect/>
          </a:stretch>
        </p:blipFill>
        <p:spPr>
          <a:xfrm>
            <a:off x="788342" y="1573418"/>
            <a:ext cx="7567316" cy="2568163"/>
          </a:xfrm>
          <a:prstGeom prst="rect">
            <a:avLst/>
          </a:prstGeom>
        </p:spPr>
      </p:pic>
      <p:sp>
        <p:nvSpPr>
          <p:cNvPr id="5" name="Oval 4">
            <a:extLst>
              <a:ext uri="{FF2B5EF4-FFF2-40B4-BE49-F238E27FC236}">
                <a16:creationId xmlns:a16="http://schemas.microsoft.com/office/drawing/2014/main" id="{4DF18D0F-08F6-4152-B061-F745AA54A25D}"/>
              </a:ext>
            </a:extLst>
          </p:cNvPr>
          <p:cNvSpPr/>
          <p:nvPr/>
        </p:nvSpPr>
        <p:spPr>
          <a:xfrm>
            <a:off x="80681" y="5427994"/>
            <a:ext cx="286154" cy="23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286002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0E809-39F7-BF5F-1E8A-DB432669BDDF}"/>
              </a:ext>
            </a:extLst>
          </p:cNvPr>
          <p:cNvSpPr>
            <a:spLocks noGrp="1"/>
          </p:cNvSpPr>
          <p:nvPr>
            <p:ph type="title"/>
          </p:nvPr>
        </p:nvSpPr>
        <p:spPr/>
        <p:txBody>
          <a:bodyPr/>
          <a:lstStyle/>
          <a:p>
            <a:r>
              <a:rPr lang="en-US" dirty="0"/>
              <a:t>ECD310 -  DEI Rubric Feedback</a:t>
            </a:r>
          </a:p>
        </p:txBody>
      </p:sp>
      <p:sp>
        <p:nvSpPr>
          <p:cNvPr id="4" name="Slide Number Placeholder 3">
            <a:extLst>
              <a:ext uri="{FF2B5EF4-FFF2-40B4-BE49-F238E27FC236}">
                <a16:creationId xmlns:a16="http://schemas.microsoft.com/office/drawing/2014/main" id="{02A18F06-6FF7-1924-91C3-59B79B1B3363}"/>
              </a:ext>
            </a:extLst>
          </p:cNvPr>
          <p:cNvSpPr>
            <a:spLocks noGrp="1"/>
          </p:cNvSpPr>
          <p:nvPr>
            <p:ph type="sldNum" idx="12"/>
          </p:nvPr>
        </p:nvSpPr>
        <p:spPr/>
        <p:txBody>
          <a:bodyPr/>
          <a:lstStyle/>
          <a:p>
            <a:fld id="{00000000-1234-1234-1234-123412341234}" type="slidenum">
              <a:rPr lang="en" smtClean="0"/>
              <a:pPr/>
              <a:t>29</a:t>
            </a:fld>
            <a:endParaRPr lang="en"/>
          </a:p>
        </p:txBody>
      </p:sp>
      <p:graphicFrame>
        <p:nvGraphicFramePr>
          <p:cNvPr id="8" name="Table 8">
            <a:extLst>
              <a:ext uri="{FF2B5EF4-FFF2-40B4-BE49-F238E27FC236}">
                <a16:creationId xmlns:a16="http://schemas.microsoft.com/office/drawing/2014/main" id="{9408A130-EE2D-B852-73C2-E6AB3319D2DB}"/>
              </a:ext>
            </a:extLst>
          </p:cNvPr>
          <p:cNvGraphicFramePr>
            <a:graphicFrameLocks noGrp="1"/>
          </p:cNvGraphicFramePr>
          <p:nvPr>
            <p:extLst>
              <p:ext uri="{D42A27DB-BD31-4B8C-83A1-F6EECF244321}">
                <p14:modId xmlns:p14="http://schemas.microsoft.com/office/powerpoint/2010/main" val="1576049780"/>
              </p:ext>
            </p:extLst>
          </p:nvPr>
        </p:nvGraphicFramePr>
        <p:xfrm>
          <a:off x="526868" y="1387578"/>
          <a:ext cx="8086790" cy="3331518"/>
        </p:xfrm>
        <a:graphic>
          <a:graphicData uri="http://schemas.openxmlformats.org/drawingml/2006/table">
            <a:tbl>
              <a:tblPr firstRow="1" bandRow="1">
                <a:tableStyleId>{5C22544A-7EE6-4342-B048-85BDC9FD1C3A}</a:tableStyleId>
              </a:tblPr>
              <a:tblGrid>
                <a:gridCol w="4043395">
                  <a:extLst>
                    <a:ext uri="{9D8B030D-6E8A-4147-A177-3AD203B41FA5}">
                      <a16:colId xmlns:a16="http://schemas.microsoft.com/office/drawing/2014/main" val="3656418781"/>
                    </a:ext>
                  </a:extLst>
                </a:gridCol>
                <a:gridCol w="4043395">
                  <a:extLst>
                    <a:ext uri="{9D8B030D-6E8A-4147-A177-3AD203B41FA5}">
                      <a16:colId xmlns:a16="http://schemas.microsoft.com/office/drawing/2014/main" val="1212544809"/>
                    </a:ext>
                  </a:extLst>
                </a:gridCol>
              </a:tblGrid>
              <a:tr h="3331518">
                <a:tc>
                  <a:txBody>
                    <a:bodyPr/>
                    <a:lstStyle/>
                    <a:p>
                      <a:r>
                        <a:rPr lang="en-US" sz="1600" b="0" kern="1200" dirty="0">
                          <a:solidFill>
                            <a:schemeClr val="tx1">
                              <a:lumMod val="65000"/>
                              <a:lumOff val="35000"/>
                            </a:schemeClr>
                          </a:solidFill>
                          <a:effectLst/>
                          <a:latin typeface="+mn-lt"/>
                          <a:ea typeface="+mn-ea"/>
                          <a:cs typeface="+mn-cs"/>
                        </a:rPr>
                        <a:t>As noted above, the learning outcomes focus on students with exceptional learning needs and inclusive teaching strategies. There is potential for growth in terms of being more direct regarding diversity of race/ethnicity and cultural norms, socioeconomic status, gender/gender expression and possibly LGBTQ+ students to include specific DEI language. That said, DEI language can be incorporated into the course and align with the above course learning outcomes. </a:t>
                      </a:r>
                      <a:endParaRPr lang="en-US" sz="1600" b="0" dirty="0">
                        <a:solidFill>
                          <a:schemeClr val="tx1">
                            <a:lumMod val="65000"/>
                            <a:lumOff val="35000"/>
                          </a:schemeClr>
                        </a:solidFill>
                      </a:endParaRPr>
                    </a:p>
                  </a:txBody>
                  <a:tcPr>
                    <a:solidFill>
                      <a:schemeClr val="accent1">
                        <a:lumMod val="40000"/>
                        <a:lumOff val="60000"/>
                      </a:schemeClr>
                    </a:solidFill>
                  </a:tcPr>
                </a:tc>
                <a:tc>
                  <a:txBody>
                    <a:bodyPr/>
                    <a:lstStyle/>
                    <a:p>
                      <a:pPr marL="342900" marR="0" lvl="0" indent="-342900">
                        <a:spcBef>
                          <a:spcPts val="0"/>
                        </a:spcBef>
                        <a:spcAft>
                          <a:spcPts val="0"/>
                        </a:spcAft>
                        <a:buFont typeface="+mj-lt"/>
                        <a:buAutoNum type="arabicPeriod"/>
                      </a:pPr>
                      <a:r>
                        <a:rPr lang="en-US" sz="1400" b="0" dirty="0">
                          <a:solidFill>
                            <a:schemeClr val="tx1">
                              <a:lumMod val="65000"/>
                              <a:lumOff val="35000"/>
                            </a:schemeClr>
                          </a:solidFill>
                          <a:effectLst/>
                          <a:latin typeface="Calibri" panose="020F0502020204030204" pitchFamily="34" charset="0"/>
                          <a:cs typeface="Times New Roman" panose="02020603050405020304" pitchFamily="18" charset="0"/>
                        </a:rPr>
                        <a:t>Examine historical approaches for inclusion and their influence on current trends for learning environments for children with exceptionalities. </a:t>
                      </a:r>
                      <a:endParaRPr lang="en-US" sz="1800" b="0" dirty="0">
                        <a:solidFill>
                          <a:schemeClr val="tx1">
                            <a:lumMod val="65000"/>
                            <a:lumOff val="35000"/>
                          </a:schemeClr>
                        </a:solidFill>
                        <a:effectLst/>
                        <a:latin typeface="Times New Roman" panose="02020603050405020304" pitchFamily="18" charset="0"/>
                      </a:endParaRPr>
                    </a:p>
                    <a:p>
                      <a:pPr marL="342900" marR="0" lvl="0" indent="-342900">
                        <a:spcBef>
                          <a:spcPts val="0"/>
                        </a:spcBef>
                        <a:spcAft>
                          <a:spcPts val="0"/>
                        </a:spcAft>
                        <a:buFont typeface="+mj-lt"/>
                        <a:buAutoNum type="arabicPeriod"/>
                      </a:pPr>
                      <a:r>
                        <a:rPr lang="en-US" sz="1400" b="0" dirty="0">
                          <a:solidFill>
                            <a:schemeClr val="tx1">
                              <a:lumMod val="65000"/>
                              <a:lumOff val="35000"/>
                            </a:schemeClr>
                          </a:solidFill>
                          <a:effectLst/>
                          <a:latin typeface="Calibri" panose="020F0502020204030204" pitchFamily="34" charset="0"/>
                          <a:cs typeface="Times New Roman" panose="02020603050405020304" pitchFamily="18" charset="0"/>
                        </a:rPr>
                        <a:t>Apply evidence-based instructional methods and strategies that support children with diverse needs within an inclusive setting.</a:t>
                      </a:r>
                      <a:endParaRPr lang="en-US" sz="1800" b="0" dirty="0">
                        <a:solidFill>
                          <a:schemeClr val="tx1">
                            <a:lumMod val="65000"/>
                            <a:lumOff val="35000"/>
                          </a:schemeClr>
                        </a:solidFill>
                        <a:effectLst/>
                        <a:latin typeface="Times New Roman" panose="02020603050405020304" pitchFamily="18" charset="0"/>
                      </a:endParaRPr>
                    </a:p>
                    <a:p>
                      <a:pPr marL="342900" marR="0" lvl="0" indent="-342900">
                        <a:spcBef>
                          <a:spcPts val="0"/>
                        </a:spcBef>
                        <a:spcAft>
                          <a:spcPts val="0"/>
                        </a:spcAft>
                        <a:buFont typeface="+mj-lt"/>
                        <a:buAutoNum type="arabicPeriod"/>
                      </a:pPr>
                      <a:r>
                        <a:rPr lang="en-US" sz="1400" b="0" dirty="0">
                          <a:solidFill>
                            <a:schemeClr val="tx1">
                              <a:lumMod val="65000"/>
                              <a:lumOff val="35000"/>
                            </a:schemeClr>
                          </a:solidFill>
                          <a:effectLst/>
                          <a:latin typeface="Calibri" panose="020F0502020204030204" pitchFamily="34" charset="0"/>
                          <a:cs typeface="Times New Roman" panose="02020603050405020304" pitchFamily="18" charset="0"/>
                        </a:rPr>
                        <a:t>Analyze the collaborative models in inclusive settings that support and serve children and their families. </a:t>
                      </a:r>
                      <a:endParaRPr lang="en-US" sz="1800" b="0" dirty="0">
                        <a:solidFill>
                          <a:schemeClr val="tx1">
                            <a:lumMod val="65000"/>
                            <a:lumOff val="35000"/>
                          </a:schemeClr>
                        </a:solidFill>
                        <a:effectLst/>
                        <a:latin typeface="Times New Roman" panose="02020603050405020304" pitchFamily="18" charset="0"/>
                      </a:endParaRPr>
                    </a:p>
                    <a:p>
                      <a:pPr marL="342900" marR="0" lvl="0" indent="-342900">
                        <a:spcBef>
                          <a:spcPts val="0"/>
                        </a:spcBef>
                        <a:spcAft>
                          <a:spcPts val="0"/>
                        </a:spcAft>
                        <a:buFont typeface="+mj-lt"/>
                        <a:buAutoNum type="arabicPeriod"/>
                      </a:pPr>
                      <a:r>
                        <a:rPr lang="en-US" sz="1400" b="0" dirty="0">
                          <a:solidFill>
                            <a:schemeClr val="tx1">
                              <a:lumMod val="65000"/>
                              <a:lumOff val="35000"/>
                            </a:schemeClr>
                          </a:solidFill>
                          <a:effectLst/>
                          <a:latin typeface="Calibri" panose="020F0502020204030204" pitchFamily="34" charset="0"/>
                          <a:cs typeface="Times New Roman" panose="02020603050405020304" pitchFamily="18" charset="0"/>
                        </a:rPr>
                        <a:t>Create a professional and ethical based philosophy of inclusion for children with exceptionalities. </a:t>
                      </a:r>
                      <a:endParaRPr lang="en-US" sz="1800" b="0" dirty="0">
                        <a:solidFill>
                          <a:schemeClr val="tx1">
                            <a:lumMod val="65000"/>
                            <a:lumOff val="35000"/>
                          </a:schemeClr>
                        </a:solidFill>
                        <a:effectLst/>
                        <a:latin typeface="Times New Roman" panose="02020603050405020304" pitchFamily="18" charset="0"/>
                      </a:endParaRPr>
                    </a:p>
                    <a:p>
                      <a:endParaRPr lang="en-US" b="0" dirty="0">
                        <a:solidFill>
                          <a:schemeClr val="tx1">
                            <a:lumMod val="65000"/>
                            <a:lumOff val="35000"/>
                          </a:schemeClr>
                        </a:solidFill>
                      </a:endParaRPr>
                    </a:p>
                  </a:txBody>
                  <a:tcPr>
                    <a:solidFill>
                      <a:schemeClr val="accent1">
                        <a:lumMod val="40000"/>
                        <a:lumOff val="60000"/>
                      </a:schemeClr>
                    </a:solidFill>
                  </a:tcPr>
                </a:tc>
                <a:extLst>
                  <a:ext uri="{0D108BD9-81ED-4DB2-BD59-A6C34878D82A}">
                    <a16:rowId xmlns:a16="http://schemas.microsoft.com/office/drawing/2014/main" val="3438973486"/>
                  </a:ext>
                </a:extLst>
              </a:tr>
            </a:tbl>
          </a:graphicData>
        </a:graphic>
      </p:graphicFrame>
      <p:sp>
        <p:nvSpPr>
          <p:cNvPr id="5" name="Oval 4">
            <a:extLst>
              <a:ext uri="{FF2B5EF4-FFF2-40B4-BE49-F238E27FC236}">
                <a16:creationId xmlns:a16="http://schemas.microsoft.com/office/drawing/2014/main" id="{8413E869-DF1C-88E4-FD6C-1931DE4FA680}"/>
              </a:ext>
            </a:extLst>
          </p:cNvPr>
          <p:cNvSpPr/>
          <p:nvPr/>
        </p:nvSpPr>
        <p:spPr>
          <a:xfrm>
            <a:off x="80681" y="5427994"/>
            <a:ext cx="286154" cy="23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304630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F2C4-DBA9-498B-A59D-569815FD41D2}"/>
              </a:ext>
            </a:extLst>
          </p:cNvPr>
          <p:cNvSpPr>
            <a:spLocks noGrp="1"/>
          </p:cNvSpPr>
          <p:nvPr>
            <p:ph type="title"/>
          </p:nvPr>
        </p:nvSpPr>
        <p:spPr>
          <a:xfrm>
            <a:off x="303015" y="326263"/>
            <a:ext cx="8306975" cy="705180"/>
          </a:xfrm>
        </p:spPr>
        <p:txBody>
          <a:bodyPr/>
          <a:lstStyle/>
          <a:p>
            <a:r>
              <a:rPr lang="en-US"/>
              <a:t>University of Arizona Global Campus </a:t>
            </a:r>
            <a:br>
              <a:rPr lang="en-US"/>
            </a:br>
            <a:endParaRPr lang="en-US"/>
          </a:p>
        </p:txBody>
      </p:sp>
      <p:sp>
        <p:nvSpPr>
          <p:cNvPr id="4" name="Slide Number Placeholder 3">
            <a:extLst>
              <a:ext uri="{FF2B5EF4-FFF2-40B4-BE49-F238E27FC236}">
                <a16:creationId xmlns:a16="http://schemas.microsoft.com/office/drawing/2014/main" id="{6757FC56-3795-4F8C-978A-6495A89A99E8}"/>
              </a:ext>
            </a:extLst>
          </p:cNvPr>
          <p:cNvSpPr>
            <a:spLocks noGrp="1"/>
          </p:cNvSpPr>
          <p:nvPr>
            <p:ph type="sldNum" idx="12"/>
          </p:nvPr>
        </p:nvSpPr>
        <p:spPr/>
        <p:txBody>
          <a:bodyPr/>
          <a:lstStyle/>
          <a:p>
            <a:fld id="{00000000-1234-1234-1234-123412341234}" type="slidenum">
              <a:rPr lang="en" smtClean="0"/>
              <a:pPr/>
              <a:t>3</a:t>
            </a:fld>
            <a:endParaRPr lang="en"/>
          </a:p>
        </p:txBody>
      </p:sp>
      <p:sp>
        <p:nvSpPr>
          <p:cNvPr id="6" name="Text Placeholder 5">
            <a:extLst>
              <a:ext uri="{FF2B5EF4-FFF2-40B4-BE49-F238E27FC236}">
                <a16:creationId xmlns:a16="http://schemas.microsoft.com/office/drawing/2014/main" id="{FF54D24C-B4C2-4F78-906C-4A36A0BC4F4D}"/>
              </a:ext>
            </a:extLst>
          </p:cNvPr>
          <p:cNvSpPr>
            <a:spLocks noGrp="1"/>
          </p:cNvSpPr>
          <p:nvPr>
            <p:ph type="body" idx="15"/>
          </p:nvPr>
        </p:nvSpPr>
        <p:spPr>
          <a:xfrm>
            <a:off x="106028" y="1502597"/>
            <a:ext cx="8814863" cy="3089444"/>
          </a:xfrm>
        </p:spPr>
        <p:txBody>
          <a:bodyPr numCol="2"/>
          <a:lstStyle/>
          <a:p>
            <a:pPr marL="0" indent="0" algn="ctr">
              <a:buNone/>
            </a:pPr>
            <a:r>
              <a:rPr lang="en-US" sz="1800" b="1"/>
              <a:t>Mission Statement</a:t>
            </a:r>
          </a:p>
          <a:p>
            <a:pPr marL="0" indent="0" algn="just">
              <a:buNone/>
            </a:pPr>
            <a:r>
              <a:rPr lang="en-US" b="1"/>
              <a:t>To provide a community of caring and guidance for academic, financial, mental health, and career support while providing a path that makes quality college education accessible to adult learners through online, flexible degree and certificate programs.</a:t>
            </a:r>
            <a:endParaRPr lang="en-US" sz="1800" b="1"/>
          </a:p>
          <a:p>
            <a:pPr algn="just"/>
            <a:endParaRPr lang="en-US" sz="1800" b="1"/>
          </a:p>
          <a:p>
            <a:endParaRPr lang="en-US" sz="1800" b="1"/>
          </a:p>
          <a:p>
            <a:r>
              <a:rPr lang="en-US" sz="900" b="1" i="1"/>
              <a:t>Focusing Institutions on What Matters Most (Felton, Gardner, Schroeder et al., (2016)</a:t>
            </a:r>
          </a:p>
          <a:p>
            <a:endParaRPr lang="en-US" sz="1800" b="1"/>
          </a:p>
          <a:p>
            <a:endParaRPr lang="en-US" sz="1800" b="1"/>
          </a:p>
          <a:p>
            <a:endParaRPr lang="en-US" sz="1800" b="1"/>
          </a:p>
          <a:p>
            <a:pPr marL="0" indent="0" algn="ctr">
              <a:buNone/>
            </a:pPr>
            <a:r>
              <a:rPr lang="en-US" sz="1800" b="1"/>
              <a:t>Using a lens of What Matters </a:t>
            </a:r>
          </a:p>
          <a:p>
            <a:pPr lvl="1"/>
            <a:r>
              <a:rPr lang="en-US" sz="1800" b="1"/>
              <a:t>Everyone LEARNS</a:t>
            </a:r>
          </a:p>
          <a:p>
            <a:pPr lvl="1"/>
            <a:r>
              <a:rPr lang="en-US" sz="1800" b="1"/>
              <a:t>Purposeful cultivation of RELATIONSHIPS </a:t>
            </a:r>
          </a:p>
          <a:p>
            <a:pPr lvl="1"/>
            <a:r>
              <a:rPr lang="en-US" sz="1800" b="1"/>
              <a:t>Assured ALIGNMENT of Institutional Resources</a:t>
            </a:r>
          </a:p>
          <a:p>
            <a:pPr lvl="1"/>
            <a:r>
              <a:rPr lang="en-US" sz="1800" b="1"/>
              <a:t>Believing that IMPROVEMENT matters</a:t>
            </a:r>
          </a:p>
          <a:p>
            <a:pPr lvl="1"/>
            <a:endParaRPr lang="en-US" sz="1800" b="1"/>
          </a:p>
          <a:p>
            <a:pPr lvl="1"/>
            <a:endParaRPr lang="en-US" sz="1800" b="1"/>
          </a:p>
          <a:p>
            <a:endParaRPr lang="en-US" sz="1800" b="1"/>
          </a:p>
        </p:txBody>
      </p:sp>
      <p:sp>
        <p:nvSpPr>
          <p:cNvPr id="3" name="Isosceles Triangle 2">
            <a:extLst>
              <a:ext uri="{FF2B5EF4-FFF2-40B4-BE49-F238E27FC236}">
                <a16:creationId xmlns:a16="http://schemas.microsoft.com/office/drawing/2014/main" id="{3B9BC863-0BBD-2798-19BD-2EE0E2F59E9D}"/>
              </a:ext>
            </a:extLst>
          </p:cNvPr>
          <p:cNvSpPr/>
          <p:nvPr/>
        </p:nvSpPr>
        <p:spPr>
          <a:xfrm>
            <a:off x="70283" y="5410079"/>
            <a:ext cx="330865" cy="2687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613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0E809-39F7-BF5F-1E8A-DB432669BDDF}"/>
              </a:ext>
            </a:extLst>
          </p:cNvPr>
          <p:cNvSpPr>
            <a:spLocks noGrp="1"/>
          </p:cNvSpPr>
          <p:nvPr>
            <p:ph type="title"/>
          </p:nvPr>
        </p:nvSpPr>
        <p:spPr/>
        <p:txBody>
          <a:bodyPr/>
          <a:lstStyle/>
          <a:p>
            <a:r>
              <a:rPr lang="en-US" dirty="0"/>
              <a:t>ECD310 -  DEI Rubric Feedback</a:t>
            </a:r>
          </a:p>
        </p:txBody>
      </p:sp>
      <p:sp>
        <p:nvSpPr>
          <p:cNvPr id="4" name="Slide Number Placeholder 3">
            <a:extLst>
              <a:ext uri="{FF2B5EF4-FFF2-40B4-BE49-F238E27FC236}">
                <a16:creationId xmlns:a16="http://schemas.microsoft.com/office/drawing/2014/main" id="{02A18F06-6FF7-1924-91C3-59B79B1B3363}"/>
              </a:ext>
            </a:extLst>
          </p:cNvPr>
          <p:cNvSpPr>
            <a:spLocks noGrp="1"/>
          </p:cNvSpPr>
          <p:nvPr>
            <p:ph type="sldNum" idx="12"/>
          </p:nvPr>
        </p:nvSpPr>
        <p:spPr/>
        <p:txBody>
          <a:bodyPr/>
          <a:lstStyle/>
          <a:p>
            <a:fld id="{00000000-1234-1234-1234-123412341234}" type="slidenum">
              <a:rPr lang="en" smtClean="0"/>
              <a:pPr/>
              <a:t>30</a:t>
            </a:fld>
            <a:endParaRPr lang="en"/>
          </a:p>
        </p:txBody>
      </p:sp>
      <p:graphicFrame>
        <p:nvGraphicFramePr>
          <p:cNvPr id="8" name="Table 8">
            <a:extLst>
              <a:ext uri="{FF2B5EF4-FFF2-40B4-BE49-F238E27FC236}">
                <a16:creationId xmlns:a16="http://schemas.microsoft.com/office/drawing/2014/main" id="{9408A130-EE2D-B852-73C2-E6AB3319D2DB}"/>
              </a:ext>
            </a:extLst>
          </p:cNvPr>
          <p:cNvGraphicFramePr>
            <a:graphicFrameLocks noGrp="1"/>
          </p:cNvGraphicFramePr>
          <p:nvPr>
            <p:extLst>
              <p:ext uri="{D42A27DB-BD31-4B8C-83A1-F6EECF244321}">
                <p14:modId xmlns:p14="http://schemas.microsoft.com/office/powerpoint/2010/main" val="1659969083"/>
              </p:ext>
            </p:extLst>
          </p:nvPr>
        </p:nvGraphicFramePr>
        <p:xfrm>
          <a:off x="189469" y="1387578"/>
          <a:ext cx="8723872" cy="3331518"/>
        </p:xfrm>
        <a:graphic>
          <a:graphicData uri="http://schemas.openxmlformats.org/drawingml/2006/table">
            <a:tbl>
              <a:tblPr firstRow="1" bandRow="1">
                <a:tableStyleId>{5C22544A-7EE6-4342-B048-85BDC9FD1C3A}</a:tableStyleId>
              </a:tblPr>
              <a:tblGrid>
                <a:gridCol w="4361936">
                  <a:extLst>
                    <a:ext uri="{9D8B030D-6E8A-4147-A177-3AD203B41FA5}">
                      <a16:colId xmlns:a16="http://schemas.microsoft.com/office/drawing/2014/main" val="3656418781"/>
                    </a:ext>
                  </a:extLst>
                </a:gridCol>
                <a:gridCol w="4361936">
                  <a:extLst>
                    <a:ext uri="{9D8B030D-6E8A-4147-A177-3AD203B41FA5}">
                      <a16:colId xmlns:a16="http://schemas.microsoft.com/office/drawing/2014/main" val="1212544809"/>
                    </a:ext>
                  </a:extLst>
                </a:gridCol>
              </a:tblGrid>
              <a:tr h="3331518">
                <a:tc>
                  <a:txBody>
                    <a:bodyPr/>
                    <a:lstStyle/>
                    <a:p>
                      <a:r>
                        <a:rPr lang="en-US" sz="1600" b="1" kern="1200" dirty="0">
                          <a:solidFill>
                            <a:schemeClr val="tx1">
                              <a:lumMod val="65000"/>
                              <a:lumOff val="35000"/>
                            </a:schemeClr>
                          </a:solidFill>
                          <a:effectLst/>
                          <a:latin typeface="+mn-lt"/>
                          <a:ea typeface="+mn-ea"/>
                          <a:cs typeface="+mn-cs"/>
                        </a:rPr>
                        <a:t>                                                                                                      Week 1 Discussion 1: </a:t>
                      </a:r>
                      <a:r>
                        <a:rPr lang="en-US" sz="1600" b="0" kern="1200" dirty="0">
                          <a:solidFill>
                            <a:schemeClr val="tx1">
                              <a:lumMod val="65000"/>
                              <a:lumOff val="35000"/>
                            </a:schemeClr>
                          </a:solidFill>
                          <a:effectLst/>
                          <a:latin typeface="+mn-lt"/>
                          <a:ea typeface="+mn-ea"/>
                          <a:cs typeface="+mn-cs"/>
                        </a:rPr>
                        <a:t>Discussion directions require students to describe the movement towards an inclusive education, the historical policies and laws, and their relationship to effective teaching as well as how policies and laws are influencing current trends. </a:t>
                      </a:r>
                      <a:r>
                        <a:rPr lang="en-US" sz="1600" b="1" kern="1200" dirty="0">
                          <a:solidFill>
                            <a:schemeClr val="tx1">
                              <a:lumMod val="65000"/>
                              <a:lumOff val="35000"/>
                            </a:schemeClr>
                          </a:solidFill>
                          <a:effectLst/>
                          <a:latin typeface="+mn-lt"/>
                          <a:ea typeface="+mn-ea"/>
                          <a:cs typeface="+mn-cs"/>
                        </a:rPr>
                        <a:t>Recommendation: </a:t>
                      </a:r>
                      <a:r>
                        <a:rPr lang="en-US" sz="1600" b="0" kern="1200" dirty="0">
                          <a:solidFill>
                            <a:schemeClr val="tx1">
                              <a:lumMod val="65000"/>
                              <a:lumOff val="35000"/>
                            </a:schemeClr>
                          </a:solidFill>
                          <a:effectLst/>
                          <a:latin typeface="+mn-lt"/>
                          <a:ea typeface="+mn-ea"/>
                          <a:cs typeface="+mn-cs"/>
                        </a:rPr>
                        <a:t>include views of special education around the world to help paint a more global picture and allow students to see influences from different lenses</a:t>
                      </a:r>
                      <a:endParaRPr lang="en-US" sz="1600" b="0" dirty="0">
                        <a:solidFill>
                          <a:schemeClr val="tx1">
                            <a:lumMod val="65000"/>
                            <a:lumOff val="35000"/>
                          </a:schemeClr>
                        </a:solidFill>
                      </a:endParaRPr>
                    </a:p>
                  </a:txBody>
                  <a:tcPr>
                    <a:solidFill>
                      <a:schemeClr val="accent1">
                        <a:lumMod val="40000"/>
                        <a:lumOff val="60000"/>
                      </a:schemeClr>
                    </a:solidFill>
                  </a:tcPr>
                </a:tc>
                <a:tc>
                  <a:txBody>
                    <a:bodyPr/>
                    <a:lstStyle/>
                    <a:p>
                      <a:endParaRPr lang="en-US" b="0" dirty="0">
                        <a:solidFill>
                          <a:schemeClr val="tx1">
                            <a:lumMod val="65000"/>
                            <a:lumOff val="35000"/>
                          </a:schemeClr>
                        </a:solidFill>
                      </a:endParaRPr>
                    </a:p>
                  </a:txBody>
                  <a:tcPr>
                    <a:solidFill>
                      <a:schemeClr val="accent1">
                        <a:lumMod val="40000"/>
                        <a:lumOff val="60000"/>
                      </a:schemeClr>
                    </a:solidFill>
                  </a:tcPr>
                </a:tc>
                <a:extLst>
                  <a:ext uri="{0D108BD9-81ED-4DB2-BD59-A6C34878D82A}">
                    <a16:rowId xmlns:a16="http://schemas.microsoft.com/office/drawing/2014/main" val="3438973486"/>
                  </a:ext>
                </a:extLst>
              </a:tr>
            </a:tbl>
          </a:graphicData>
        </a:graphic>
      </p:graphicFrame>
      <p:pic>
        <p:nvPicPr>
          <p:cNvPr id="5" name="Picture 4">
            <a:extLst>
              <a:ext uri="{FF2B5EF4-FFF2-40B4-BE49-F238E27FC236}">
                <a16:creationId xmlns:a16="http://schemas.microsoft.com/office/drawing/2014/main" id="{B2719495-35DF-FC8B-9CE6-82CA2D97E300}"/>
              </a:ext>
            </a:extLst>
          </p:cNvPr>
          <p:cNvPicPr>
            <a:picLocks noChangeAspect="1"/>
          </p:cNvPicPr>
          <p:nvPr/>
        </p:nvPicPr>
        <p:blipFill>
          <a:blip r:embed="rId3"/>
          <a:stretch>
            <a:fillRect/>
          </a:stretch>
        </p:blipFill>
        <p:spPr>
          <a:xfrm>
            <a:off x="4567872" y="1631410"/>
            <a:ext cx="4345469" cy="2452179"/>
          </a:xfrm>
          <a:prstGeom prst="rect">
            <a:avLst/>
          </a:prstGeom>
        </p:spPr>
      </p:pic>
      <p:sp>
        <p:nvSpPr>
          <p:cNvPr id="6" name="Oval 5">
            <a:extLst>
              <a:ext uri="{FF2B5EF4-FFF2-40B4-BE49-F238E27FC236}">
                <a16:creationId xmlns:a16="http://schemas.microsoft.com/office/drawing/2014/main" id="{D4315F42-A29E-ECDC-A653-9D422A67D648}"/>
              </a:ext>
            </a:extLst>
          </p:cNvPr>
          <p:cNvSpPr/>
          <p:nvPr/>
        </p:nvSpPr>
        <p:spPr>
          <a:xfrm>
            <a:off x="80681" y="5427994"/>
            <a:ext cx="286154" cy="23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628391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1F3F-2B72-1B9B-DEB7-3B9D7F6819EC}"/>
              </a:ext>
            </a:extLst>
          </p:cNvPr>
          <p:cNvSpPr>
            <a:spLocks noGrp="1"/>
          </p:cNvSpPr>
          <p:nvPr>
            <p:ph type="title"/>
          </p:nvPr>
        </p:nvSpPr>
        <p:spPr/>
        <p:txBody>
          <a:bodyPr/>
          <a:lstStyle/>
          <a:p>
            <a:r>
              <a:rPr lang="en-US" dirty="0"/>
              <a:t>DEI Course Audit Rubric – Self Reflection</a:t>
            </a:r>
          </a:p>
        </p:txBody>
      </p:sp>
      <p:sp>
        <p:nvSpPr>
          <p:cNvPr id="4" name="Slide Number Placeholder 3">
            <a:extLst>
              <a:ext uri="{FF2B5EF4-FFF2-40B4-BE49-F238E27FC236}">
                <a16:creationId xmlns:a16="http://schemas.microsoft.com/office/drawing/2014/main" id="{309703D2-6E49-575B-4584-40D76F33B2B7}"/>
              </a:ext>
            </a:extLst>
          </p:cNvPr>
          <p:cNvSpPr>
            <a:spLocks noGrp="1"/>
          </p:cNvSpPr>
          <p:nvPr>
            <p:ph type="sldNum" idx="12"/>
          </p:nvPr>
        </p:nvSpPr>
        <p:spPr/>
        <p:txBody>
          <a:bodyPr/>
          <a:lstStyle/>
          <a:p>
            <a:fld id="{00000000-1234-1234-1234-123412341234}" type="slidenum">
              <a:rPr lang="en" smtClean="0"/>
              <a:pPr/>
              <a:t>31</a:t>
            </a:fld>
            <a:endParaRPr lang="en"/>
          </a:p>
        </p:txBody>
      </p:sp>
      <p:graphicFrame>
        <p:nvGraphicFramePr>
          <p:cNvPr id="13" name="Diagram 12">
            <a:extLst>
              <a:ext uri="{FF2B5EF4-FFF2-40B4-BE49-F238E27FC236}">
                <a16:creationId xmlns:a16="http://schemas.microsoft.com/office/drawing/2014/main" id="{DE7748F6-763D-8792-A2B4-32C87467E567}"/>
              </a:ext>
            </a:extLst>
          </p:cNvPr>
          <p:cNvGraphicFramePr/>
          <p:nvPr>
            <p:extLst>
              <p:ext uri="{D42A27DB-BD31-4B8C-83A1-F6EECF244321}">
                <p14:modId xmlns:p14="http://schemas.microsoft.com/office/powerpoint/2010/main" val="1511736471"/>
              </p:ext>
            </p:extLst>
          </p:nvPr>
        </p:nvGraphicFramePr>
        <p:xfrm>
          <a:off x="106980" y="1172878"/>
          <a:ext cx="8929816" cy="3760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Oval 25">
            <a:extLst>
              <a:ext uri="{FF2B5EF4-FFF2-40B4-BE49-F238E27FC236}">
                <a16:creationId xmlns:a16="http://schemas.microsoft.com/office/drawing/2014/main" id="{FA587D5B-C346-E9E0-C0A4-549CE06E9DE9}"/>
              </a:ext>
            </a:extLst>
          </p:cNvPr>
          <p:cNvSpPr/>
          <p:nvPr/>
        </p:nvSpPr>
        <p:spPr>
          <a:xfrm>
            <a:off x="80681" y="5427994"/>
            <a:ext cx="286154" cy="23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771354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E739-2949-4095-95DD-6F9E0EB61AB4}"/>
              </a:ext>
            </a:extLst>
          </p:cNvPr>
          <p:cNvSpPr>
            <a:spLocks noGrp="1"/>
          </p:cNvSpPr>
          <p:nvPr>
            <p:ph type="title"/>
          </p:nvPr>
        </p:nvSpPr>
        <p:spPr>
          <a:xfrm>
            <a:off x="1235675" y="879823"/>
            <a:ext cx="6952670" cy="1589225"/>
          </a:xfrm>
        </p:spPr>
        <p:txBody>
          <a:bodyPr/>
          <a:lstStyle/>
          <a:p>
            <a:r>
              <a:rPr lang="en-US" sz="4400" b="1">
                <a:latin typeface="Roboto" panose="02000000000000000000" pitchFamily="2" charset="0"/>
                <a:ea typeface="Roboto" panose="02000000000000000000" pitchFamily="2" charset="0"/>
              </a:rPr>
              <a:t>Audit Process:</a:t>
            </a:r>
            <a:br>
              <a:rPr lang="en-US" sz="4400" b="1">
                <a:latin typeface="Roboto" panose="02000000000000000000" pitchFamily="2" charset="0"/>
                <a:ea typeface="Roboto" panose="02000000000000000000" pitchFamily="2" charset="0"/>
              </a:rPr>
            </a:br>
            <a:r>
              <a:rPr lang="en-US" sz="4400" b="1">
                <a:latin typeface="Roboto" panose="02000000000000000000" pitchFamily="2" charset="0"/>
                <a:ea typeface="Roboto" panose="02000000000000000000" pitchFamily="2" charset="0"/>
              </a:rPr>
              <a:t>What We’ve Learned</a:t>
            </a:r>
            <a:endParaRPr lang="en-US"/>
          </a:p>
        </p:txBody>
      </p:sp>
      <p:sp>
        <p:nvSpPr>
          <p:cNvPr id="4" name="Slide Number Placeholder 3">
            <a:extLst>
              <a:ext uri="{FF2B5EF4-FFF2-40B4-BE49-F238E27FC236}">
                <a16:creationId xmlns:a16="http://schemas.microsoft.com/office/drawing/2014/main" id="{5D26B0C7-0489-4ACA-9404-36DA1FF46B30}"/>
              </a:ext>
            </a:extLst>
          </p:cNvPr>
          <p:cNvSpPr>
            <a:spLocks noGrp="1"/>
          </p:cNvSpPr>
          <p:nvPr>
            <p:ph type="sldNum" idx="12"/>
          </p:nvPr>
        </p:nvSpPr>
        <p:spPr/>
        <p:txBody>
          <a:bodyPr/>
          <a:lstStyle/>
          <a:p>
            <a:fld id="{00000000-1234-1234-1234-123412341234}" type="slidenum">
              <a:rPr lang="en" smtClean="0"/>
              <a:pPr/>
              <a:t>32</a:t>
            </a:fld>
            <a:endParaRPr lang="en"/>
          </a:p>
        </p:txBody>
      </p:sp>
      <p:pic>
        <p:nvPicPr>
          <p:cNvPr id="5" name="Picture 4">
            <a:extLst>
              <a:ext uri="{FF2B5EF4-FFF2-40B4-BE49-F238E27FC236}">
                <a16:creationId xmlns:a16="http://schemas.microsoft.com/office/drawing/2014/main" id="{1A49FF1B-9FDF-4C14-B3B4-3274A2DAF3C7}"/>
              </a:ext>
            </a:extLst>
          </p:cNvPr>
          <p:cNvPicPr>
            <a:picLocks noChangeAspect="1"/>
          </p:cNvPicPr>
          <p:nvPr/>
        </p:nvPicPr>
        <p:blipFill>
          <a:blip r:embed="rId3"/>
          <a:stretch>
            <a:fillRect/>
          </a:stretch>
        </p:blipFill>
        <p:spPr>
          <a:xfrm>
            <a:off x="3592147" y="2986460"/>
            <a:ext cx="1959705" cy="1959705"/>
          </a:xfrm>
          <a:prstGeom prst="rect">
            <a:avLst/>
          </a:prstGeom>
        </p:spPr>
      </p:pic>
      <p:sp>
        <p:nvSpPr>
          <p:cNvPr id="6" name="Rectangle 5">
            <a:extLst>
              <a:ext uri="{FF2B5EF4-FFF2-40B4-BE49-F238E27FC236}">
                <a16:creationId xmlns:a16="http://schemas.microsoft.com/office/drawing/2014/main" id="{C07F69BE-1AD3-1045-AA87-C3946BF4C3DE}"/>
              </a:ext>
            </a:extLst>
          </p:cNvPr>
          <p:cNvSpPr/>
          <p:nvPr/>
        </p:nvSpPr>
        <p:spPr>
          <a:xfrm>
            <a:off x="98050" y="5445462"/>
            <a:ext cx="366836" cy="20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267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693B-0E07-45D8-831A-BAD6F0B1F20C}"/>
              </a:ext>
            </a:extLst>
          </p:cNvPr>
          <p:cNvSpPr>
            <a:spLocks noGrp="1"/>
          </p:cNvSpPr>
          <p:nvPr>
            <p:ph type="title"/>
          </p:nvPr>
        </p:nvSpPr>
        <p:spPr>
          <a:xfrm>
            <a:off x="308227" y="329894"/>
            <a:ext cx="8540498" cy="618975"/>
          </a:xfrm>
        </p:spPr>
        <p:txBody>
          <a:bodyPr/>
          <a:lstStyle/>
          <a:p>
            <a:pPr>
              <a:spcAft>
                <a:spcPts val="1200"/>
              </a:spcAft>
            </a:pPr>
            <a:r>
              <a:rPr lang="en-US" sz="3600" b="1">
                <a:latin typeface="Roboto" panose="02000000000000000000" pitchFamily="2" charset="0"/>
                <a:ea typeface="Roboto" panose="02000000000000000000" pitchFamily="2" charset="0"/>
              </a:rPr>
              <a:t>Updates to DEI Course Audit Process</a:t>
            </a:r>
          </a:p>
        </p:txBody>
      </p:sp>
      <p:sp>
        <p:nvSpPr>
          <p:cNvPr id="4" name="Slide Number Placeholder 3">
            <a:extLst>
              <a:ext uri="{FF2B5EF4-FFF2-40B4-BE49-F238E27FC236}">
                <a16:creationId xmlns:a16="http://schemas.microsoft.com/office/drawing/2014/main" id="{6E2BFB41-51E4-4810-9494-527DECF93CC7}"/>
              </a:ext>
            </a:extLst>
          </p:cNvPr>
          <p:cNvSpPr>
            <a:spLocks noGrp="1"/>
          </p:cNvSpPr>
          <p:nvPr>
            <p:ph type="sldNum" idx="12"/>
          </p:nvPr>
        </p:nvSpPr>
        <p:spPr/>
        <p:txBody>
          <a:bodyPr/>
          <a:lstStyle/>
          <a:p>
            <a:fld id="{00000000-1234-1234-1234-123412341234}" type="slidenum">
              <a:rPr lang="en" smtClean="0"/>
              <a:pPr/>
              <a:t>33</a:t>
            </a:fld>
            <a:endParaRPr lang="en"/>
          </a:p>
        </p:txBody>
      </p:sp>
      <p:sp>
        <p:nvSpPr>
          <p:cNvPr id="8" name="TextBox 7">
            <a:extLst>
              <a:ext uri="{FF2B5EF4-FFF2-40B4-BE49-F238E27FC236}">
                <a16:creationId xmlns:a16="http://schemas.microsoft.com/office/drawing/2014/main" id="{191B8657-848D-4E3E-8DF5-2778D9E67064}"/>
              </a:ext>
            </a:extLst>
          </p:cNvPr>
          <p:cNvSpPr txBox="1"/>
          <p:nvPr/>
        </p:nvSpPr>
        <p:spPr>
          <a:xfrm>
            <a:off x="109182" y="1500952"/>
            <a:ext cx="4926842" cy="369332"/>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a:p>
        </p:txBody>
      </p:sp>
      <p:sp>
        <p:nvSpPr>
          <p:cNvPr id="9" name="Text Placeholder 3">
            <a:extLst>
              <a:ext uri="{FF2B5EF4-FFF2-40B4-BE49-F238E27FC236}">
                <a16:creationId xmlns:a16="http://schemas.microsoft.com/office/drawing/2014/main" id="{93837BC3-EC74-A9B3-2BB1-5F2FB7F85D3F}"/>
              </a:ext>
            </a:extLst>
          </p:cNvPr>
          <p:cNvSpPr txBox="1">
            <a:spLocks/>
          </p:cNvSpPr>
          <p:nvPr/>
        </p:nvSpPr>
        <p:spPr>
          <a:xfrm>
            <a:off x="474122" y="1501796"/>
            <a:ext cx="3955836" cy="457200"/>
          </a:xfrm>
          <a:prstGeom prst="rect">
            <a:avLst/>
          </a:prstGeom>
          <a:solidFill>
            <a:schemeClr val="bg2"/>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a:solidFill>
                  <a:schemeClr val="bg1"/>
                </a:solidFill>
              </a:rPr>
              <a:t>Pre-Development</a:t>
            </a:r>
          </a:p>
        </p:txBody>
      </p:sp>
      <p:sp>
        <p:nvSpPr>
          <p:cNvPr id="10" name="Text Placeholder 4">
            <a:extLst>
              <a:ext uri="{FF2B5EF4-FFF2-40B4-BE49-F238E27FC236}">
                <a16:creationId xmlns:a16="http://schemas.microsoft.com/office/drawing/2014/main" id="{209C9DB6-565D-08F3-97E2-54015897466B}"/>
              </a:ext>
            </a:extLst>
          </p:cNvPr>
          <p:cNvSpPr txBox="1">
            <a:spLocks/>
          </p:cNvSpPr>
          <p:nvPr/>
        </p:nvSpPr>
        <p:spPr>
          <a:xfrm>
            <a:off x="474122" y="1958997"/>
            <a:ext cx="3955836" cy="2625564"/>
          </a:xfrm>
          <a:prstGeom prst="rect">
            <a:avLst/>
          </a:prstGeom>
          <a:noFill/>
          <a:ln>
            <a:noFill/>
          </a:ln>
        </p:spPr>
        <p:txBody>
          <a:bodyPr spcFirstLastPara="1" wrap="square" lIns="91440" tIns="73150" rIns="146300" bIns="73150" anchor="t" anchorCtr="0">
            <a:noAutofit/>
          </a:bodyPr>
          <a:lstStyle>
            <a:defPPr marR="0" lvl="0" algn="l" rtl="0">
              <a:lnSpc>
                <a:spcPct val="100000"/>
              </a:lnSpc>
              <a:spcBef>
                <a:spcPts val="0"/>
              </a:spcBef>
              <a:spcAft>
                <a:spcPts val="0"/>
              </a:spcAft>
            </a:defPPr>
            <a:lvl1pPr marL="182880" marR="0" lvl="0" indent="-182880" algn="l" rtl="0">
              <a:lnSpc>
                <a:spcPct val="150000"/>
              </a:lnSpc>
              <a:spcBef>
                <a:spcPts val="0"/>
              </a:spcBef>
              <a:spcAft>
                <a:spcPts val="0"/>
              </a:spcAft>
              <a:buClr>
                <a:schemeClr val="tx2"/>
              </a:buClr>
              <a:buSzPct val="100000"/>
              <a:buFont typeface="Arial" panose="020B0604020202020204" pitchFamily="34" charset="0"/>
              <a:buChar char="•"/>
              <a:defRPr sz="1200" b="0" i="0" u="none" strike="noStrike" cap="none">
                <a:solidFill>
                  <a:schemeClr val="tx1">
                    <a:lumMod val="75000"/>
                    <a:lumOff val="25000"/>
                  </a:schemeClr>
                </a:solidFill>
                <a:latin typeface="Calibri"/>
                <a:ea typeface="Calibri"/>
                <a:cs typeface="Calibri"/>
                <a:sym typeface="Calibri"/>
              </a:defRPr>
            </a:lvl1pPr>
            <a:lvl2pPr marL="365760" marR="0" lvl="1" indent="-182880" algn="l" rtl="0">
              <a:lnSpc>
                <a:spcPct val="150000"/>
              </a:lnSpc>
              <a:spcBef>
                <a:spcPts val="0"/>
              </a:spcBef>
              <a:spcAft>
                <a:spcPts val="0"/>
              </a:spcAft>
              <a:buClr>
                <a:schemeClr val="lt2"/>
              </a:buClr>
              <a:buSzPct val="110000"/>
              <a:buFont typeface="System Font Regular"/>
              <a:buChar char="◦"/>
              <a:defRPr sz="1200" b="0" i="0" u="none" strike="noStrike" cap="none">
                <a:solidFill>
                  <a:schemeClr val="tx1">
                    <a:lumMod val="75000"/>
                    <a:lumOff val="25000"/>
                  </a:schemeClr>
                </a:solidFill>
                <a:latin typeface="Calibri"/>
                <a:ea typeface="Calibri"/>
                <a:cs typeface="Calibri"/>
                <a:sym typeface="Calibri"/>
              </a:defRPr>
            </a:lvl2pPr>
            <a:lvl3pPr marL="548640" marR="0" lvl="2" indent="-182880" algn="l" rtl="0">
              <a:lnSpc>
                <a:spcPct val="150000"/>
              </a:lnSpc>
              <a:spcBef>
                <a:spcPts val="0"/>
              </a:spcBef>
              <a:spcAft>
                <a:spcPts val="0"/>
              </a:spcAft>
              <a:buClr>
                <a:schemeClr val="tx2"/>
              </a:buClr>
              <a:buSzPct val="80000"/>
              <a:buFont typeface="Wingdings" pitchFamily="2" charset="2"/>
              <a:buChar char="§"/>
              <a:defRPr sz="1200" b="0" i="0" u="none" strike="noStrike" cap="none">
                <a:solidFill>
                  <a:schemeClr val="tx1">
                    <a:lumMod val="75000"/>
                    <a:lumOff val="25000"/>
                  </a:schemeClr>
                </a:solidFill>
                <a:latin typeface="Calibri"/>
                <a:ea typeface="Calibri"/>
                <a:cs typeface="Calibri"/>
                <a:sym typeface="Calibri"/>
              </a:defRPr>
            </a:lvl3pPr>
            <a:lvl4pPr marL="831674" marR="0" lvl="3"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4pPr>
            <a:lvl5pPr marL="1039593" marR="0" lvl="4"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5pPr>
            <a:lvl6pPr marL="1247511" marR="0" lvl="5"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6pPr>
            <a:lvl7pPr marL="1455430" marR="0" lvl="6"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7pPr>
            <a:lvl8pPr marL="1663348" marR="0" lvl="7"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8pPr>
            <a:lvl9pPr marL="1871267" marR="0" lvl="8"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9pPr>
          </a:lstStyle>
          <a:p>
            <a:r>
              <a:rPr lang="en-US" sz="1400"/>
              <a:t>Learning Outcomes</a:t>
            </a:r>
          </a:p>
          <a:p>
            <a:r>
              <a:rPr lang="en-US" sz="1400"/>
              <a:t>Course Learning Support</a:t>
            </a:r>
          </a:p>
          <a:p>
            <a:r>
              <a:rPr lang="en-US" sz="1400"/>
              <a:t>Access to Academic Support</a:t>
            </a:r>
          </a:p>
        </p:txBody>
      </p:sp>
      <p:sp>
        <p:nvSpPr>
          <p:cNvPr id="11" name="Text Placeholder 4">
            <a:extLst>
              <a:ext uri="{FF2B5EF4-FFF2-40B4-BE49-F238E27FC236}">
                <a16:creationId xmlns:a16="http://schemas.microsoft.com/office/drawing/2014/main" id="{1D21AF9A-1489-4810-CF22-E5BD898FA3B9}"/>
              </a:ext>
            </a:extLst>
          </p:cNvPr>
          <p:cNvSpPr txBox="1">
            <a:spLocks/>
          </p:cNvSpPr>
          <p:nvPr/>
        </p:nvSpPr>
        <p:spPr>
          <a:xfrm>
            <a:off x="4707419" y="1958997"/>
            <a:ext cx="3955836" cy="2625564"/>
          </a:xfrm>
          <a:prstGeom prst="rect">
            <a:avLst/>
          </a:prstGeom>
          <a:noFill/>
          <a:ln>
            <a:noFill/>
          </a:ln>
        </p:spPr>
        <p:txBody>
          <a:bodyPr spcFirstLastPara="1" wrap="square" lIns="91440" tIns="73150" rIns="146300" bIns="73150" anchor="t" anchorCtr="0">
            <a:noAutofit/>
          </a:bodyPr>
          <a:lstStyle>
            <a:defPPr marR="0" lvl="0" algn="l" rtl="0">
              <a:lnSpc>
                <a:spcPct val="100000"/>
              </a:lnSpc>
              <a:spcBef>
                <a:spcPts val="0"/>
              </a:spcBef>
              <a:spcAft>
                <a:spcPts val="0"/>
              </a:spcAft>
            </a:defPPr>
            <a:lvl1pPr marL="182880" marR="0" lvl="0" indent="-182880" algn="l" rtl="0">
              <a:lnSpc>
                <a:spcPct val="150000"/>
              </a:lnSpc>
              <a:spcBef>
                <a:spcPts val="0"/>
              </a:spcBef>
              <a:spcAft>
                <a:spcPts val="0"/>
              </a:spcAft>
              <a:buClr>
                <a:schemeClr val="tx2"/>
              </a:buClr>
              <a:buSzPct val="100000"/>
              <a:buFont typeface="Arial" panose="020B0604020202020204" pitchFamily="34" charset="0"/>
              <a:buChar char="•"/>
              <a:defRPr sz="1200" b="0" i="0" u="none" strike="noStrike" cap="none">
                <a:solidFill>
                  <a:schemeClr val="tx1">
                    <a:lumMod val="75000"/>
                    <a:lumOff val="25000"/>
                  </a:schemeClr>
                </a:solidFill>
                <a:latin typeface="Calibri"/>
                <a:ea typeface="Calibri"/>
                <a:cs typeface="Calibri"/>
                <a:sym typeface="Calibri"/>
              </a:defRPr>
            </a:lvl1pPr>
            <a:lvl2pPr marL="365760" marR="0" lvl="1" indent="-182880" algn="l" rtl="0">
              <a:lnSpc>
                <a:spcPct val="150000"/>
              </a:lnSpc>
              <a:spcBef>
                <a:spcPts val="0"/>
              </a:spcBef>
              <a:spcAft>
                <a:spcPts val="0"/>
              </a:spcAft>
              <a:buClr>
                <a:schemeClr val="lt2"/>
              </a:buClr>
              <a:buSzPct val="110000"/>
              <a:buFont typeface="System Font Regular"/>
              <a:buChar char="◦"/>
              <a:defRPr sz="1200" b="0" i="0" u="none" strike="noStrike" cap="none">
                <a:solidFill>
                  <a:schemeClr val="tx1">
                    <a:lumMod val="75000"/>
                    <a:lumOff val="25000"/>
                  </a:schemeClr>
                </a:solidFill>
                <a:latin typeface="Calibri"/>
                <a:ea typeface="Calibri"/>
                <a:cs typeface="Calibri"/>
                <a:sym typeface="Calibri"/>
              </a:defRPr>
            </a:lvl2pPr>
            <a:lvl3pPr marL="548640" marR="0" lvl="2" indent="-182880" algn="l" rtl="0">
              <a:lnSpc>
                <a:spcPct val="150000"/>
              </a:lnSpc>
              <a:spcBef>
                <a:spcPts val="0"/>
              </a:spcBef>
              <a:spcAft>
                <a:spcPts val="0"/>
              </a:spcAft>
              <a:buClr>
                <a:schemeClr val="tx2"/>
              </a:buClr>
              <a:buSzPct val="80000"/>
              <a:buFont typeface="Wingdings" pitchFamily="2" charset="2"/>
              <a:buChar char="§"/>
              <a:defRPr sz="1200" b="0" i="0" u="none" strike="noStrike" cap="none">
                <a:solidFill>
                  <a:schemeClr val="tx1">
                    <a:lumMod val="75000"/>
                    <a:lumOff val="25000"/>
                  </a:schemeClr>
                </a:solidFill>
                <a:latin typeface="Calibri"/>
                <a:ea typeface="Calibri"/>
                <a:cs typeface="Calibri"/>
                <a:sym typeface="Calibri"/>
              </a:defRPr>
            </a:lvl3pPr>
            <a:lvl4pPr marL="831674" marR="0" lvl="3"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4pPr>
            <a:lvl5pPr marL="1039593" marR="0" lvl="4"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5pPr>
            <a:lvl6pPr marL="1247511" marR="0" lvl="5"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6pPr>
            <a:lvl7pPr marL="1455430" marR="0" lvl="6"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7pPr>
            <a:lvl8pPr marL="1663348" marR="0" lvl="7"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8pPr>
            <a:lvl9pPr marL="1871267" marR="0" lvl="8"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9pPr>
          </a:lstStyle>
          <a:p>
            <a:r>
              <a:rPr lang="en-US" sz="1400"/>
              <a:t>Course Support Components</a:t>
            </a:r>
          </a:p>
          <a:p>
            <a:r>
              <a:rPr lang="en-US" sz="1400"/>
              <a:t>Learning Outcomes (Weekly only)</a:t>
            </a:r>
          </a:p>
          <a:p>
            <a:r>
              <a:rPr lang="en-US" sz="1400"/>
              <a:t>Course Learning Support</a:t>
            </a:r>
          </a:p>
          <a:p>
            <a:r>
              <a:rPr lang="en-US" sz="1400"/>
              <a:t>Access to Academic Support</a:t>
            </a:r>
          </a:p>
          <a:p>
            <a:r>
              <a:rPr lang="en-US" sz="1400"/>
              <a:t>Course Learning Activities</a:t>
            </a:r>
          </a:p>
          <a:p>
            <a:r>
              <a:rPr lang="en-US" sz="1400"/>
              <a:t>Formative, Summative Exams and Quizzes</a:t>
            </a:r>
          </a:p>
          <a:p>
            <a:r>
              <a:rPr lang="en-US" sz="1400"/>
              <a:t>Mastery Opportunities </a:t>
            </a:r>
          </a:p>
          <a:p>
            <a:r>
              <a:rPr lang="en-US" sz="1400"/>
              <a:t>Course Learning Resources</a:t>
            </a:r>
          </a:p>
          <a:p>
            <a:r>
              <a:rPr lang="en-US" sz="1400"/>
              <a:t>Course Images </a:t>
            </a:r>
          </a:p>
        </p:txBody>
      </p:sp>
      <p:sp>
        <p:nvSpPr>
          <p:cNvPr id="12" name="Text Placeholder 3">
            <a:extLst>
              <a:ext uri="{FF2B5EF4-FFF2-40B4-BE49-F238E27FC236}">
                <a16:creationId xmlns:a16="http://schemas.microsoft.com/office/drawing/2014/main" id="{7D89FFDF-E75F-4DC3-F3EF-D5068D58C44A}"/>
              </a:ext>
            </a:extLst>
          </p:cNvPr>
          <p:cNvSpPr txBox="1">
            <a:spLocks/>
          </p:cNvSpPr>
          <p:nvPr/>
        </p:nvSpPr>
        <p:spPr>
          <a:xfrm>
            <a:off x="4707419" y="1501796"/>
            <a:ext cx="3955836" cy="457200"/>
          </a:xfrm>
          <a:prstGeom prst="rect">
            <a:avLst/>
          </a:prstGeom>
          <a:solidFill>
            <a:schemeClr val="bg2"/>
          </a:solidFill>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lumMod val="75000"/>
                    <a:lumOff val="25000"/>
                  </a:schemeClr>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9pPr>
          </a:lstStyle>
          <a:p>
            <a:pPr algn="ctr"/>
            <a:r>
              <a:rPr lang="en-US" sz="2100">
                <a:solidFill>
                  <a:schemeClr val="bg1"/>
                </a:solidFill>
              </a:rPr>
              <a:t>Development</a:t>
            </a:r>
            <a:r>
              <a:rPr lang="en-US">
                <a:solidFill>
                  <a:schemeClr val="bg1"/>
                </a:solidFill>
              </a:rPr>
              <a:t> </a:t>
            </a:r>
          </a:p>
        </p:txBody>
      </p:sp>
      <p:sp>
        <p:nvSpPr>
          <p:cNvPr id="5" name="Rectangle 4">
            <a:extLst>
              <a:ext uri="{FF2B5EF4-FFF2-40B4-BE49-F238E27FC236}">
                <a16:creationId xmlns:a16="http://schemas.microsoft.com/office/drawing/2014/main" id="{5B1582CA-0A24-C127-8089-A79F3903C07A}"/>
              </a:ext>
            </a:extLst>
          </p:cNvPr>
          <p:cNvSpPr/>
          <p:nvPr/>
        </p:nvSpPr>
        <p:spPr>
          <a:xfrm>
            <a:off x="98050" y="5445462"/>
            <a:ext cx="366836" cy="20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5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Identified Gaps in Faculty Knowledge and Training</a:t>
            </a:r>
          </a:p>
        </p:txBody>
      </p:sp>
      <p:sp>
        <p:nvSpPr>
          <p:cNvPr id="4" name="Slide Number Placeholder 3"/>
          <p:cNvSpPr>
            <a:spLocks noGrp="1"/>
          </p:cNvSpPr>
          <p:nvPr>
            <p:ph type="sldNum" idx="12"/>
          </p:nvPr>
        </p:nvSpPr>
        <p:spPr/>
        <p:txBody>
          <a:bodyPr/>
          <a:lstStyle/>
          <a:p>
            <a:fld id="{00000000-1234-1234-1234-123412341234}" type="slidenum">
              <a:rPr lang="en" smtClean="0"/>
              <a:pPr/>
              <a:t>34</a:t>
            </a:fld>
            <a:endParaRPr lang="en"/>
          </a:p>
        </p:txBody>
      </p:sp>
      <p:graphicFrame>
        <p:nvGraphicFramePr>
          <p:cNvPr id="8" name="Diagram 7">
            <a:extLst>
              <a:ext uri="{FF2B5EF4-FFF2-40B4-BE49-F238E27FC236}">
                <a16:creationId xmlns:a16="http://schemas.microsoft.com/office/drawing/2014/main" id="{8DD5BD5E-28DA-381D-B710-9C40F489FB2B}"/>
              </a:ext>
            </a:extLst>
          </p:cNvPr>
          <p:cNvGraphicFramePr/>
          <p:nvPr>
            <p:extLst>
              <p:ext uri="{D42A27DB-BD31-4B8C-83A1-F6EECF244321}">
                <p14:modId xmlns:p14="http://schemas.microsoft.com/office/powerpoint/2010/main" val="1529584750"/>
              </p:ext>
            </p:extLst>
          </p:nvPr>
        </p:nvGraphicFramePr>
        <p:xfrm>
          <a:off x="866260" y="1308802"/>
          <a:ext cx="8097795" cy="3489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id="{D0535ECB-6DBE-6653-D3FD-A353825FEA72}"/>
              </a:ext>
            </a:extLst>
          </p:cNvPr>
          <p:cNvSpPr/>
          <p:nvPr/>
        </p:nvSpPr>
        <p:spPr>
          <a:xfrm>
            <a:off x="98050" y="5445462"/>
            <a:ext cx="366836" cy="20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288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BAAB-1253-4EAB-7366-6BC1617F2D2B}"/>
              </a:ext>
            </a:extLst>
          </p:cNvPr>
          <p:cNvSpPr>
            <a:spLocks noGrp="1"/>
          </p:cNvSpPr>
          <p:nvPr>
            <p:ph type="title"/>
          </p:nvPr>
        </p:nvSpPr>
        <p:spPr/>
        <p:txBody>
          <a:bodyPr/>
          <a:lstStyle/>
          <a:p>
            <a:r>
              <a:rPr lang="en-US"/>
              <a:t>Faculty Perspective</a:t>
            </a:r>
          </a:p>
        </p:txBody>
      </p:sp>
      <p:sp>
        <p:nvSpPr>
          <p:cNvPr id="4" name="Slide Number Placeholder 3">
            <a:extLst>
              <a:ext uri="{FF2B5EF4-FFF2-40B4-BE49-F238E27FC236}">
                <a16:creationId xmlns:a16="http://schemas.microsoft.com/office/drawing/2014/main" id="{8668E766-2FB2-FEE8-0A33-F08EB9BE3D02}"/>
              </a:ext>
            </a:extLst>
          </p:cNvPr>
          <p:cNvSpPr>
            <a:spLocks noGrp="1"/>
          </p:cNvSpPr>
          <p:nvPr>
            <p:ph type="sldNum" idx="12"/>
          </p:nvPr>
        </p:nvSpPr>
        <p:spPr/>
        <p:txBody>
          <a:bodyPr/>
          <a:lstStyle/>
          <a:p>
            <a:fld id="{00000000-1234-1234-1234-123412341234}" type="slidenum">
              <a:rPr lang="en" smtClean="0"/>
              <a:pPr/>
              <a:t>35</a:t>
            </a:fld>
            <a:endParaRPr lang="en"/>
          </a:p>
        </p:txBody>
      </p:sp>
      <p:graphicFrame>
        <p:nvGraphicFramePr>
          <p:cNvPr id="8" name="Text Placeholder 5">
            <a:extLst>
              <a:ext uri="{FF2B5EF4-FFF2-40B4-BE49-F238E27FC236}">
                <a16:creationId xmlns:a16="http://schemas.microsoft.com/office/drawing/2014/main" id="{994B4091-EE19-C094-E45D-F24905B0DB36}"/>
              </a:ext>
            </a:extLst>
          </p:cNvPr>
          <p:cNvGraphicFramePr/>
          <p:nvPr>
            <p:extLst>
              <p:ext uri="{D42A27DB-BD31-4B8C-83A1-F6EECF244321}">
                <p14:modId xmlns:p14="http://schemas.microsoft.com/office/powerpoint/2010/main" val="1024599079"/>
              </p:ext>
            </p:extLst>
          </p:nvPr>
        </p:nvGraphicFramePr>
        <p:xfrm>
          <a:off x="463863" y="1541193"/>
          <a:ext cx="8220456" cy="263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Oval 31">
            <a:extLst>
              <a:ext uri="{FF2B5EF4-FFF2-40B4-BE49-F238E27FC236}">
                <a16:creationId xmlns:a16="http://schemas.microsoft.com/office/drawing/2014/main" id="{13405932-FF87-BCDF-033B-080783B6087C}"/>
              </a:ext>
            </a:extLst>
          </p:cNvPr>
          <p:cNvSpPr/>
          <p:nvPr/>
        </p:nvSpPr>
        <p:spPr>
          <a:xfrm>
            <a:off x="80681" y="5427994"/>
            <a:ext cx="286154" cy="23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797913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91CD0-4A86-47F0-B132-D175DF6F1253}"/>
              </a:ext>
            </a:extLst>
          </p:cNvPr>
          <p:cNvSpPr>
            <a:spLocks noGrp="1"/>
          </p:cNvSpPr>
          <p:nvPr>
            <p:ph type="title"/>
          </p:nvPr>
        </p:nvSpPr>
        <p:spPr>
          <a:xfrm>
            <a:off x="175160" y="1039647"/>
            <a:ext cx="3256409" cy="3549845"/>
          </a:xfrm>
        </p:spPr>
        <p:txBody>
          <a:bodyPr/>
          <a:lstStyle/>
          <a:p>
            <a:pPr algn="ctr"/>
            <a:r>
              <a:rPr lang="en-US" sz="5300" b="1">
                <a:latin typeface="Roboto" panose="02000000000000000000" pitchFamily="2" charset="0"/>
                <a:ea typeface="Roboto" panose="02000000000000000000" pitchFamily="2" charset="0"/>
              </a:rPr>
              <a:t>Unlimited Benefits</a:t>
            </a:r>
          </a:p>
        </p:txBody>
      </p:sp>
      <p:sp>
        <p:nvSpPr>
          <p:cNvPr id="4" name="Text Placeholder 3">
            <a:extLst>
              <a:ext uri="{FF2B5EF4-FFF2-40B4-BE49-F238E27FC236}">
                <a16:creationId xmlns:a16="http://schemas.microsoft.com/office/drawing/2014/main" id="{9693D528-140B-4576-B3DE-3BF46A1CBCF0}"/>
              </a:ext>
            </a:extLst>
          </p:cNvPr>
          <p:cNvSpPr>
            <a:spLocks noGrp="1"/>
          </p:cNvSpPr>
          <p:nvPr>
            <p:ph type="body" sz="quarter" idx="13"/>
          </p:nvPr>
        </p:nvSpPr>
        <p:spPr>
          <a:xfrm>
            <a:off x="4763908" y="143843"/>
            <a:ext cx="3276956" cy="536824"/>
          </a:xfrm>
        </p:spPr>
        <p:txBody>
          <a:bodyPr/>
          <a:lstStyle/>
          <a:p>
            <a:r>
              <a:rPr lang="en-US" sz="2400" b="1" dirty="0">
                <a:latin typeface="Roboto" panose="02000000000000000000" pitchFamily="2" charset="0"/>
                <a:ea typeface="Roboto" panose="02000000000000000000" pitchFamily="2" charset="0"/>
              </a:rPr>
              <a:t>PLC – HIP for Faculty</a:t>
            </a:r>
            <a:endParaRPr lang="en-US" dirty="0"/>
          </a:p>
        </p:txBody>
      </p:sp>
      <p:sp>
        <p:nvSpPr>
          <p:cNvPr id="6" name="Slide Number Placeholder 5">
            <a:extLst>
              <a:ext uri="{FF2B5EF4-FFF2-40B4-BE49-F238E27FC236}">
                <a16:creationId xmlns:a16="http://schemas.microsoft.com/office/drawing/2014/main" id="{AD0E7761-E137-4AE6-AD72-FE1EF73A6402}"/>
              </a:ext>
            </a:extLst>
          </p:cNvPr>
          <p:cNvSpPr>
            <a:spLocks noGrp="1"/>
          </p:cNvSpPr>
          <p:nvPr>
            <p:ph type="sldNum" idx="12"/>
          </p:nvPr>
        </p:nvSpPr>
        <p:spPr/>
        <p:txBody>
          <a:bodyPr/>
          <a:lstStyle/>
          <a:p>
            <a:fld id="{00000000-1234-1234-1234-123412341234}" type="slidenum">
              <a:rPr lang="en" smtClean="0"/>
              <a:pPr/>
              <a:t>36</a:t>
            </a:fld>
            <a:endParaRPr lang="en"/>
          </a:p>
        </p:txBody>
      </p:sp>
      <p:graphicFrame>
        <p:nvGraphicFramePr>
          <p:cNvPr id="8" name="Text Placeholder 4">
            <a:extLst>
              <a:ext uri="{FF2B5EF4-FFF2-40B4-BE49-F238E27FC236}">
                <a16:creationId xmlns:a16="http://schemas.microsoft.com/office/drawing/2014/main" id="{354C24EA-0C73-B5C7-012C-7E27B1119742}"/>
              </a:ext>
            </a:extLst>
          </p:cNvPr>
          <p:cNvGraphicFramePr/>
          <p:nvPr>
            <p:extLst>
              <p:ext uri="{D42A27DB-BD31-4B8C-83A1-F6EECF244321}">
                <p14:modId xmlns:p14="http://schemas.microsoft.com/office/powerpoint/2010/main" val="3554220037"/>
              </p:ext>
            </p:extLst>
          </p:nvPr>
        </p:nvGraphicFramePr>
        <p:xfrm>
          <a:off x="3956049" y="811047"/>
          <a:ext cx="4892675" cy="3818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Isosceles Triangle 20">
            <a:extLst>
              <a:ext uri="{FF2B5EF4-FFF2-40B4-BE49-F238E27FC236}">
                <a16:creationId xmlns:a16="http://schemas.microsoft.com/office/drawing/2014/main" id="{5D85398B-E906-3B85-323C-887807380846}"/>
              </a:ext>
            </a:extLst>
          </p:cNvPr>
          <p:cNvSpPr/>
          <p:nvPr/>
        </p:nvSpPr>
        <p:spPr>
          <a:xfrm>
            <a:off x="70283" y="5410079"/>
            <a:ext cx="330865" cy="2687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290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9C1A403-5F5D-44C0-841E-076464401C02}"/>
              </a:ext>
            </a:extLst>
          </p:cNvPr>
          <p:cNvSpPr>
            <a:spLocks noGrp="1"/>
          </p:cNvSpPr>
          <p:nvPr>
            <p:ph type="sldNum" idx="12"/>
          </p:nvPr>
        </p:nvSpPr>
        <p:spPr/>
        <p:txBody>
          <a:bodyPr/>
          <a:lstStyle/>
          <a:p>
            <a:fld id="{00000000-1234-1234-1234-123412341234}" type="slidenum">
              <a:rPr lang="en" smtClean="0"/>
              <a:pPr/>
              <a:t>37</a:t>
            </a:fld>
            <a:endParaRPr lang="en"/>
          </a:p>
        </p:txBody>
      </p:sp>
      <p:sp>
        <p:nvSpPr>
          <p:cNvPr id="8" name="TextBox 7">
            <a:extLst>
              <a:ext uri="{FF2B5EF4-FFF2-40B4-BE49-F238E27FC236}">
                <a16:creationId xmlns:a16="http://schemas.microsoft.com/office/drawing/2014/main" id="{08B31714-A88D-434C-92AF-683294D94657}"/>
              </a:ext>
            </a:extLst>
          </p:cNvPr>
          <p:cNvSpPr txBox="1"/>
          <p:nvPr/>
        </p:nvSpPr>
        <p:spPr>
          <a:xfrm>
            <a:off x="4226155" y="753410"/>
            <a:ext cx="4528000" cy="3785652"/>
          </a:xfrm>
          <a:prstGeom prst="rect">
            <a:avLst/>
          </a:prstGeom>
          <a:noFill/>
        </p:spPr>
        <p:txBody>
          <a:bodyPr wrap="square" lIns="91440" tIns="45720" rIns="91440" bIns="45720" rtlCol="0" anchor="t">
            <a:spAutoFit/>
          </a:bodyPr>
          <a:lstStyle/>
          <a:p>
            <a:pPr algn="ctr" defTabSz="685800"/>
            <a:r>
              <a:rPr lang="en-US" sz="3200" b="1">
                <a:solidFill>
                  <a:srgbClr val="514843"/>
                </a:solidFill>
                <a:latin typeface="Euphemia"/>
                <a:cs typeface="Arial" panose="020B0604020202020204" pitchFamily="34" charset="0"/>
              </a:rPr>
              <a:t>Alaina Pascarella</a:t>
            </a:r>
          </a:p>
          <a:p>
            <a:pPr algn="ctr" defTabSz="685800"/>
            <a:r>
              <a:rPr lang="en-US" sz="2400" b="1">
                <a:solidFill>
                  <a:srgbClr val="514843"/>
                </a:solidFill>
                <a:latin typeface="Euphemia"/>
                <a:cs typeface="Arial" panose="020B0604020202020204" pitchFamily="34" charset="0"/>
                <a:hlinkClick r:id="rId3"/>
              </a:rPr>
              <a:t>Alaina.Pascarella@uagc.edu</a:t>
            </a:r>
            <a:r>
              <a:rPr lang="en-US" sz="2400" b="1">
                <a:solidFill>
                  <a:srgbClr val="514843"/>
                </a:solidFill>
                <a:latin typeface="Euphemia"/>
                <a:cs typeface="Arial" panose="020B0604020202020204" pitchFamily="34" charset="0"/>
              </a:rPr>
              <a:t> </a:t>
            </a:r>
          </a:p>
          <a:p>
            <a:pPr algn="ctr" defTabSz="685800"/>
            <a:endParaRPr lang="en-US" sz="2400" b="1">
              <a:solidFill>
                <a:srgbClr val="514843"/>
              </a:solidFill>
              <a:latin typeface="Euphemia"/>
              <a:cs typeface="Arial" panose="020B0604020202020204" pitchFamily="34" charset="0"/>
            </a:endParaRPr>
          </a:p>
          <a:p>
            <a:pPr algn="ctr" defTabSz="685800"/>
            <a:r>
              <a:rPr lang="en-US" sz="3200" b="1">
                <a:solidFill>
                  <a:srgbClr val="514843"/>
                </a:solidFill>
                <a:latin typeface="Euphemia"/>
                <a:cs typeface="Arial"/>
              </a:rPr>
              <a:t>Jennifer Zaur</a:t>
            </a:r>
          </a:p>
          <a:p>
            <a:pPr algn="ctr" defTabSz="685800"/>
            <a:r>
              <a:rPr lang="en-US" sz="2400" b="1">
                <a:solidFill>
                  <a:srgbClr val="514843"/>
                </a:solidFill>
                <a:latin typeface="Euphemia"/>
                <a:cs typeface="Arial"/>
                <a:hlinkClick r:id="rId4"/>
              </a:rPr>
              <a:t>Jennifer.Zaur@uagc.edu</a:t>
            </a:r>
            <a:endParaRPr lang="en-US" sz="2400" b="1">
              <a:solidFill>
                <a:srgbClr val="514843"/>
              </a:solidFill>
              <a:latin typeface="Euphemia"/>
              <a:cs typeface="Arial" panose="020B0604020202020204" pitchFamily="34" charset="0"/>
            </a:endParaRPr>
          </a:p>
          <a:p>
            <a:pPr algn="ctr" defTabSz="685800"/>
            <a:endParaRPr lang="en-US" sz="2400" b="1">
              <a:solidFill>
                <a:srgbClr val="514843"/>
              </a:solidFill>
              <a:latin typeface="Euphemia"/>
              <a:cs typeface="Arial" panose="020B0604020202020204" pitchFamily="34" charset="0"/>
            </a:endParaRPr>
          </a:p>
          <a:p>
            <a:pPr algn="ctr" defTabSz="685800"/>
            <a:r>
              <a:rPr lang="en-US" sz="3200" b="1">
                <a:solidFill>
                  <a:srgbClr val="514843"/>
                </a:solidFill>
                <a:latin typeface="Euphemia"/>
                <a:cs typeface="Arial"/>
              </a:rPr>
              <a:t>Tricia Lauer</a:t>
            </a:r>
            <a:endParaRPr lang="en-US" sz="3200" b="1">
              <a:solidFill>
                <a:srgbClr val="514843"/>
              </a:solidFill>
              <a:latin typeface="Euphemia"/>
              <a:cs typeface="Arial" panose="020B0604020202020204" pitchFamily="34" charset="0"/>
            </a:endParaRPr>
          </a:p>
          <a:p>
            <a:pPr algn="ctr" defTabSz="685800"/>
            <a:r>
              <a:rPr lang="en-US" sz="2400" b="1">
                <a:solidFill>
                  <a:srgbClr val="514843"/>
                </a:solidFill>
                <a:latin typeface="Euphemia"/>
                <a:cs typeface="Arial"/>
                <a:hlinkClick r:id="rId5"/>
              </a:rPr>
              <a:t>Tricia.Lauer@uagc.edu</a:t>
            </a:r>
            <a:endParaRPr lang="en-US" sz="2400" b="1">
              <a:solidFill>
                <a:srgbClr val="514843"/>
              </a:solidFill>
              <a:latin typeface="Euphemia"/>
              <a:cs typeface="Arial" panose="020B0604020202020204" pitchFamily="34" charset="0"/>
            </a:endParaRPr>
          </a:p>
          <a:p>
            <a:pPr algn="ctr" defTabSz="685800"/>
            <a:endParaRPr lang="en-US" sz="2400" b="1">
              <a:solidFill>
                <a:srgbClr val="514843"/>
              </a:solidFill>
              <a:latin typeface="Euphemia"/>
              <a:cs typeface="Arial" panose="020B0604020202020204" pitchFamily="34" charset="0"/>
            </a:endParaRPr>
          </a:p>
        </p:txBody>
      </p:sp>
      <p:pic>
        <p:nvPicPr>
          <p:cNvPr id="14" name="Picture 13">
            <a:extLst>
              <a:ext uri="{FF2B5EF4-FFF2-40B4-BE49-F238E27FC236}">
                <a16:creationId xmlns:a16="http://schemas.microsoft.com/office/drawing/2014/main" id="{F2AE7B36-1FAB-4969-852B-4B6DCE188968}"/>
              </a:ext>
            </a:extLst>
          </p:cNvPr>
          <p:cNvPicPr>
            <a:picLocks noChangeAspect="1"/>
          </p:cNvPicPr>
          <p:nvPr/>
        </p:nvPicPr>
        <p:blipFill>
          <a:blip r:embed="rId6"/>
          <a:stretch>
            <a:fillRect/>
          </a:stretch>
        </p:blipFill>
        <p:spPr>
          <a:xfrm>
            <a:off x="0" y="1833711"/>
            <a:ext cx="4085808" cy="1907877"/>
          </a:xfrm>
          <a:prstGeom prst="rect">
            <a:avLst/>
          </a:prstGeom>
        </p:spPr>
      </p:pic>
    </p:spTree>
    <p:extLst>
      <p:ext uri="{BB962C8B-B14F-4D97-AF65-F5344CB8AC3E}">
        <p14:creationId xmlns:p14="http://schemas.microsoft.com/office/powerpoint/2010/main" val="100137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7279F-6B96-BF9A-73ED-53B13296E4C8}"/>
              </a:ext>
            </a:extLst>
          </p:cNvPr>
          <p:cNvSpPr>
            <a:spLocks noGrp="1"/>
          </p:cNvSpPr>
          <p:nvPr>
            <p:ph type="title"/>
          </p:nvPr>
        </p:nvSpPr>
        <p:spPr/>
        <p:txBody>
          <a:bodyPr/>
          <a:lstStyle/>
          <a:p>
            <a:r>
              <a:rPr lang="en-US" dirty="0"/>
              <a:t>University of Arizona Global Campus</a:t>
            </a:r>
          </a:p>
        </p:txBody>
      </p:sp>
      <p:sp>
        <p:nvSpPr>
          <p:cNvPr id="3" name="Subtitle 2">
            <a:extLst>
              <a:ext uri="{FF2B5EF4-FFF2-40B4-BE49-F238E27FC236}">
                <a16:creationId xmlns:a16="http://schemas.microsoft.com/office/drawing/2014/main" id="{9B6CDC1B-D8A3-657F-AA4A-B49AEEE3DAAF}"/>
              </a:ext>
            </a:extLst>
          </p:cNvPr>
          <p:cNvSpPr>
            <a:spLocks noGrp="1"/>
          </p:cNvSpPr>
          <p:nvPr>
            <p:ph type="subTitle" idx="1"/>
          </p:nvPr>
        </p:nvSpPr>
        <p:spPr/>
        <p:txBody>
          <a:bodyPr/>
          <a:lstStyle/>
          <a:p>
            <a:r>
              <a:rPr lang="en-US" dirty="0"/>
              <a:t>Student Demographics</a:t>
            </a:r>
          </a:p>
        </p:txBody>
      </p:sp>
      <p:sp>
        <p:nvSpPr>
          <p:cNvPr id="4" name="Slide Number Placeholder 3">
            <a:extLst>
              <a:ext uri="{FF2B5EF4-FFF2-40B4-BE49-F238E27FC236}">
                <a16:creationId xmlns:a16="http://schemas.microsoft.com/office/drawing/2014/main" id="{224E0DB8-CED9-2608-4C73-AFDD115E0C65}"/>
              </a:ext>
            </a:extLst>
          </p:cNvPr>
          <p:cNvSpPr>
            <a:spLocks noGrp="1"/>
          </p:cNvSpPr>
          <p:nvPr>
            <p:ph type="sldNum" idx="12"/>
          </p:nvPr>
        </p:nvSpPr>
        <p:spPr/>
        <p:txBody>
          <a:bodyPr/>
          <a:lstStyle/>
          <a:p>
            <a:fld id="{00000000-1234-1234-1234-123412341234}" type="slidenum">
              <a:rPr lang="en" smtClean="0"/>
              <a:pPr/>
              <a:t>4</a:t>
            </a:fld>
            <a:endParaRPr lang="en"/>
          </a:p>
        </p:txBody>
      </p:sp>
      <p:pic>
        <p:nvPicPr>
          <p:cNvPr id="8" name="Picture 8" descr="A picture containing icon&#10;&#10;Description automatically generated">
            <a:extLst>
              <a:ext uri="{FF2B5EF4-FFF2-40B4-BE49-F238E27FC236}">
                <a16:creationId xmlns:a16="http://schemas.microsoft.com/office/drawing/2014/main" id="{B492A9FB-C0E9-F442-12B0-F0E36190B376}"/>
              </a:ext>
            </a:extLst>
          </p:cNvPr>
          <p:cNvPicPr>
            <a:picLocks noChangeAspect="1"/>
          </p:cNvPicPr>
          <p:nvPr/>
        </p:nvPicPr>
        <p:blipFill>
          <a:blip r:embed="rId3"/>
          <a:stretch>
            <a:fillRect/>
          </a:stretch>
        </p:blipFill>
        <p:spPr>
          <a:xfrm>
            <a:off x="260855" y="1428056"/>
            <a:ext cx="2742498" cy="2460712"/>
          </a:xfrm>
          <a:prstGeom prst="rect">
            <a:avLst/>
          </a:prstGeom>
        </p:spPr>
      </p:pic>
      <p:pic>
        <p:nvPicPr>
          <p:cNvPr id="9" name="Picture 9" descr="Icon&#10;&#10;Description automatically generated">
            <a:extLst>
              <a:ext uri="{FF2B5EF4-FFF2-40B4-BE49-F238E27FC236}">
                <a16:creationId xmlns:a16="http://schemas.microsoft.com/office/drawing/2014/main" id="{44972ED2-31F1-59D1-4F78-986F53DC8581}"/>
              </a:ext>
            </a:extLst>
          </p:cNvPr>
          <p:cNvPicPr>
            <a:picLocks noChangeAspect="1"/>
          </p:cNvPicPr>
          <p:nvPr/>
        </p:nvPicPr>
        <p:blipFill>
          <a:blip r:embed="rId4"/>
          <a:stretch>
            <a:fillRect/>
          </a:stretch>
        </p:blipFill>
        <p:spPr>
          <a:xfrm>
            <a:off x="3386909" y="2076055"/>
            <a:ext cx="2742498" cy="1492624"/>
          </a:xfrm>
          <a:prstGeom prst="rect">
            <a:avLst/>
          </a:prstGeom>
        </p:spPr>
      </p:pic>
      <p:pic>
        <p:nvPicPr>
          <p:cNvPr id="10" name="Picture 10" descr="Logo, company name&#10;&#10;Description automatically generated">
            <a:extLst>
              <a:ext uri="{FF2B5EF4-FFF2-40B4-BE49-F238E27FC236}">
                <a16:creationId xmlns:a16="http://schemas.microsoft.com/office/drawing/2014/main" id="{30C50AA4-8138-113E-83AF-4F492808DC35}"/>
              </a:ext>
            </a:extLst>
          </p:cNvPr>
          <p:cNvPicPr>
            <a:picLocks noChangeAspect="1"/>
          </p:cNvPicPr>
          <p:nvPr/>
        </p:nvPicPr>
        <p:blipFill>
          <a:blip r:embed="rId5"/>
          <a:stretch>
            <a:fillRect/>
          </a:stretch>
        </p:blipFill>
        <p:spPr>
          <a:xfrm>
            <a:off x="6091473" y="1428187"/>
            <a:ext cx="2742498" cy="2589271"/>
          </a:xfrm>
          <a:prstGeom prst="rect">
            <a:avLst/>
          </a:prstGeom>
        </p:spPr>
      </p:pic>
      <p:pic>
        <p:nvPicPr>
          <p:cNvPr id="11" name="Picture 11">
            <a:extLst>
              <a:ext uri="{FF2B5EF4-FFF2-40B4-BE49-F238E27FC236}">
                <a16:creationId xmlns:a16="http://schemas.microsoft.com/office/drawing/2014/main" id="{2C895A38-D7C4-5F87-C9FD-9561FCC99864}"/>
              </a:ext>
            </a:extLst>
          </p:cNvPr>
          <p:cNvPicPr>
            <a:picLocks noChangeAspect="1"/>
          </p:cNvPicPr>
          <p:nvPr/>
        </p:nvPicPr>
        <p:blipFill>
          <a:blip r:embed="rId6"/>
          <a:stretch>
            <a:fillRect/>
          </a:stretch>
        </p:blipFill>
        <p:spPr>
          <a:xfrm>
            <a:off x="5213367" y="3883013"/>
            <a:ext cx="2742498" cy="1087541"/>
          </a:xfrm>
          <a:prstGeom prst="rect">
            <a:avLst/>
          </a:prstGeom>
        </p:spPr>
      </p:pic>
      <p:pic>
        <p:nvPicPr>
          <p:cNvPr id="12" name="Picture 12" descr="Logo, company name&#10;&#10;Description automatically generated">
            <a:extLst>
              <a:ext uri="{FF2B5EF4-FFF2-40B4-BE49-F238E27FC236}">
                <a16:creationId xmlns:a16="http://schemas.microsoft.com/office/drawing/2014/main" id="{D665A36B-FB94-21FE-1ED1-31C17C5FD5B9}"/>
              </a:ext>
            </a:extLst>
          </p:cNvPr>
          <p:cNvPicPr>
            <a:picLocks noChangeAspect="1"/>
          </p:cNvPicPr>
          <p:nvPr/>
        </p:nvPicPr>
        <p:blipFill>
          <a:blip r:embed="rId7"/>
          <a:stretch>
            <a:fillRect/>
          </a:stretch>
        </p:blipFill>
        <p:spPr>
          <a:xfrm>
            <a:off x="1899985" y="3793079"/>
            <a:ext cx="1688772" cy="1478206"/>
          </a:xfrm>
          <a:prstGeom prst="rect">
            <a:avLst/>
          </a:prstGeom>
        </p:spPr>
      </p:pic>
      <p:sp>
        <p:nvSpPr>
          <p:cNvPr id="6" name="Isosceles Triangle 5">
            <a:extLst>
              <a:ext uri="{FF2B5EF4-FFF2-40B4-BE49-F238E27FC236}">
                <a16:creationId xmlns:a16="http://schemas.microsoft.com/office/drawing/2014/main" id="{D673337D-9007-7080-3316-EFA9CA72DBA7}"/>
              </a:ext>
            </a:extLst>
          </p:cNvPr>
          <p:cNvSpPr/>
          <p:nvPr/>
        </p:nvSpPr>
        <p:spPr>
          <a:xfrm>
            <a:off x="70283" y="5410079"/>
            <a:ext cx="330865" cy="2687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185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B113-F87D-4DD2-8724-18AA0001B4D7}"/>
              </a:ext>
            </a:extLst>
          </p:cNvPr>
          <p:cNvSpPr>
            <a:spLocks noGrp="1"/>
          </p:cNvSpPr>
          <p:nvPr>
            <p:ph type="title"/>
          </p:nvPr>
        </p:nvSpPr>
        <p:spPr>
          <a:xfrm>
            <a:off x="463863" y="306358"/>
            <a:ext cx="8216051" cy="569941"/>
          </a:xfrm>
        </p:spPr>
        <p:txBody>
          <a:bodyPr/>
          <a:lstStyle/>
          <a:p>
            <a:r>
              <a:rPr lang="en-US"/>
              <a:t>Context</a:t>
            </a:r>
          </a:p>
        </p:txBody>
      </p:sp>
      <p:sp>
        <p:nvSpPr>
          <p:cNvPr id="4" name="Slide Number Placeholder 3">
            <a:extLst>
              <a:ext uri="{FF2B5EF4-FFF2-40B4-BE49-F238E27FC236}">
                <a16:creationId xmlns:a16="http://schemas.microsoft.com/office/drawing/2014/main" id="{F80D94A4-8448-43E4-93AE-985DC591F6F3}"/>
              </a:ext>
            </a:extLst>
          </p:cNvPr>
          <p:cNvSpPr>
            <a:spLocks noGrp="1"/>
          </p:cNvSpPr>
          <p:nvPr>
            <p:ph type="sldNum" idx="12"/>
          </p:nvPr>
        </p:nvSpPr>
        <p:spPr/>
        <p:txBody>
          <a:bodyPr/>
          <a:lstStyle/>
          <a:p>
            <a:fld id="{00000000-1234-1234-1234-123412341234}" type="slidenum">
              <a:rPr lang="en" smtClean="0"/>
              <a:pPr/>
              <a:t>5</a:t>
            </a:fld>
            <a:endParaRPr lang="en"/>
          </a:p>
        </p:txBody>
      </p:sp>
      <p:pic>
        <p:nvPicPr>
          <p:cNvPr id="5" name="Picture 4"/>
          <p:cNvPicPr>
            <a:picLocks noChangeAspect="1"/>
          </p:cNvPicPr>
          <p:nvPr/>
        </p:nvPicPr>
        <p:blipFill>
          <a:blip r:embed="rId3"/>
          <a:stretch>
            <a:fillRect/>
          </a:stretch>
        </p:blipFill>
        <p:spPr>
          <a:xfrm>
            <a:off x="6933536" y="1"/>
            <a:ext cx="2210463" cy="1242596"/>
          </a:xfrm>
          <a:prstGeom prst="rect">
            <a:avLst/>
          </a:prstGeom>
        </p:spPr>
      </p:pic>
      <p:graphicFrame>
        <p:nvGraphicFramePr>
          <p:cNvPr id="8" name="Text Placeholder 5">
            <a:extLst>
              <a:ext uri="{FF2B5EF4-FFF2-40B4-BE49-F238E27FC236}">
                <a16:creationId xmlns:a16="http://schemas.microsoft.com/office/drawing/2014/main" id="{947FD98A-3646-7790-F66E-A65054C1B34D}"/>
              </a:ext>
            </a:extLst>
          </p:cNvPr>
          <p:cNvGraphicFramePr/>
          <p:nvPr>
            <p:extLst>
              <p:ext uri="{D42A27DB-BD31-4B8C-83A1-F6EECF244321}">
                <p14:modId xmlns:p14="http://schemas.microsoft.com/office/powerpoint/2010/main" val="3215961166"/>
              </p:ext>
            </p:extLst>
          </p:nvPr>
        </p:nvGraphicFramePr>
        <p:xfrm>
          <a:off x="0" y="1080918"/>
          <a:ext cx="9024730" cy="4222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D9A6F120-A83B-D25E-E791-671C9C63360F}"/>
              </a:ext>
            </a:extLst>
          </p:cNvPr>
          <p:cNvSpPr txBox="1"/>
          <p:nvPr/>
        </p:nvSpPr>
        <p:spPr>
          <a:xfrm>
            <a:off x="4913402" y="1866122"/>
            <a:ext cx="4040267" cy="1477328"/>
          </a:xfrm>
          <a:prstGeom prst="rect">
            <a:avLst/>
          </a:prstGeom>
          <a:noFill/>
        </p:spPr>
        <p:txBody>
          <a:bodyPr wrap="square" rtlCol="0">
            <a:spAutoFit/>
          </a:bodyPr>
          <a:lstStyle/>
          <a:p>
            <a:pPr marL="285750" lvl="0" indent="-285750">
              <a:lnSpc>
                <a:spcPct val="100000"/>
              </a:lnSpc>
              <a:buFont typeface="Arial" panose="020B0604020202020204" pitchFamily="34" charset="0"/>
              <a:buChar char="•"/>
            </a:pPr>
            <a:r>
              <a:rPr lang="en-US"/>
              <a:t>Social Climate and on-going (finite v. infinite) narrative</a:t>
            </a:r>
          </a:p>
          <a:p>
            <a:pPr marL="285750" lvl="0" indent="-285750">
              <a:lnSpc>
                <a:spcPct val="100000"/>
              </a:lnSpc>
              <a:buFont typeface="Arial" panose="020B0604020202020204" pitchFamily="34" charset="0"/>
              <a:buChar char="•"/>
            </a:pPr>
            <a:r>
              <a:rPr lang="en-US"/>
              <a:t>Equity beyond Access. Drive toward Equity in Success.</a:t>
            </a:r>
          </a:p>
          <a:p>
            <a:endParaRPr lang="en-US"/>
          </a:p>
        </p:txBody>
      </p:sp>
      <p:sp>
        <p:nvSpPr>
          <p:cNvPr id="7" name="TextBox 6">
            <a:extLst>
              <a:ext uri="{FF2B5EF4-FFF2-40B4-BE49-F238E27FC236}">
                <a16:creationId xmlns:a16="http://schemas.microsoft.com/office/drawing/2014/main" id="{E2011018-60F8-3A10-3836-E6E633A5D62D}"/>
              </a:ext>
            </a:extLst>
          </p:cNvPr>
          <p:cNvSpPr txBox="1"/>
          <p:nvPr/>
        </p:nvSpPr>
        <p:spPr>
          <a:xfrm>
            <a:off x="4954554" y="3461657"/>
            <a:ext cx="3304767" cy="923330"/>
          </a:xfrm>
          <a:prstGeom prst="rect">
            <a:avLst/>
          </a:prstGeom>
          <a:noFill/>
        </p:spPr>
        <p:txBody>
          <a:bodyPr wrap="square" rtlCol="0">
            <a:spAutoFit/>
          </a:bodyPr>
          <a:lstStyle/>
          <a:p>
            <a:pPr marL="285750" lvl="0" indent="-285750">
              <a:lnSpc>
                <a:spcPct val="100000"/>
              </a:lnSpc>
              <a:buFont typeface="Arial" panose="020B0604020202020204" pitchFamily="34" charset="0"/>
              <a:buChar char="•"/>
            </a:pPr>
            <a:r>
              <a:rPr lang="en-US"/>
              <a:t>Critical Learning </a:t>
            </a:r>
          </a:p>
          <a:p>
            <a:pPr marL="285750" lvl="0" indent="-285750">
              <a:lnSpc>
                <a:spcPct val="100000"/>
              </a:lnSpc>
              <a:buFont typeface="Arial" panose="020B0604020202020204" pitchFamily="34" charset="0"/>
              <a:buChar char="•"/>
            </a:pPr>
            <a:r>
              <a:rPr lang="en-US"/>
              <a:t>Sociocultural Learning </a:t>
            </a:r>
          </a:p>
          <a:p>
            <a:pPr marL="285750" lvl="0" indent="-285750">
              <a:buFont typeface="Arial" panose="020B0604020202020204" pitchFamily="34" charset="0"/>
              <a:buChar char="•"/>
            </a:pPr>
            <a:r>
              <a:rPr lang="en-US"/>
              <a:t>High Impact Practices (HIPs)</a:t>
            </a:r>
          </a:p>
        </p:txBody>
      </p:sp>
      <p:sp>
        <p:nvSpPr>
          <p:cNvPr id="23" name="Rectangle 22">
            <a:extLst>
              <a:ext uri="{FF2B5EF4-FFF2-40B4-BE49-F238E27FC236}">
                <a16:creationId xmlns:a16="http://schemas.microsoft.com/office/drawing/2014/main" id="{D01F93E2-F3EF-AF46-F387-8092639046CE}"/>
              </a:ext>
            </a:extLst>
          </p:cNvPr>
          <p:cNvSpPr/>
          <p:nvPr/>
        </p:nvSpPr>
        <p:spPr>
          <a:xfrm>
            <a:off x="98050" y="5445462"/>
            <a:ext cx="366836" cy="20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154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DEI COURSE AUDIT RUBRIC</a:t>
            </a:r>
          </a:p>
        </p:txBody>
      </p:sp>
      <p:sp>
        <p:nvSpPr>
          <p:cNvPr id="3" name="Subtitle 2"/>
          <p:cNvSpPr>
            <a:spLocks noGrp="1"/>
          </p:cNvSpPr>
          <p:nvPr>
            <p:ph type="subTitle" idx="1"/>
          </p:nvPr>
        </p:nvSpPr>
        <p:spPr/>
        <p:txBody>
          <a:bodyPr/>
          <a:lstStyle/>
          <a:p>
            <a:r>
              <a:rPr lang="en-US" sz="1800"/>
              <a:t>GOAL: Audit All Courses Prior to A Course Revision</a:t>
            </a:r>
          </a:p>
        </p:txBody>
      </p:sp>
      <p:sp>
        <p:nvSpPr>
          <p:cNvPr id="4" name="Slide Number Placeholder 3"/>
          <p:cNvSpPr>
            <a:spLocks noGrp="1"/>
          </p:cNvSpPr>
          <p:nvPr>
            <p:ph type="sldNum" idx="12"/>
          </p:nvPr>
        </p:nvSpPr>
        <p:spPr/>
        <p:txBody>
          <a:bodyPr/>
          <a:lstStyle/>
          <a:p>
            <a:fld id="{00000000-1234-1234-1234-123412341234}" type="slidenum">
              <a:rPr lang="en" smtClean="0"/>
              <a:pPr/>
              <a:t>6</a:t>
            </a:fld>
            <a:endParaRPr lang="en"/>
          </a:p>
        </p:txBody>
      </p:sp>
      <p:sp>
        <p:nvSpPr>
          <p:cNvPr id="5" name="Text Placeholder 4"/>
          <p:cNvSpPr>
            <a:spLocks noGrp="1"/>
          </p:cNvSpPr>
          <p:nvPr>
            <p:ph type="body" sz="quarter" idx="14"/>
          </p:nvPr>
        </p:nvSpPr>
        <p:spPr>
          <a:xfrm>
            <a:off x="397608" y="1244759"/>
            <a:ext cx="8216050" cy="457200"/>
          </a:xfrm>
        </p:spPr>
        <p:txBody>
          <a:bodyPr/>
          <a:lstStyle/>
          <a:p>
            <a:r>
              <a:rPr lang="en-US" sz="2400"/>
              <a:t>DEVELOPMENT</a:t>
            </a:r>
          </a:p>
        </p:txBody>
      </p:sp>
      <p:graphicFrame>
        <p:nvGraphicFramePr>
          <p:cNvPr id="8" name="Text Placeholder 5">
            <a:extLst>
              <a:ext uri="{FF2B5EF4-FFF2-40B4-BE49-F238E27FC236}">
                <a16:creationId xmlns:a16="http://schemas.microsoft.com/office/drawing/2014/main" id="{C3DDC00D-D9A9-EC3E-EDCD-0125F8202E60}"/>
              </a:ext>
            </a:extLst>
          </p:cNvPr>
          <p:cNvGraphicFramePr/>
          <p:nvPr>
            <p:extLst>
              <p:ext uri="{D42A27DB-BD31-4B8C-83A1-F6EECF244321}">
                <p14:modId xmlns:p14="http://schemas.microsoft.com/office/powerpoint/2010/main" val="257075907"/>
              </p:ext>
            </p:extLst>
          </p:nvPr>
        </p:nvGraphicFramePr>
        <p:xfrm>
          <a:off x="463863" y="1701959"/>
          <a:ext cx="8220456" cy="3228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Rectangle 33">
            <a:extLst>
              <a:ext uri="{FF2B5EF4-FFF2-40B4-BE49-F238E27FC236}">
                <a16:creationId xmlns:a16="http://schemas.microsoft.com/office/drawing/2014/main" id="{C5E93AFD-DE7C-B184-8B9E-A30424ED1A16}"/>
              </a:ext>
            </a:extLst>
          </p:cNvPr>
          <p:cNvSpPr/>
          <p:nvPr/>
        </p:nvSpPr>
        <p:spPr>
          <a:xfrm>
            <a:off x="98050" y="5445462"/>
            <a:ext cx="366836" cy="20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262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DEI COURSE AUDIT RUBRIC</a:t>
            </a:r>
          </a:p>
        </p:txBody>
      </p:sp>
      <p:sp>
        <p:nvSpPr>
          <p:cNvPr id="3" name="Subtitle 2"/>
          <p:cNvSpPr>
            <a:spLocks noGrp="1"/>
          </p:cNvSpPr>
          <p:nvPr>
            <p:ph type="subTitle" idx="1"/>
          </p:nvPr>
        </p:nvSpPr>
        <p:spPr>
          <a:xfrm>
            <a:off x="468268" y="751806"/>
            <a:ext cx="8216051" cy="274320"/>
          </a:xfrm>
        </p:spPr>
        <p:txBody>
          <a:bodyPr/>
          <a:lstStyle/>
          <a:p>
            <a:r>
              <a:rPr lang="en-US"/>
              <a:t>GOAL: Audit All Courses Prior to A Course Revision</a:t>
            </a:r>
          </a:p>
          <a:p>
            <a:endParaRPr lang="en-US"/>
          </a:p>
        </p:txBody>
      </p:sp>
      <p:sp>
        <p:nvSpPr>
          <p:cNvPr id="4" name="Slide Number Placeholder 3"/>
          <p:cNvSpPr>
            <a:spLocks noGrp="1"/>
          </p:cNvSpPr>
          <p:nvPr>
            <p:ph type="sldNum" idx="12"/>
          </p:nvPr>
        </p:nvSpPr>
        <p:spPr/>
        <p:txBody>
          <a:bodyPr/>
          <a:lstStyle/>
          <a:p>
            <a:fld id="{00000000-1234-1234-1234-123412341234}" type="slidenum">
              <a:rPr lang="en" smtClean="0"/>
              <a:pPr/>
              <a:t>7</a:t>
            </a:fld>
            <a:endParaRPr lang="en"/>
          </a:p>
        </p:txBody>
      </p:sp>
      <p:sp>
        <p:nvSpPr>
          <p:cNvPr id="5" name="Text Placeholder 4"/>
          <p:cNvSpPr>
            <a:spLocks noGrp="1"/>
          </p:cNvSpPr>
          <p:nvPr>
            <p:ph type="body" sz="quarter" idx="14"/>
          </p:nvPr>
        </p:nvSpPr>
        <p:spPr>
          <a:xfrm>
            <a:off x="459457" y="1386401"/>
            <a:ext cx="8216050" cy="457200"/>
          </a:xfrm>
        </p:spPr>
        <p:txBody>
          <a:bodyPr/>
          <a:lstStyle/>
          <a:p>
            <a:r>
              <a:rPr lang="en-US" sz="2400"/>
              <a:t>TRAINING and RESOURCES</a:t>
            </a:r>
          </a:p>
          <a:p>
            <a:endParaRPr lang="en-US"/>
          </a:p>
        </p:txBody>
      </p:sp>
      <p:graphicFrame>
        <p:nvGraphicFramePr>
          <p:cNvPr id="9" name="Text Placeholder 5">
            <a:extLst>
              <a:ext uri="{FF2B5EF4-FFF2-40B4-BE49-F238E27FC236}">
                <a16:creationId xmlns:a16="http://schemas.microsoft.com/office/drawing/2014/main" id="{4CFC0771-F395-2C85-5ACC-EBB82D510C3C}"/>
              </a:ext>
            </a:extLst>
          </p:cNvPr>
          <p:cNvGraphicFramePr/>
          <p:nvPr>
            <p:extLst>
              <p:ext uri="{D42A27DB-BD31-4B8C-83A1-F6EECF244321}">
                <p14:modId xmlns:p14="http://schemas.microsoft.com/office/powerpoint/2010/main" val="1139734524"/>
              </p:ext>
            </p:extLst>
          </p:nvPr>
        </p:nvGraphicFramePr>
        <p:xfrm>
          <a:off x="196429" y="1589088"/>
          <a:ext cx="8759728" cy="3819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Oval 32">
            <a:extLst>
              <a:ext uri="{FF2B5EF4-FFF2-40B4-BE49-F238E27FC236}">
                <a16:creationId xmlns:a16="http://schemas.microsoft.com/office/drawing/2014/main" id="{1B70A709-B46B-B1FE-724B-1372AB003CF0}"/>
              </a:ext>
            </a:extLst>
          </p:cNvPr>
          <p:cNvSpPr/>
          <p:nvPr/>
        </p:nvSpPr>
        <p:spPr>
          <a:xfrm>
            <a:off x="53787" y="5436952"/>
            <a:ext cx="286154" cy="23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642352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A7F9-FA8E-472C-AD8D-2107998996B3}"/>
              </a:ext>
            </a:extLst>
          </p:cNvPr>
          <p:cNvSpPr>
            <a:spLocks noGrp="1"/>
          </p:cNvSpPr>
          <p:nvPr>
            <p:ph type="title"/>
          </p:nvPr>
        </p:nvSpPr>
        <p:spPr>
          <a:xfrm>
            <a:off x="309982" y="147917"/>
            <a:ext cx="3016624" cy="2223807"/>
          </a:xfrm>
        </p:spPr>
        <p:txBody>
          <a:bodyPr/>
          <a:lstStyle/>
          <a:p>
            <a:pPr algn="ctr"/>
            <a:r>
              <a:rPr lang="en-US" sz="3200">
                <a:latin typeface="Roboto" panose="02000000000000000000" pitchFamily="2" charset="0"/>
                <a:ea typeface="Roboto" panose="02000000000000000000" pitchFamily="2" charset="0"/>
              </a:rPr>
              <a:t>PRACTITIONER</a:t>
            </a:r>
          </a:p>
        </p:txBody>
      </p:sp>
      <p:sp>
        <p:nvSpPr>
          <p:cNvPr id="5" name="Text Placeholder 4">
            <a:extLst>
              <a:ext uri="{FF2B5EF4-FFF2-40B4-BE49-F238E27FC236}">
                <a16:creationId xmlns:a16="http://schemas.microsoft.com/office/drawing/2014/main" id="{06D785BD-D1DB-4557-9FC3-BA7B328F8121}"/>
              </a:ext>
            </a:extLst>
          </p:cNvPr>
          <p:cNvSpPr>
            <a:spLocks noGrp="1"/>
          </p:cNvSpPr>
          <p:nvPr>
            <p:ph type="body" idx="15"/>
          </p:nvPr>
        </p:nvSpPr>
        <p:spPr>
          <a:xfrm>
            <a:off x="3832412" y="850762"/>
            <a:ext cx="5311588" cy="3045287"/>
          </a:xfrm>
        </p:spPr>
        <p:txBody>
          <a:bodyPr/>
          <a:lstStyle/>
          <a:p>
            <a:pPr>
              <a:spcAft>
                <a:spcPts val="1200"/>
              </a:spcAft>
            </a:pPr>
            <a:r>
              <a:rPr lang="en-US" sz="2800">
                <a:latin typeface="Roboto" panose="02000000000000000000" pitchFamily="2" charset="0"/>
                <a:ea typeface="Roboto" panose="02000000000000000000" pitchFamily="2" charset="0"/>
              </a:rPr>
              <a:t>Will it work for my students?</a:t>
            </a:r>
          </a:p>
          <a:p>
            <a:pPr>
              <a:spcAft>
                <a:spcPts val="1200"/>
              </a:spcAft>
            </a:pPr>
            <a:r>
              <a:rPr lang="en-US" sz="2800">
                <a:latin typeface="Roboto" panose="02000000000000000000" pitchFamily="2" charset="0"/>
                <a:ea typeface="Roboto" panose="02000000000000000000" pitchFamily="2" charset="0"/>
              </a:rPr>
              <a:t>Will it cost me more time or cause me more work?</a:t>
            </a:r>
          </a:p>
          <a:p>
            <a:pPr>
              <a:spcAft>
                <a:spcPts val="1200"/>
              </a:spcAft>
            </a:pPr>
            <a:r>
              <a:rPr lang="en-US" sz="2800">
                <a:latin typeface="Roboto" panose="02000000000000000000" pitchFamily="2" charset="0"/>
                <a:ea typeface="Roboto" panose="02000000000000000000" pitchFamily="2" charset="0"/>
              </a:rPr>
              <a:t>Is it only visiting?</a:t>
            </a:r>
          </a:p>
          <a:p>
            <a:pPr>
              <a:spcAft>
                <a:spcPts val="1200"/>
              </a:spcAft>
            </a:pPr>
            <a:r>
              <a:rPr lang="en-US" sz="2800">
                <a:latin typeface="Roboto" panose="02000000000000000000" pitchFamily="2" charset="0"/>
                <a:ea typeface="Roboto" panose="02000000000000000000" pitchFamily="2" charset="0"/>
              </a:rPr>
              <a:t>Is it adaptable to my style?</a:t>
            </a:r>
          </a:p>
        </p:txBody>
      </p:sp>
      <p:sp>
        <p:nvSpPr>
          <p:cNvPr id="6" name="Slide Number Placeholder 5">
            <a:extLst>
              <a:ext uri="{FF2B5EF4-FFF2-40B4-BE49-F238E27FC236}">
                <a16:creationId xmlns:a16="http://schemas.microsoft.com/office/drawing/2014/main" id="{262DCB4E-3661-4AEC-A5FF-DCB699B43E6E}"/>
              </a:ext>
            </a:extLst>
          </p:cNvPr>
          <p:cNvSpPr>
            <a:spLocks noGrp="1"/>
          </p:cNvSpPr>
          <p:nvPr>
            <p:ph type="sldNum" idx="12"/>
          </p:nvPr>
        </p:nvSpPr>
        <p:spPr/>
        <p:txBody>
          <a:bodyPr/>
          <a:lstStyle/>
          <a:p>
            <a:fld id="{00000000-1234-1234-1234-123412341234}" type="slidenum">
              <a:rPr lang="en" smtClean="0"/>
              <a:pPr/>
              <a:t>8</a:t>
            </a:fld>
            <a:endParaRPr lang="en"/>
          </a:p>
        </p:txBody>
      </p:sp>
      <p:pic>
        <p:nvPicPr>
          <p:cNvPr id="4" name="Picture 3" descr="A group of people sitting around a table looking at a computer&#10;&#10;Description automatically generated">
            <a:extLst>
              <a:ext uri="{FF2B5EF4-FFF2-40B4-BE49-F238E27FC236}">
                <a16:creationId xmlns:a16="http://schemas.microsoft.com/office/drawing/2014/main" id="{7A086FCF-90AF-A422-4D83-7C964886D53D}"/>
              </a:ext>
            </a:extLst>
          </p:cNvPr>
          <p:cNvPicPr>
            <a:picLocks noChangeAspect="1"/>
          </p:cNvPicPr>
          <p:nvPr/>
        </p:nvPicPr>
        <p:blipFill>
          <a:blip r:embed="rId3"/>
          <a:stretch>
            <a:fillRect/>
          </a:stretch>
        </p:blipFill>
        <p:spPr>
          <a:xfrm>
            <a:off x="150439" y="2231372"/>
            <a:ext cx="3335711" cy="2223807"/>
          </a:xfrm>
          <a:prstGeom prst="rect">
            <a:avLst/>
          </a:prstGeom>
        </p:spPr>
      </p:pic>
      <p:sp>
        <p:nvSpPr>
          <p:cNvPr id="3" name="Oval 2">
            <a:extLst>
              <a:ext uri="{FF2B5EF4-FFF2-40B4-BE49-F238E27FC236}">
                <a16:creationId xmlns:a16="http://schemas.microsoft.com/office/drawing/2014/main" id="{1B70A709-B46B-B1FE-724B-1372AB003CF0}"/>
              </a:ext>
            </a:extLst>
          </p:cNvPr>
          <p:cNvSpPr/>
          <p:nvPr/>
        </p:nvSpPr>
        <p:spPr>
          <a:xfrm>
            <a:off x="80681" y="5427994"/>
            <a:ext cx="286154" cy="23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30125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E739-2949-4095-95DD-6F9E0EB61AB4}"/>
              </a:ext>
            </a:extLst>
          </p:cNvPr>
          <p:cNvSpPr>
            <a:spLocks noGrp="1"/>
          </p:cNvSpPr>
          <p:nvPr>
            <p:ph type="title"/>
          </p:nvPr>
        </p:nvSpPr>
        <p:spPr>
          <a:xfrm>
            <a:off x="1235675" y="879823"/>
            <a:ext cx="6952670" cy="1589225"/>
          </a:xfrm>
        </p:spPr>
        <p:txBody>
          <a:bodyPr/>
          <a:lstStyle/>
          <a:p>
            <a:r>
              <a:rPr lang="en-US" sz="4400" b="1">
                <a:latin typeface="Roboto" panose="02000000000000000000" pitchFamily="2" charset="0"/>
                <a:ea typeface="Roboto" panose="02000000000000000000" pitchFamily="2" charset="0"/>
              </a:rPr>
              <a:t>The Rubric &amp; The Process</a:t>
            </a:r>
            <a:endParaRPr lang="en-US"/>
          </a:p>
        </p:txBody>
      </p:sp>
      <p:sp>
        <p:nvSpPr>
          <p:cNvPr id="4" name="Slide Number Placeholder 3">
            <a:extLst>
              <a:ext uri="{FF2B5EF4-FFF2-40B4-BE49-F238E27FC236}">
                <a16:creationId xmlns:a16="http://schemas.microsoft.com/office/drawing/2014/main" id="{5D26B0C7-0489-4ACA-9404-36DA1FF46B30}"/>
              </a:ext>
            </a:extLst>
          </p:cNvPr>
          <p:cNvSpPr>
            <a:spLocks noGrp="1"/>
          </p:cNvSpPr>
          <p:nvPr>
            <p:ph type="sldNum" idx="12"/>
          </p:nvPr>
        </p:nvSpPr>
        <p:spPr/>
        <p:txBody>
          <a:bodyPr/>
          <a:lstStyle/>
          <a:p>
            <a:fld id="{00000000-1234-1234-1234-123412341234}" type="slidenum">
              <a:rPr lang="en" smtClean="0"/>
              <a:pPr/>
              <a:t>9</a:t>
            </a:fld>
            <a:endParaRPr lang="en"/>
          </a:p>
        </p:txBody>
      </p:sp>
      <p:pic>
        <p:nvPicPr>
          <p:cNvPr id="5" name="Picture 4">
            <a:extLst>
              <a:ext uri="{FF2B5EF4-FFF2-40B4-BE49-F238E27FC236}">
                <a16:creationId xmlns:a16="http://schemas.microsoft.com/office/drawing/2014/main" id="{1A49FF1B-9FDF-4C14-B3B4-3274A2DAF3C7}"/>
              </a:ext>
            </a:extLst>
          </p:cNvPr>
          <p:cNvPicPr>
            <a:picLocks noChangeAspect="1"/>
          </p:cNvPicPr>
          <p:nvPr/>
        </p:nvPicPr>
        <p:blipFill>
          <a:blip r:embed="rId3"/>
          <a:stretch>
            <a:fillRect/>
          </a:stretch>
        </p:blipFill>
        <p:spPr>
          <a:xfrm>
            <a:off x="3592147" y="2986460"/>
            <a:ext cx="1959705" cy="1959705"/>
          </a:xfrm>
          <a:prstGeom prst="rect">
            <a:avLst/>
          </a:prstGeom>
        </p:spPr>
      </p:pic>
      <p:sp>
        <p:nvSpPr>
          <p:cNvPr id="6" name="Isosceles Triangle 5">
            <a:extLst>
              <a:ext uri="{FF2B5EF4-FFF2-40B4-BE49-F238E27FC236}">
                <a16:creationId xmlns:a16="http://schemas.microsoft.com/office/drawing/2014/main" id="{93246078-0BF8-FC2C-827F-0A340F0ECD19}"/>
              </a:ext>
            </a:extLst>
          </p:cNvPr>
          <p:cNvSpPr/>
          <p:nvPr/>
        </p:nvSpPr>
        <p:spPr>
          <a:xfrm>
            <a:off x="70283" y="5419037"/>
            <a:ext cx="330865" cy="2687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244638"/>
      </p:ext>
    </p:extLst>
  </p:cSld>
  <p:clrMapOvr>
    <a:masterClrMapping/>
  </p:clrMapOvr>
</p:sld>
</file>

<file path=ppt/theme/theme1.xml><?xml version="1.0" encoding="utf-8"?>
<a:theme xmlns:a="http://schemas.openxmlformats.org/drawingml/2006/main" name="Office Theme">
  <a:themeElements>
    <a:clrScheme name="UAGC">
      <a:dk1>
        <a:srgbClr val="000000"/>
      </a:dk1>
      <a:lt1>
        <a:srgbClr val="FFFFFF"/>
      </a:lt1>
      <a:dk2>
        <a:srgbClr val="0C234B"/>
      </a:dk2>
      <a:lt2>
        <a:srgbClr val="AB0520"/>
      </a:lt2>
      <a:accent1>
        <a:srgbClr val="81D3EB"/>
      </a:accent1>
      <a:accent2>
        <a:srgbClr val="EF9600"/>
      </a:accent2>
      <a:accent3>
        <a:srgbClr val="0076A8"/>
      </a:accent3>
      <a:accent4>
        <a:srgbClr val="611244"/>
      </a:accent4>
      <a:accent5>
        <a:srgbClr val="007D8A"/>
      </a:accent5>
      <a:accent6>
        <a:srgbClr val="F9E17D"/>
      </a:accent6>
      <a:hlink>
        <a:srgbClr val="AB0520"/>
      </a:hlink>
      <a:folHlink>
        <a:srgbClr val="98A3A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AGC_PP_Classic Design_Charts and Numbers_Template_2020-11-16_FINAL.potm" id="{7A0E9724-2665-4D77-850E-FDADDFCE12D5}" vid="{DE0F441F-11CF-4744-BEF3-B1CF5E7868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651C1163FD144CA5C1B5A85F85E989" ma:contentTypeVersion="14" ma:contentTypeDescription="Create a new document." ma:contentTypeScope="" ma:versionID="be678ded118ce939d917ba5e5495f433">
  <xsd:schema xmlns:xsd="http://www.w3.org/2001/XMLSchema" xmlns:xs="http://www.w3.org/2001/XMLSchema" xmlns:p="http://schemas.microsoft.com/office/2006/metadata/properties" xmlns:ns3="62e75202-d81f-49cf-8cdf-43a5ee614ffa" xmlns:ns4="1ef23f2e-bdb3-4f8d-acb0-99b59c8f2ddf" targetNamespace="http://schemas.microsoft.com/office/2006/metadata/properties" ma:root="true" ma:fieldsID="89678b9f548acaca7215443dab0b49f6" ns3:_="" ns4:_="">
    <xsd:import namespace="62e75202-d81f-49cf-8cdf-43a5ee614ffa"/>
    <xsd:import namespace="1ef23f2e-bdb3-4f8d-acb0-99b59c8f2dd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e75202-d81f-49cf-8cdf-43a5ee614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f23f2e-bdb3-4f8d-acb0-99b59c8f2d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9303ED-252C-4EA1-9ADA-E8E039678D20}">
  <ds:schemaRefs>
    <ds:schemaRef ds:uri="1ef23f2e-bdb3-4f8d-acb0-99b59c8f2ddf"/>
    <ds:schemaRef ds:uri="http://schemas.openxmlformats.org/package/2006/metadata/core-properties"/>
    <ds:schemaRef ds:uri="http://schemas.microsoft.com/office/2006/documentManagement/types"/>
    <ds:schemaRef ds:uri="http://purl.org/dc/dcmitype/"/>
    <ds:schemaRef ds:uri="http://www.w3.org/XML/1998/namespace"/>
    <ds:schemaRef ds:uri="http://purl.org/dc/elements/1.1/"/>
    <ds:schemaRef ds:uri="http://purl.org/dc/terms/"/>
    <ds:schemaRef ds:uri="http://schemas.microsoft.com/office/2006/metadata/properties"/>
    <ds:schemaRef ds:uri="http://schemas.microsoft.com/office/infopath/2007/PartnerControls"/>
    <ds:schemaRef ds:uri="62e75202-d81f-49cf-8cdf-43a5ee614ffa"/>
  </ds:schemaRefs>
</ds:datastoreItem>
</file>

<file path=customXml/itemProps2.xml><?xml version="1.0" encoding="utf-8"?>
<ds:datastoreItem xmlns:ds="http://schemas.openxmlformats.org/officeDocument/2006/customXml" ds:itemID="{5A70DDA0-0324-4779-9F3E-CCD1812A0C32}">
  <ds:schemaRefs>
    <ds:schemaRef ds:uri="http://schemas.microsoft.com/sharepoint/v3/contenttype/forms"/>
  </ds:schemaRefs>
</ds:datastoreItem>
</file>

<file path=customXml/itemProps3.xml><?xml version="1.0" encoding="utf-8"?>
<ds:datastoreItem xmlns:ds="http://schemas.openxmlformats.org/officeDocument/2006/customXml" ds:itemID="{92F81FEB-F3E1-4F6D-8C71-DDFC60F902B3}">
  <ds:schemaRefs>
    <ds:schemaRef ds:uri="1ef23f2e-bdb3-4f8d-acb0-99b59c8f2ddf"/>
    <ds:schemaRef ds:uri="62e75202-d81f-49cf-8cdf-43a5ee614f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UAGC_PP_Classic Design_Charts and Numbers_Template_2020-11-16_FINAL</Template>
  <TotalTime>7</TotalTime>
  <Words>2832</Words>
  <Application>Microsoft Office PowerPoint</Application>
  <PresentationFormat>On-screen Show (16:10)</PresentationFormat>
  <Paragraphs>356</Paragraphs>
  <Slides>37</Slides>
  <Notes>36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Walking the Walk:  Assessing Curriculum for Diversity, Equity, and Inclusion</vt:lpstr>
      <vt:lpstr>University of Arizona Global Campus</vt:lpstr>
      <vt:lpstr>University of Arizona Global Campus  </vt:lpstr>
      <vt:lpstr>University of Arizona Global Campus</vt:lpstr>
      <vt:lpstr>Context</vt:lpstr>
      <vt:lpstr>DEI COURSE AUDIT RUBRIC</vt:lpstr>
      <vt:lpstr>DEI COURSE AUDIT RUBRIC</vt:lpstr>
      <vt:lpstr>PRACTITIONER</vt:lpstr>
      <vt:lpstr>The Rubric &amp; The Process</vt:lpstr>
      <vt:lpstr>Rubric Framework</vt:lpstr>
      <vt:lpstr>Rubric Framework</vt:lpstr>
      <vt:lpstr>Rubric Framework</vt:lpstr>
      <vt:lpstr>Rubric Framework</vt:lpstr>
      <vt:lpstr>Rubric Framework</vt:lpstr>
      <vt:lpstr>The Rubric – The Process</vt:lpstr>
      <vt:lpstr>9 Standards on the DEI Rubric</vt:lpstr>
      <vt:lpstr>ENG225 DEI Rubric – Learning Outcomes</vt:lpstr>
      <vt:lpstr>ENG225 DEI Rubric – Learning Outcomes</vt:lpstr>
      <vt:lpstr>ENG225 DEI Rubric – Learning Outcomes</vt:lpstr>
      <vt:lpstr>ENG225 DEI Rubric – Learning Outcomes</vt:lpstr>
      <vt:lpstr>ENG225 DEI Rubric – Learning Activities</vt:lpstr>
      <vt:lpstr>ENG225 DEI Rubric – Learning Activities</vt:lpstr>
      <vt:lpstr>ENG225 DEI Rubric – Learning Activities</vt:lpstr>
      <vt:lpstr>ENG225 DEI Rubric – Learning Activities</vt:lpstr>
      <vt:lpstr>ENG225 DEI Rubric – Learning Activities</vt:lpstr>
      <vt:lpstr>ECD305 – DEI Rubric Feedback</vt:lpstr>
      <vt:lpstr>Example of CLO Modifications</vt:lpstr>
      <vt:lpstr>ECD305 – Variety of Options</vt:lpstr>
      <vt:lpstr>ECD310 -  DEI Rubric Feedback</vt:lpstr>
      <vt:lpstr>ECD310 -  DEI Rubric Feedback</vt:lpstr>
      <vt:lpstr>DEI Course Audit Rubric – Self Reflection</vt:lpstr>
      <vt:lpstr>Audit Process: What We’ve Learned</vt:lpstr>
      <vt:lpstr>Updates to DEI Course Audit Process</vt:lpstr>
      <vt:lpstr>Identified Gaps in Faculty Knowledge and Training</vt:lpstr>
      <vt:lpstr>Faculty Perspective</vt:lpstr>
      <vt:lpstr>Unlimited Benefits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2021 Commencement Faculty Meet &amp; Greet Info Session</dc:title>
  <dc:creator>Miller, Newton</dc:creator>
  <cp:lastModifiedBy>Jennifer Zaur</cp:lastModifiedBy>
  <cp:revision>62</cp:revision>
  <dcterms:created xsi:type="dcterms:W3CDTF">2022-04-05T01:34:35Z</dcterms:created>
  <dcterms:modified xsi:type="dcterms:W3CDTF">2022-11-06T01:29:11Z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0x0101007B651C1163FD144CA5C1B5A85F85E989</vt:lpwstr>
  </property>
  <property fmtid="{D5CDD505-2E9C-101B-9397-08002B2CF9AE}" pid="3" name="Order">
    <vt:r8>1300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