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Merriweather" panose="020B0604020202020204" charset="0"/>
      <p:regular r:id="rId21"/>
      <p:bold r:id="rId22"/>
      <p:italic r:id="rId23"/>
      <p:boldItalic r:id="rId24"/>
    </p:embeddedFont>
    <p:embeddedFont>
      <p:font typeface="Roboto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4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71645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58a98833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58a98833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58a98833f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58a98833f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58a98833f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58a98833f_2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58a98833f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58a98833f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58a98833f_2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58a98833f_2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58a98833f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58a98833f_2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58a98833f_2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58a98833f_2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58a98833f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58a98833f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58a98833f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58a98833f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58a98833f_0_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58a98833f_0_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58a98833f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58a98833f_0_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58a98833f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58a98833f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8a98833f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8a98833f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58a98833f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58a98833f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58a98833f_0_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58a98833f_0_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58a98833f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58a98833f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58a98833f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58a98833f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clark@unoh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clark@unoh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605975" y="306550"/>
            <a:ext cx="6600300" cy="23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Connecting QM Program Certification &amp; HLC Open Pathway Quality Initiative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4211525" y="364681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Lisa Clark Ph.D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Associate VPAA &amp; Dean of Online Programs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University of Northwestern Ohio (UNOH)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ctrTitle"/>
          </p:nvPr>
        </p:nvSpPr>
        <p:spPr>
          <a:xfrm>
            <a:off x="605975" y="306550"/>
            <a:ext cx="6600300" cy="23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Connecting QM Program Certification &amp; HLC Open Pathway Quality Initiative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subTitle" idx="1"/>
          </p:nvPr>
        </p:nvSpPr>
        <p:spPr>
          <a:xfrm>
            <a:off x="4211525" y="364681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Lisa Clark Ph.D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Associate VPAA &amp; Dean of Online Programs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University of Northwestern Ohio (UNOH)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11725" y="369950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Connections between initiatives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2015 Centralized oversight of online programs (gave our Virtual College a home)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Dean of Online Programs Developed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1600" y="1721550"/>
            <a:ext cx="3445944" cy="195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3"/>
          <p:cNvSpPr txBox="1"/>
          <p:nvPr/>
        </p:nvSpPr>
        <p:spPr>
          <a:xfrm>
            <a:off x="6441275" y="4607725"/>
            <a:ext cx="59400" cy="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3"/>
          <p:cNvSpPr txBox="1"/>
          <p:nvPr/>
        </p:nvSpPr>
        <p:spPr>
          <a:xfrm>
            <a:off x="5774525" y="3976700"/>
            <a:ext cx="259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Quality Matters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Connections between initiatives</a:t>
            </a:r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400"/>
              <a:t>Late 2017 promoted to Associate VPAA</a:t>
            </a:r>
            <a:r>
              <a:rPr lang="en" sz="1500"/>
              <a:t>	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Ongoing initiatives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Assessment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Program review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Professional development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Accreditation</a:t>
            </a:r>
            <a:endParaRPr sz="1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 Learning Commission (HLC) Requirements	</a:t>
            </a:r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UNOH is in the HLC Open Pathway</a:t>
            </a:r>
            <a:endParaRPr sz="17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10 year cycle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Various checkpoints along the way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Quality Initiative Required</a:t>
            </a:r>
            <a:endParaRPr sz="1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Merging QA Initiatives</a:t>
            </a:r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Quality Assurance Initiatives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Quality online programs (2015)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Maintaining good standing with regional accrediting body (2016)	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Fulfilling plans from previous report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Benefits to Merging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Avoid Resource Duplication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Working with previously validated initiatives</a:t>
            </a:r>
            <a:endParaRPr sz="1600"/>
          </a:p>
        </p:txBody>
      </p:sp>
      <p:pic>
        <p:nvPicPr>
          <p:cNvPr id="151" name="Google Shape;15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700" y="1741200"/>
            <a:ext cx="3064575" cy="306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157" name="Google Shape;157;p2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Building the 2026 reaffirmation of accreditation assurance argument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Improving the online learner experience at UNOH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Overlap = Same Outcomes	</a:t>
            </a:r>
            <a:endParaRPr/>
          </a:p>
        </p:txBody>
      </p:sp>
      <p:sp>
        <p:nvSpPr>
          <p:cNvPr id="163" name="Google Shape;163;p2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Overlap</a:t>
            </a:r>
            <a:endParaRPr sz="180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QM Program Reviews</a:t>
            </a:r>
            <a:endParaRPr sz="1400"/>
          </a:p>
          <a:p>
            <a:pPr marL="1371600" lvl="2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Program Design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Teaching Support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Learner Support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Learner Success</a:t>
            </a:r>
            <a:endParaRPr sz="120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Data Collection- 3 years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Shared Outcomes</a:t>
            </a:r>
            <a:endParaRPr sz="18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Recognized stamp of quality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Data driven decisions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Matches HLC expectations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69" name="Google Shape;169;p2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Submit quality initiative proposal to HLC (2021)</a:t>
            </a:r>
            <a:endParaRPr sz="160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Complete original 5 year strategic plan for UNOH online (year 5- 2019)</a:t>
            </a:r>
            <a:endParaRPr sz="160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Year 5 has a focus on data analysis</a:t>
            </a:r>
            <a:endParaRPr sz="140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Develop the next phase of the strategic plan for UNOH online that reflects both the QM Program Review  Initiative &amp; the HLC Quality Initiative</a:t>
            </a:r>
            <a:endParaRPr sz="160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Both initiatives due to be completed during years 5-9 of our accreditation cycle (2021-2025)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lclark@unoh.edu</a:t>
            </a:r>
            <a:r>
              <a:rPr lang="en"/>
              <a:t>	</a:t>
            </a:r>
            <a:endParaRPr/>
          </a:p>
        </p:txBody>
      </p:sp>
      <p:sp>
        <p:nvSpPr>
          <p:cNvPr id="175" name="Google Shape;175;p3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Thank you for attending this session!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369950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Connections between initiatives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2015 Centralized oversight of online programs (gave our Virtual College a home)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Dean of Online Programs Developed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1600" y="1721550"/>
            <a:ext cx="3445944" cy="19598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6441275" y="4607725"/>
            <a:ext cx="59400" cy="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5774525" y="3976700"/>
            <a:ext cx="2595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Quality Matters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Connections between initiatives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400"/>
              <a:t>Late 2017 promoted to Associate VPAA</a:t>
            </a:r>
            <a:r>
              <a:rPr lang="en" sz="1500"/>
              <a:t>	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Ongoing initiatives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Assessment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Program review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Professional development</a:t>
            </a:r>
            <a:endParaRPr sz="1300"/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Accreditation</a:t>
            </a: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 Learning Commission (HLC) Requirements	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UNOH is in the HLC Open Pathway</a:t>
            </a:r>
            <a:endParaRPr sz="17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10 year cycle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Various checkpoints along the way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Quality Initiative Required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Merging QA Initiatives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Quality Assurance Initiatives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Quality online programs (2015)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Maintaining good standing with regional accrediting body (2016)	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Fulfilling plans from previous report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Benefits to Merging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Avoid Resource Duplication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Working with previously validated initiatives</a:t>
            </a:r>
            <a:endParaRPr sz="1600"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700" y="1741200"/>
            <a:ext cx="3064575" cy="306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Building the 2026 reaffirmation of accreditation assurance argument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Improving the online learner experience at UNOH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Overlap = Same Outcomes	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Overlap</a:t>
            </a:r>
            <a:endParaRPr sz="180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QM Program Reviews</a:t>
            </a:r>
            <a:endParaRPr sz="1400"/>
          </a:p>
          <a:p>
            <a:pPr marL="1371600" lvl="2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Program Design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Teaching Support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Learner Support</a:t>
            </a:r>
            <a:endParaRPr sz="120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Online Learner Success</a:t>
            </a:r>
            <a:endParaRPr sz="120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Data Collection- 3 years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Shared Outcomes</a:t>
            </a:r>
            <a:endParaRPr sz="18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Recognized stamp of quality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Data driven decisions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Matches HLC expectations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Submit quality initiative proposal to HLC (2021)</a:t>
            </a:r>
            <a:endParaRPr sz="160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Complete original 5 year strategic plan for UNOH online (year 5- 2019)</a:t>
            </a:r>
            <a:endParaRPr sz="160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Year 5 has a focus on data analysis</a:t>
            </a:r>
            <a:endParaRPr sz="140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Develop the next phase of the strategic plan for UNOH online that reflects both the QM Program Review  Initiative &amp; the HLC Quality Initiative</a:t>
            </a:r>
            <a:endParaRPr sz="160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Both initiatives due to be completed during years 5-9 of our accreditation cycle (2021-2025)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lclark@unoh.edu</a:t>
            </a:r>
            <a:r>
              <a:rPr lang="en"/>
              <a:t>	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Thank you for attending this session!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On-screen Show (16:9)</PresentationFormat>
  <Paragraphs>106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Merriweather</vt:lpstr>
      <vt:lpstr>Roboto</vt:lpstr>
      <vt:lpstr>Paradigm</vt:lpstr>
      <vt:lpstr>Connecting QM Program Certification &amp; HLC Open Pathway Quality Initiative </vt:lpstr>
      <vt:lpstr>Making Connections between initiatives</vt:lpstr>
      <vt:lpstr>Making Connections between initiatives</vt:lpstr>
      <vt:lpstr>Higher Learning Commission (HLC) Requirements </vt:lpstr>
      <vt:lpstr>Merging QA Initiatives</vt:lpstr>
      <vt:lpstr>Goals</vt:lpstr>
      <vt:lpstr>Overlap = Same Outcomes </vt:lpstr>
      <vt:lpstr>Next Steps</vt:lpstr>
      <vt:lpstr>Questions?  lclark@unoh.edu </vt:lpstr>
      <vt:lpstr>Connecting QM Program Certification &amp; HLC Open Pathway Quality Initiative </vt:lpstr>
      <vt:lpstr>Making Connections between initiatives</vt:lpstr>
      <vt:lpstr>Making Connections between initiatives</vt:lpstr>
      <vt:lpstr>Higher Learning Commission (HLC) Requirements </vt:lpstr>
      <vt:lpstr>Merging QA Initiatives</vt:lpstr>
      <vt:lpstr>Goals</vt:lpstr>
      <vt:lpstr>Overlap = Same Outcomes </vt:lpstr>
      <vt:lpstr>Next Steps</vt:lpstr>
      <vt:lpstr>Questions?  lclark@unoh.edu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QM Program Certification &amp; HLC Open Pathway Quality Initiative </dc:title>
  <dc:creator>Lisa Clark</dc:creator>
  <cp:lastModifiedBy>Lisa Clark</cp:lastModifiedBy>
  <cp:revision>1</cp:revision>
  <dcterms:modified xsi:type="dcterms:W3CDTF">2018-10-31T18:36:23Z</dcterms:modified>
</cp:coreProperties>
</file>