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7"/>
  </p:notesMasterIdLst>
  <p:sldIdLst>
    <p:sldId id="257" r:id="rId5"/>
    <p:sldId id="259" r:id="rId6"/>
    <p:sldId id="270" r:id="rId7"/>
    <p:sldId id="260" r:id="rId8"/>
    <p:sldId id="262" r:id="rId9"/>
    <p:sldId id="265" r:id="rId10"/>
    <p:sldId id="266" r:id="rId11"/>
    <p:sldId id="268" r:id="rId12"/>
    <p:sldId id="271" r:id="rId13"/>
    <p:sldId id="272" r:id="rId14"/>
    <p:sldId id="27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800" autoAdjust="0"/>
  </p:normalViewPr>
  <p:slideViewPr>
    <p:cSldViewPr snapToGrid="0">
      <p:cViewPr varScale="1">
        <p:scale>
          <a:sx n="79" d="100"/>
          <a:sy n="79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BE396-FAFB-4995-9376-37AFA44181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7B737E-5404-45A3-9203-CECEB68E1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do you stay current in your field? </a:t>
          </a:r>
        </a:p>
      </dgm:t>
    </dgm:pt>
    <dgm:pt modelId="{AF919705-40D6-453E-BEAD-C6A11C198256}" type="parTrans" cxnId="{C1CC74D7-84C9-49DE-B3F7-E43C883EDD60}">
      <dgm:prSet/>
      <dgm:spPr/>
      <dgm:t>
        <a:bodyPr/>
        <a:lstStyle/>
        <a:p>
          <a:endParaRPr lang="en-US"/>
        </a:p>
      </dgm:t>
    </dgm:pt>
    <dgm:pt modelId="{AA83A05D-A46A-469D-BE74-608C1D5A329A}" type="sibTrans" cxnId="{C1CC74D7-84C9-49DE-B3F7-E43C883EDD60}">
      <dgm:prSet/>
      <dgm:spPr/>
      <dgm:t>
        <a:bodyPr/>
        <a:lstStyle/>
        <a:p>
          <a:endParaRPr lang="en-US"/>
        </a:p>
      </dgm:t>
    </dgm:pt>
    <dgm:pt modelId="{435CA95B-67FD-4C4B-A3DF-81FF17A133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do you prepare for consultations?</a:t>
          </a:r>
        </a:p>
      </dgm:t>
    </dgm:pt>
    <dgm:pt modelId="{062AFDE3-E98B-46D8-BE73-8B189BE4D081}" type="parTrans" cxnId="{65DD5FD8-3D8B-4D5F-806F-AF536540F800}">
      <dgm:prSet/>
      <dgm:spPr/>
      <dgm:t>
        <a:bodyPr/>
        <a:lstStyle/>
        <a:p>
          <a:endParaRPr lang="en-US"/>
        </a:p>
      </dgm:t>
    </dgm:pt>
    <dgm:pt modelId="{57F6DE98-DA8C-4EEE-A509-DEC74FA3AA2A}" type="sibTrans" cxnId="{65DD5FD8-3D8B-4D5F-806F-AF536540F800}">
      <dgm:prSet/>
      <dgm:spPr/>
      <dgm:t>
        <a:bodyPr/>
        <a:lstStyle/>
        <a:p>
          <a:endParaRPr lang="en-US"/>
        </a:p>
      </dgm:t>
    </dgm:pt>
    <dgm:pt modelId="{3B693462-AE55-4E1C-B70B-D1E46E649F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tools do you keep in your tool belt?</a:t>
          </a:r>
        </a:p>
      </dgm:t>
    </dgm:pt>
    <dgm:pt modelId="{93DA0FCA-C0D0-4A85-B315-C9E6FA610FAE}" type="parTrans" cxnId="{BFAA2D50-6C29-47F2-B478-0586F894E745}">
      <dgm:prSet/>
      <dgm:spPr/>
      <dgm:t>
        <a:bodyPr/>
        <a:lstStyle/>
        <a:p>
          <a:endParaRPr lang="en-US"/>
        </a:p>
      </dgm:t>
    </dgm:pt>
    <dgm:pt modelId="{C1328143-2651-44AD-AB5C-25A0B14B43F0}" type="sibTrans" cxnId="{BFAA2D50-6C29-47F2-B478-0586F894E745}">
      <dgm:prSet/>
      <dgm:spPr/>
      <dgm:t>
        <a:bodyPr/>
        <a:lstStyle/>
        <a:p>
          <a:endParaRPr lang="en-US"/>
        </a:p>
      </dgm:t>
    </dgm:pt>
    <dgm:pt modelId="{EFCC01F0-6CA5-4E31-BCD5-2F9C3EBDFD84}" type="pres">
      <dgm:prSet presAssocID="{A98BE396-FAFB-4995-9376-37AFA44181C3}" presName="root" presStyleCnt="0">
        <dgm:presLayoutVars>
          <dgm:dir/>
          <dgm:resizeHandles val="exact"/>
        </dgm:presLayoutVars>
      </dgm:prSet>
      <dgm:spPr/>
    </dgm:pt>
    <dgm:pt modelId="{5DCBD9D3-74FC-491D-9D3C-D71E297BFECB}" type="pres">
      <dgm:prSet presAssocID="{887B737E-5404-45A3-9203-CECEB68E1574}" presName="compNode" presStyleCnt="0"/>
      <dgm:spPr/>
    </dgm:pt>
    <dgm:pt modelId="{F9401DAA-52AE-4A92-B8B3-566A567E4AEB}" type="pres">
      <dgm:prSet presAssocID="{887B737E-5404-45A3-9203-CECEB68E1574}" presName="bgRect" presStyleLbl="bgShp" presStyleIdx="0" presStyleCnt="3"/>
      <dgm:spPr/>
    </dgm:pt>
    <dgm:pt modelId="{1026B035-89C8-4D2B-9F0D-ECB63040B585}" type="pres">
      <dgm:prSet presAssocID="{887B737E-5404-45A3-9203-CECEB68E15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E490E22A-9B29-4CD5-89AE-52F340596E02}" type="pres">
      <dgm:prSet presAssocID="{887B737E-5404-45A3-9203-CECEB68E1574}" presName="spaceRect" presStyleCnt="0"/>
      <dgm:spPr/>
    </dgm:pt>
    <dgm:pt modelId="{0ED059F5-E249-4613-9B11-33A8C8761CE8}" type="pres">
      <dgm:prSet presAssocID="{887B737E-5404-45A3-9203-CECEB68E1574}" presName="parTx" presStyleLbl="revTx" presStyleIdx="0" presStyleCnt="3">
        <dgm:presLayoutVars>
          <dgm:chMax val="0"/>
          <dgm:chPref val="0"/>
        </dgm:presLayoutVars>
      </dgm:prSet>
      <dgm:spPr/>
    </dgm:pt>
    <dgm:pt modelId="{B6FDE46D-31ED-4CC8-9B7E-35F91A9C5F37}" type="pres">
      <dgm:prSet presAssocID="{AA83A05D-A46A-469D-BE74-608C1D5A329A}" presName="sibTrans" presStyleCnt="0"/>
      <dgm:spPr/>
    </dgm:pt>
    <dgm:pt modelId="{6E944534-6BAC-40FC-8ACA-6FBE727289B5}" type="pres">
      <dgm:prSet presAssocID="{435CA95B-67FD-4C4B-A3DF-81FF17A1333C}" presName="compNode" presStyleCnt="0"/>
      <dgm:spPr/>
    </dgm:pt>
    <dgm:pt modelId="{C6E80593-C4F0-4720-97E1-92E5984C1B86}" type="pres">
      <dgm:prSet presAssocID="{435CA95B-67FD-4C4B-A3DF-81FF17A1333C}" presName="bgRect" presStyleLbl="bgShp" presStyleIdx="1" presStyleCnt="3"/>
      <dgm:spPr/>
    </dgm:pt>
    <dgm:pt modelId="{3FFC9281-0E8B-4742-9ADB-0AF90E83B8FF}" type="pres">
      <dgm:prSet presAssocID="{435CA95B-67FD-4C4B-A3DF-81FF17A133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B3B2EC13-D9BD-4738-A473-0370D57D0DD6}" type="pres">
      <dgm:prSet presAssocID="{435CA95B-67FD-4C4B-A3DF-81FF17A1333C}" presName="spaceRect" presStyleCnt="0"/>
      <dgm:spPr/>
    </dgm:pt>
    <dgm:pt modelId="{22E84BB7-61D3-4905-8AB5-E100E37EAAD1}" type="pres">
      <dgm:prSet presAssocID="{435CA95B-67FD-4C4B-A3DF-81FF17A1333C}" presName="parTx" presStyleLbl="revTx" presStyleIdx="1" presStyleCnt="3">
        <dgm:presLayoutVars>
          <dgm:chMax val="0"/>
          <dgm:chPref val="0"/>
        </dgm:presLayoutVars>
      </dgm:prSet>
      <dgm:spPr/>
    </dgm:pt>
    <dgm:pt modelId="{CE166951-9FD3-40FF-A492-8F92AC3CC6BF}" type="pres">
      <dgm:prSet presAssocID="{57F6DE98-DA8C-4EEE-A509-DEC74FA3AA2A}" presName="sibTrans" presStyleCnt="0"/>
      <dgm:spPr/>
    </dgm:pt>
    <dgm:pt modelId="{BFBC5BF1-98E2-4196-985A-AF56C0DD32A6}" type="pres">
      <dgm:prSet presAssocID="{3B693462-AE55-4E1C-B70B-D1E46E649F6D}" presName="compNode" presStyleCnt="0"/>
      <dgm:spPr/>
    </dgm:pt>
    <dgm:pt modelId="{E1BF007B-87C8-4C38-BC50-A8CCFA136163}" type="pres">
      <dgm:prSet presAssocID="{3B693462-AE55-4E1C-B70B-D1E46E649F6D}" presName="bgRect" presStyleLbl="bgShp" presStyleIdx="2" presStyleCnt="3"/>
      <dgm:spPr/>
    </dgm:pt>
    <dgm:pt modelId="{F9B24CD2-A1A8-4728-9DBD-AF5D19FEDA01}" type="pres">
      <dgm:prSet presAssocID="{3B693462-AE55-4E1C-B70B-D1E46E649F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7553381-E805-46C0-9BE9-74F791566E7F}" type="pres">
      <dgm:prSet presAssocID="{3B693462-AE55-4E1C-B70B-D1E46E649F6D}" presName="spaceRect" presStyleCnt="0"/>
      <dgm:spPr/>
    </dgm:pt>
    <dgm:pt modelId="{12AC4AB6-5453-44BA-844F-51B852DDF798}" type="pres">
      <dgm:prSet presAssocID="{3B693462-AE55-4E1C-B70B-D1E46E649F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FAA2D50-6C29-47F2-B478-0586F894E745}" srcId="{A98BE396-FAFB-4995-9376-37AFA44181C3}" destId="{3B693462-AE55-4E1C-B70B-D1E46E649F6D}" srcOrd="2" destOrd="0" parTransId="{93DA0FCA-C0D0-4A85-B315-C9E6FA610FAE}" sibTransId="{C1328143-2651-44AD-AB5C-25A0B14B43F0}"/>
    <dgm:cxn modelId="{3C6C5999-58DB-43DB-8E15-4E93346DDD78}" type="presOf" srcId="{3B693462-AE55-4E1C-B70B-D1E46E649F6D}" destId="{12AC4AB6-5453-44BA-844F-51B852DDF798}" srcOrd="0" destOrd="0" presId="urn:microsoft.com/office/officeart/2018/2/layout/IconVerticalSolidList"/>
    <dgm:cxn modelId="{64FB3DA7-32D0-4014-AD79-0B366548BB8F}" type="presOf" srcId="{435CA95B-67FD-4C4B-A3DF-81FF17A1333C}" destId="{22E84BB7-61D3-4905-8AB5-E100E37EAAD1}" srcOrd="0" destOrd="0" presId="urn:microsoft.com/office/officeart/2018/2/layout/IconVerticalSolidList"/>
    <dgm:cxn modelId="{A09E90CC-87C7-4FA1-BE0C-20AA2CBEFDC4}" type="presOf" srcId="{887B737E-5404-45A3-9203-CECEB68E1574}" destId="{0ED059F5-E249-4613-9B11-33A8C8761CE8}" srcOrd="0" destOrd="0" presId="urn:microsoft.com/office/officeart/2018/2/layout/IconVerticalSolidList"/>
    <dgm:cxn modelId="{C1CC74D7-84C9-49DE-B3F7-E43C883EDD60}" srcId="{A98BE396-FAFB-4995-9376-37AFA44181C3}" destId="{887B737E-5404-45A3-9203-CECEB68E1574}" srcOrd="0" destOrd="0" parTransId="{AF919705-40D6-453E-BEAD-C6A11C198256}" sibTransId="{AA83A05D-A46A-469D-BE74-608C1D5A329A}"/>
    <dgm:cxn modelId="{65DD5FD8-3D8B-4D5F-806F-AF536540F800}" srcId="{A98BE396-FAFB-4995-9376-37AFA44181C3}" destId="{435CA95B-67FD-4C4B-A3DF-81FF17A1333C}" srcOrd="1" destOrd="0" parTransId="{062AFDE3-E98B-46D8-BE73-8B189BE4D081}" sibTransId="{57F6DE98-DA8C-4EEE-A509-DEC74FA3AA2A}"/>
    <dgm:cxn modelId="{927346FF-040B-4907-B4F1-5644B0E9A627}" type="presOf" srcId="{A98BE396-FAFB-4995-9376-37AFA44181C3}" destId="{EFCC01F0-6CA5-4E31-BCD5-2F9C3EBDFD84}" srcOrd="0" destOrd="0" presId="urn:microsoft.com/office/officeart/2018/2/layout/IconVerticalSolidList"/>
    <dgm:cxn modelId="{4695CE54-4C65-41A5-84CD-027D68BFE996}" type="presParOf" srcId="{EFCC01F0-6CA5-4E31-BCD5-2F9C3EBDFD84}" destId="{5DCBD9D3-74FC-491D-9D3C-D71E297BFECB}" srcOrd="0" destOrd="0" presId="urn:microsoft.com/office/officeart/2018/2/layout/IconVerticalSolidList"/>
    <dgm:cxn modelId="{F78642A0-C053-4DA4-806F-DE387D220E57}" type="presParOf" srcId="{5DCBD9D3-74FC-491D-9D3C-D71E297BFECB}" destId="{F9401DAA-52AE-4A92-B8B3-566A567E4AEB}" srcOrd="0" destOrd="0" presId="urn:microsoft.com/office/officeart/2018/2/layout/IconVerticalSolidList"/>
    <dgm:cxn modelId="{8FE2A526-0447-4E18-9B9E-40D5F2837D78}" type="presParOf" srcId="{5DCBD9D3-74FC-491D-9D3C-D71E297BFECB}" destId="{1026B035-89C8-4D2B-9F0D-ECB63040B585}" srcOrd="1" destOrd="0" presId="urn:microsoft.com/office/officeart/2018/2/layout/IconVerticalSolidList"/>
    <dgm:cxn modelId="{8C6BE7D2-F203-4A93-88C7-975AA98A23EB}" type="presParOf" srcId="{5DCBD9D3-74FC-491D-9D3C-D71E297BFECB}" destId="{E490E22A-9B29-4CD5-89AE-52F340596E02}" srcOrd="2" destOrd="0" presId="urn:microsoft.com/office/officeart/2018/2/layout/IconVerticalSolidList"/>
    <dgm:cxn modelId="{382832B9-21AD-4ABB-B9EE-F1CD14CA994B}" type="presParOf" srcId="{5DCBD9D3-74FC-491D-9D3C-D71E297BFECB}" destId="{0ED059F5-E249-4613-9B11-33A8C8761CE8}" srcOrd="3" destOrd="0" presId="urn:microsoft.com/office/officeart/2018/2/layout/IconVerticalSolidList"/>
    <dgm:cxn modelId="{E8D59160-A182-496A-A7A9-886AE20EB8E3}" type="presParOf" srcId="{EFCC01F0-6CA5-4E31-BCD5-2F9C3EBDFD84}" destId="{B6FDE46D-31ED-4CC8-9B7E-35F91A9C5F37}" srcOrd="1" destOrd="0" presId="urn:microsoft.com/office/officeart/2018/2/layout/IconVerticalSolidList"/>
    <dgm:cxn modelId="{DDE39E6A-A141-4ECA-8F0F-5829FA1FD147}" type="presParOf" srcId="{EFCC01F0-6CA5-4E31-BCD5-2F9C3EBDFD84}" destId="{6E944534-6BAC-40FC-8ACA-6FBE727289B5}" srcOrd="2" destOrd="0" presId="urn:microsoft.com/office/officeart/2018/2/layout/IconVerticalSolidList"/>
    <dgm:cxn modelId="{83A26C13-5C0F-4C2C-B9DA-C566C58A4CA4}" type="presParOf" srcId="{6E944534-6BAC-40FC-8ACA-6FBE727289B5}" destId="{C6E80593-C4F0-4720-97E1-92E5984C1B86}" srcOrd="0" destOrd="0" presId="urn:microsoft.com/office/officeart/2018/2/layout/IconVerticalSolidList"/>
    <dgm:cxn modelId="{7CB339E2-7D81-4330-AB4A-BD936546146F}" type="presParOf" srcId="{6E944534-6BAC-40FC-8ACA-6FBE727289B5}" destId="{3FFC9281-0E8B-4742-9ADB-0AF90E83B8FF}" srcOrd="1" destOrd="0" presId="urn:microsoft.com/office/officeart/2018/2/layout/IconVerticalSolidList"/>
    <dgm:cxn modelId="{29D17186-6821-43E0-942F-025D4C9236BC}" type="presParOf" srcId="{6E944534-6BAC-40FC-8ACA-6FBE727289B5}" destId="{B3B2EC13-D9BD-4738-A473-0370D57D0DD6}" srcOrd="2" destOrd="0" presId="urn:microsoft.com/office/officeart/2018/2/layout/IconVerticalSolidList"/>
    <dgm:cxn modelId="{5FE79474-7DB7-4A98-B641-62987BDBDDCA}" type="presParOf" srcId="{6E944534-6BAC-40FC-8ACA-6FBE727289B5}" destId="{22E84BB7-61D3-4905-8AB5-E100E37EAAD1}" srcOrd="3" destOrd="0" presId="urn:microsoft.com/office/officeart/2018/2/layout/IconVerticalSolidList"/>
    <dgm:cxn modelId="{40229307-F4D8-4E6F-B0B9-652611E7E882}" type="presParOf" srcId="{EFCC01F0-6CA5-4E31-BCD5-2F9C3EBDFD84}" destId="{CE166951-9FD3-40FF-A492-8F92AC3CC6BF}" srcOrd="3" destOrd="0" presId="urn:microsoft.com/office/officeart/2018/2/layout/IconVerticalSolidList"/>
    <dgm:cxn modelId="{CA239DE6-18F4-470A-99FF-F7A3229499FE}" type="presParOf" srcId="{EFCC01F0-6CA5-4E31-BCD5-2F9C3EBDFD84}" destId="{BFBC5BF1-98E2-4196-985A-AF56C0DD32A6}" srcOrd="4" destOrd="0" presId="urn:microsoft.com/office/officeart/2018/2/layout/IconVerticalSolidList"/>
    <dgm:cxn modelId="{4F93AF0E-9DCF-4291-91CA-339343766C14}" type="presParOf" srcId="{BFBC5BF1-98E2-4196-985A-AF56C0DD32A6}" destId="{E1BF007B-87C8-4C38-BC50-A8CCFA136163}" srcOrd="0" destOrd="0" presId="urn:microsoft.com/office/officeart/2018/2/layout/IconVerticalSolidList"/>
    <dgm:cxn modelId="{72FD256F-AA69-42E3-8611-EFD4C7638A7D}" type="presParOf" srcId="{BFBC5BF1-98E2-4196-985A-AF56C0DD32A6}" destId="{F9B24CD2-A1A8-4728-9DBD-AF5D19FEDA01}" srcOrd="1" destOrd="0" presId="urn:microsoft.com/office/officeart/2018/2/layout/IconVerticalSolidList"/>
    <dgm:cxn modelId="{103E60E5-3D2C-4908-8902-87D7179C89E9}" type="presParOf" srcId="{BFBC5BF1-98E2-4196-985A-AF56C0DD32A6}" destId="{17553381-E805-46C0-9BE9-74F791566E7F}" srcOrd="2" destOrd="0" presId="urn:microsoft.com/office/officeart/2018/2/layout/IconVerticalSolidList"/>
    <dgm:cxn modelId="{BD5AE800-9DF6-4257-8875-C30AE65C8948}" type="presParOf" srcId="{BFBC5BF1-98E2-4196-985A-AF56C0DD32A6}" destId="{12AC4AB6-5453-44BA-844F-51B852DDF7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D11DF-7ADE-4580-920E-B6D5E62E78B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F7B04-14B7-4934-B7B2-DE10B32614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Show your expertise</a:t>
          </a:r>
        </a:p>
      </dgm:t>
    </dgm:pt>
    <dgm:pt modelId="{D6740D00-9556-49DA-8F53-3FF04F3A783F}" type="parTrans" cxnId="{8BE45A4A-082F-461D-8FD2-F1518724D33E}">
      <dgm:prSet/>
      <dgm:spPr/>
      <dgm:t>
        <a:bodyPr/>
        <a:lstStyle/>
        <a:p>
          <a:endParaRPr lang="en-US"/>
        </a:p>
      </dgm:t>
    </dgm:pt>
    <dgm:pt modelId="{BDB60DAC-EE17-4834-BC2D-A36A90A40B54}" type="sibTrans" cxnId="{8BE45A4A-082F-461D-8FD2-F1518724D3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1290A4-10DC-43AC-BD05-30011F40A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examples of quality course design</a:t>
          </a:r>
        </a:p>
      </dgm:t>
    </dgm:pt>
    <dgm:pt modelId="{5A43902C-82A4-46E0-AA2C-0E1CCCC6FF50}" type="parTrans" cxnId="{2B756834-7DC3-4227-BECE-A4BF5B0D9B5C}">
      <dgm:prSet/>
      <dgm:spPr/>
      <dgm:t>
        <a:bodyPr/>
        <a:lstStyle/>
        <a:p>
          <a:endParaRPr lang="en-US"/>
        </a:p>
      </dgm:t>
    </dgm:pt>
    <dgm:pt modelId="{4DB5150E-F984-4497-A526-2C11558A4C83}" type="sibTrans" cxnId="{2B756834-7DC3-4227-BECE-A4BF5B0D9B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C289E3-498C-4B38-9452-BEB1C45E42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trust</a:t>
          </a:r>
        </a:p>
      </dgm:t>
    </dgm:pt>
    <dgm:pt modelId="{44F95575-C820-4505-A0ED-D8BBBA0C27C3}" type="parTrans" cxnId="{FFE890C0-4790-4D1A-B690-160A25A1978C}">
      <dgm:prSet/>
      <dgm:spPr/>
      <dgm:t>
        <a:bodyPr/>
        <a:lstStyle/>
        <a:p>
          <a:endParaRPr lang="en-US"/>
        </a:p>
      </dgm:t>
    </dgm:pt>
    <dgm:pt modelId="{1A17A187-73D7-48CA-B3E1-1B3671579923}" type="sibTrans" cxnId="{FFE890C0-4790-4D1A-B690-160A25A197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FCFA8B-2E3B-4181-B9C0-F29EABA8BF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Opportunity for faculty development</a:t>
          </a:r>
        </a:p>
      </dgm:t>
    </dgm:pt>
    <dgm:pt modelId="{CC194396-695B-43EE-8D85-F3AE0AE38B68}" type="parTrans" cxnId="{169AB983-450F-4057-9FCA-9CB829F4AFC6}">
      <dgm:prSet/>
      <dgm:spPr/>
      <dgm:t>
        <a:bodyPr/>
        <a:lstStyle/>
        <a:p>
          <a:endParaRPr lang="en-US"/>
        </a:p>
      </dgm:t>
    </dgm:pt>
    <dgm:pt modelId="{1EA896EB-A68A-4BB3-BFC8-6C9F3E4A7CFD}" type="sibTrans" cxnId="{169AB983-450F-4057-9FCA-9CB829F4AFC6}">
      <dgm:prSet/>
      <dgm:spPr/>
      <dgm:t>
        <a:bodyPr/>
        <a:lstStyle/>
        <a:p>
          <a:endParaRPr lang="en-US"/>
        </a:p>
      </dgm:t>
    </dgm:pt>
    <dgm:pt modelId="{F894E6CF-F0E0-4FD5-964A-BE27FCDF12C0}" type="pres">
      <dgm:prSet presAssocID="{CE4D11DF-7ADE-4580-920E-B6D5E62E78B0}" presName="root" presStyleCnt="0">
        <dgm:presLayoutVars>
          <dgm:dir/>
          <dgm:resizeHandles val="exact"/>
        </dgm:presLayoutVars>
      </dgm:prSet>
      <dgm:spPr/>
    </dgm:pt>
    <dgm:pt modelId="{3C6826DD-F2ED-4DE5-88BC-0FE42A58BE33}" type="pres">
      <dgm:prSet presAssocID="{CE4D11DF-7ADE-4580-920E-B6D5E62E78B0}" presName="container" presStyleCnt="0">
        <dgm:presLayoutVars>
          <dgm:dir/>
          <dgm:resizeHandles val="exact"/>
        </dgm:presLayoutVars>
      </dgm:prSet>
      <dgm:spPr/>
    </dgm:pt>
    <dgm:pt modelId="{E8711187-C1FC-4B32-9D04-88E981EBD6A6}" type="pres">
      <dgm:prSet presAssocID="{43EF7B04-14B7-4934-B7B2-DE10B32614E7}" presName="compNode" presStyleCnt="0"/>
      <dgm:spPr/>
    </dgm:pt>
    <dgm:pt modelId="{0C99DBC4-30AB-4337-B0C9-276C6CC61AA3}" type="pres">
      <dgm:prSet presAssocID="{43EF7B04-14B7-4934-B7B2-DE10B32614E7}" presName="iconBgRect" presStyleLbl="bgShp" presStyleIdx="0" presStyleCnt="4"/>
      <dgm:spPr/>
    </dgm:pt>
    <dgm:pt modelId="{2479D175-9F98-48B6-B2DA-A85A23EDFE82}" type="pres">
      <dgm:prSet presAssocID="{43EF7B04-14B7-4934-B7B2-DE10B32614E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0DA43637-21D0-4C8F-A434-6ECC1B414A42}" type="pres">
      <dgm:prSet presAssocID="{43EF7B04-14B7-4934-B7B2-DE10B32614E7}" presName="spaceRect" presStyleCnt="0"/>
      <dgm:spPr/>
    </dgm:pt>
    <dgm:pt modelId="{EAB8F247-3D7F-4DB4-BE27-12C36EDB7990}" type="pres">
      <dgm:prSet presAssocID="{43EF7B04-14B7-4934-B7B2-DE10B32614E7}" presName="textRect" presStyleLbl="revTx" presStyleIdx="0" presStyleCnt="4">
        <dgm:presLayoutVars>
          <dgm:chMax val="1"/>
          <dgm:chPref val="1"/>
        </dgm:presLayoutVars>
      </dgm:prSet>
      <dgm:spPr/>
    </dgm:pt>
    <dgm:pt modelId="{3DFB1791-2779-4866-8077-58B0ABF842B9}" type="pres">
      <dgm:prSet presAssocID="{BDB60DAC-EE17-4834-BC2D-A36A90A40B54}" presName="sibTrans" presStyleLbl="sibTrans2D1" presStyleIdx="0" presStyleCnt="0"/>
      <dgm:spPr/>
    </dgm:pt>
    <dgm:pt modelId="{308C3931-C232-465A-B2A4-90256D007AE4}" type="pres">
      <dgm:prSet presAssocID="{311290A4-10DC-43AC-BD05-30011F40A82E}" presName="compNode" presStyleCnt="0"/>
      <dgm:spPr/>
    </dgm:pt>
    <dgm:pt modelId="{1F531EA8-3E00-4CBF-8ACB-3FD784604DA4}" type="pres">
      <dgm:prSet presAssocID="{311290A4-10DC-43AC-BD05-30011F40A82E}" presName="iconBgRect" presStyleLbl="bgShp" presStyleIdx="1" presStyleCnt="4"/>
      <dgm:spPr/>
    </dgm:pt>
    <dgm:pt modelId="{F191AAF5-151E-49C3-AE64-DAA27694E1D2}" type="pres">
      <dgm:prSet presAssocID="{311290A4-10DC-43AC-BD05-30011F40A8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C5E98B-1399-4E66-BAC8-A0E540E1404C}" type="pres">
      <dgm:prSet presAssocID="{311290A4-10DC-43AC-BD05-30011F40A82E}" presName="spaceRect" presStyleCnt="0"/>
      <dgm:spPr/>
    </dgm:pt>
    <dgm:pt modelId="{7E1EE957-50D1-431F-8AC3-1A7DA9D602B7}" type="pres">
      <dgm:prSet presAssocID="{311290A4-10DC-43AC-BD05-30011F40A82E}" presName="textRect" presStyleLbl="revTx" presStyleIdx="1" presStyleCnt="4">
        <dgm:presLayoutVars>
          <dgm:chMax val="1"/>
          <dgm:chPref val="1"/>
        </dgm:presLayoutVars>
      </dgm:prSet>
      <dgm:spPr/>
    </dgm:pt>
    <dgm:pt modelId="{82D20D24-EC9E-47AF-A376-E21536949E07}" type="pres">
      <dgm:prSet presAssocID="{4DB5150E-F984-4497-A526-2C11558A4C83}" presName="sibTrans" presStyleLbl="sibTrans2D1" presStyleIdx="0" presStyleCnt="0"/>
      <dgm:spPr/>
    </dgm:pt>
    <dgm:pt modelId="{1A4F97F4-CCA9-4AB7-9A74-5F0AB7D1FA9A}" type="pres">
      <dgm:prSet presAssocID="{DDC289E3-498C-4B38-9452-BEB1C45E423F}" presName="compNode" presStyleCnt="0"/>
      <dgm:spPr/>
    </dgm:pt>
    <dgm:pt modelId="{14D35BD8-BE3F-4D93-A6C3-DB5E768071A6}" type="pres">
      <dgm:prSet presAssocID="{DDC289E3-498C-4B38-9452-BEB1C45E423F}" presName="iconBgRect" presStyleLbl="bgShp" presStyleIdx="2" presStyleCnt="4"/>
      <dgm:spPr/>
    </dgm:pt>
    <dgm:pt modelId="{8DC76306-2C22-497A-833E-BF6C44862840}" type="pres">
      <dgm:prSet presAssocID="{DDC289E3-498C-4B38-9452-BEB1C45E42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AC4342B-DE1F-47EA-8322-0267419EBA18}" type="pres">
      <dgm:prSet presAssocID="{DDC289E3-498C-4B38-9452-BEB1C45E423F}" presName="spaceRect" presStyleCnt="0"/>
      <dgm:spPr/>
    </dgm:pt>
    <dgm:pt modelId="{93F6088E-A858-45CD-8C72-EE0472A12D15}" type="pres">
      <dgm:prSet presAssocID="{DDC289E3-498C-4B38-9452-BEB1C45E423F}" presName="textRect" presStyleLbl="revTx" presStyleIdx="2" presStyleCnt="4">
        <dgm:presLayoutVars>
          <dgm:chMax val="1"/>
          <dgm:chPref val="1"/>
        </dgm:presLayoutVars>
      </dgm:prSet>
      <dgm:spPr/>
    </dgm:pt>
    <dgm:pt modelId="{78A86A8D-7764-476D-A050-70F600ADCCA6}" type="pres">
      <dgm:prSet presAssocID="{1A17A187-73D7-48CA-B3E1-1B3671579923}" presName="sibTrans" presStyleLbl="sibTrans2D1" presStyleIdx="0" presStyleCnt="0"/>
      <dgm:spPr/>
    </dgm:pt>
    <dgm:pt modelId="{F62FBDC1-5DF5-454B-9268-643FEED6EF54}" type="pres">
      <dgm:prSet presAssocID="{37FCFA8B-2E3B-4181-B9C0-F29EABA8BF5E}" presName="compNode" presStyleCnt="0"/>
      <dgm:spPr/>
    </dgm:pt>
    <dgm:pt modelId="{D0530496-1775-4F72-AF2B-E88A3E4EB786}" type="pres">
      <dgm:prSet presAssocID="{37FCFA8B-2E3B-4181-B9C0-F29EABA8BF5E}" presName="iconBgRect" presStyleLbl="bgShp" presStyleIdx="3" presStyleCnt="4"/>
      <dgm:spPr/>
    </dgm:pt>
    <dgm:pt modelId="{4145199C-55A8-4495-8A7C-4DE8A3750FC6}" type="pres">
      <dgm:prSet presAssocID="{37FCFA8B-2E3B-4181-B9C0-F29EABA8BF5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2363160-EEAA-41F9-BF87-65A28625BA77}" type="pres">
      <dgm:prSet presAssocID="{37FCFA8B-2E3B-4181-B9C0-F29EABA8BF5E}" presName="spaceRect" presStyleCnt="0"/>
      <dgm:spPr/>
    </dgm:pt>
    <dgm:pt modelId="{8184F1BA-73C3-4C45-86B5-2D4BD7522DC5}" type="pres">
      <dgm:prSet presAssocID="{37FCFA8B-2E3B-4181-B9C0-F29EABA8BF5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4EA2F03-0906-4105-A9DB-6991D0ED5200}" type="presOf" srcId="{BDB60DAC-EE17-4834-BC2D-A36A90A40B54}" destId="{3DFB1791-2779-4866-8077-58B0ABF842B9}" srcOrd="0" destOrd="0" presId="urn:microsoft.com/office/officeart/2018/2/layout/IconCircleList"/>
    <dgm:cxn modelId="{2B756834-7DC3-4227-BECE-A4BF5B0D9B5C}" srcId="{CE4D11DF-7ADE-4580-920E-B6D5E62E78B0}" destId="{311290A4-10DC-43AC-BD05-30011F40A82E}" srcOrd="1" destOrd="0" parTransId="{5A43902C-82A4-46E0-AA2C-0E1CCCC6FF50}" sibTransId="{4DB5150E-F984-4497-A526-2C11558A4C83}"/>
    <dgm:cxn modelId="{E96A8E38-A373-4F2B-83B3-A929256C918D}" type="presOf" srcId="{43EF7B04-14B7-4934-B7B2-DE10B32614E7}" destId="{EAB8F247-3D7F-4DB4-BE27-12C36EDB7990}" srcOrd="0" destOrd="0" presId="urn:microsoft.com/office/officeart/2018/2/layout/IconCircleList"/>
    <dgm:cxn modelId="{8BE45A4A-082F-461D-8FD2-F1518724D33E}" srcId="{CE4D11DF-7ADE-4580-920E-B6D5E62E78B0}" destId="{43EF7B04-14B7-4934-B7B2-DE10B32614E7}" srcOrd="0" destOrd="0" parTransId="{D6740D00-9556-49DA-8F53-3FF04F3A783F}" sibTransId="{BDB60DAC-EE17-4834-BC2D-A36A90A40B54}"/>
    <dgm:cxn modelId="{9EEBF94A-F721-4BC6-BD34-AB15DCBB9BBC}" type="presOf" srcId="{1A17A187-73D7-48CA-B3E1-1B3671579923}" destId="{78A86A8D-7764-476D-A050-70F600ADCCA6}" srcOrd="0" destOrd="0" presId="urn:microsoft.com/office/officeart/2018/2/layout/IconCircleList"/>
    <dgm:cxn modelId="{169AB983-450F-4057-9FCA-9CB829F4AFC6}" srcId="{CE4D11DF-7ADE-4580-920E-B6D5E62E78B0}" destId="{37FCFA8B-2E3B-4181-B9C0-F29EABA8BF5E}" srcOrd="3" destOrd="0" parTransId="{CC194396-695B-43EE-8D85-F3AE0AE38B68}" sibTransId="{1EA896EB-A68A-4BB3-BFC8-6C9F3E4A7CFD}"/>
    <dgm:cxn modelId="{1E86608B-DAA7-4DCA-8059-9BAB0BF84595}" type="presOf" srcId="{37FCFA8B-2E3B-4181-B9C0-F29EABA8BF5E}" destId="{8184F1BA-73C3-4C45-86B5-2D4BD7522DC5}" srcOrd="0" destOrd="0" presId="urn:microsoft.com/office/officeart/2018/2/layout/IconCircleList"/>
    <dgm:cxn modelId="{A2EBEBA0-3AA1-49E3-915F-3D99D35231B6}" type="presOf" srcId="{4DB5150E-F984-4497-A526-2C11558A4C83}" destId="{82D20D24-EC9E-47AF-A376-E21536949E07}" srcOrd="0" destOrd="0" presId="urn:microsoft.com/office/officeart/2018/2/layout/IconCircleList"/>
    <dgm:cxn modelId="{A79E55B3-0221-466F-82D8-C8A089ABF081}" type="presOf" srcId="{CE4D11DF-7ADE-4580-920E-B6D5E62E78B0}" destId="{F894E6CF-F0E0-4FD5-964A-BE27FCDF12C0}" srcOrd="0" destOrd="0" presId="urn:microsoft.com/office/officeart/2018/2/layout/IconCircleList"/>
    <dgm:cxn modelId="{FFE890C0-4790-4D1A-B690-160A25A1978C}" srcId="{CE4D11DF-7ADE-4580-920E-B6D5E62E78B0}" destId="{DDC289E3-498C-4B38-9452-BEB1C45E423F}" srcOrd="2" destOrd="0" parTransId="{44F95575-C820-4505-A0ED-D8BBBA0C27C3}" sibTransId="{1A17A187-73D7-48CA-B3E1-1B3671579923}"/>
    <dgm:cxn modelId="{C738ADE2-FCB9-4355-A487-5217E8A203A1}" type="presOf" srcId="{311290A4-10DC-43AC-BD05-30011F40A82E}" destId="{7E1EE957-50D1-431F-8AC3-1A7DA9D602B7}" srcOrd="0" destOrd="0" presId="urn:microsoft.com/office/officeart/2018/2/layout/IconCircleList"/>
    <dgm:cxn modelId="{266F0AE6-7004-4924-9E88-584D82B2C03E}" type="presOf" srcId="{DDC289E3-498C-4B38-9452-BEB1C45E423F}" destId="{93F6088E-A858-45CD-8C72-EE0472A12D15}" srcOrd="0" destOrd="0" presId="urn:microsoft.com/office/officeart/2018/2/layout/IconCircleList"/>
    <dgm:cxn modelId="{6DB11376-5BB5-4353-B4A7-595710AF8C29}" type="presParOf" srcId="{F894E6CF-F0E0-4FD5-964A-BE27FCDF12C0}" destId="{3C6826DD-F2ED-4DE5-88BC-0FE42A58BE33}" srcOrd="0" destOrd="0" presId="urn:microsoft.com/office/officeart/2018/2/layout/IconCircleList"/>
    <dgm:cxn modelId="{ABB72126-EC33-481B-BC06-82EDBC7B9FF3}" type="presParOf" srcId="{3C6826DD-F2ED-4DE5-88BC-0FE42A58BE33}" destId="{E8711187-C1FC-4B32-9D04-88E981EBD6A6}" srcOrd="0" destOrd="0" presId="urn:microsoft.com/office/officeart/2018/2/layout/IconCircleList"/>
    <dgm:cxn modelId="{E643207C-EDAE-4588-8585-AC7CEC849D31}" type="presParOf" srcId="{E8711187-C1FC-4B32-9D04-88E981EBD6A6}" destId="{0C99DBC4-30AB-4337-B0C9-276C6CC61AA3}" srcOrd="0" destOrd="0" presId="urn:microsoft.com/office/officeart/2018/2/layout/IconCircleList"/>
    <dgm:cxn modelId="{B6174154-B9A1-47EA-83B6-835738E0262C}" type="presParOf" srcId="{E8711187-C1FC-4B32-9D04-88E981EBD6A6}" destId="{2479D175-9F98-48B6-B2DA-A85A23EDFE82}" srcOrd="1" destOrd="0" presId="urn:microsoft.com/office/officeart/2018/2/layout/IconCircleList"/>
    <dgm:cxn modelId="{01D5E131-1822-4CAB-8939-8F24D543DC76}" type="presParOf" srcId="{E8711187-C1FC-4B32-9D04-88E981EBD6A6}" destId="{0DA43637-21D0-4C8F-A434-6ECC1B414A42}" srcOrd="2" destOrd="0" presId="urn:microsoft.com/office/officeart/2018/2/layout/IconCircleList"/>
    <dgm:cxn modelId="{04B600BB-2610-4A78-868A-E88424B8AF5C}" type="presParOf" srcId="{E8711187-C1FC-4B32-9D04-88E981EBD6A6}" destId="{EAB8F247-3D7F-4DB4-BE27-12C36EDB7990}" srcOrd="3" destOrd="0" presId="urn:microsoft.com/office/officeart/2018/2/layout/IconCircleList"/>
    <dgm:cxn modelId="{B36275DE-2AC0-47B3-80DA-5C82185713AC}" type="presParOf" srcId="{3C6826DD-F2ED-4DE5-88BC-0FE42A58BE33}" destId="{3DFB1791-2779-4866-8077-58B0ABF842B9}" srcOrd="1" destOrd="0" presId="urn:microsoft.com/office/officeart/2018/2/layout/IconCircleList"/>
    <dgm:cxn modelId="{444C2DFD-4E78-4ABE-94EA-E595E742343F}" type="presParOf" srcId="{3C6826DD-F2ED-4DE5-88BC-0FE42A58BE33}" destId="{308C3931-C232-465A-B2A4-90256D007AE4}" srcOrd="2" destOrd="0" presId="urn:microsoft.com/office/officeart/2018/2/layout/IconCircleList"/>
    <dgm:cxn modelId="{55EB6E85-1D46-4B97-98E6-88085B20938D}" type="presParOf" srcId="{308C3931-C232-465A-B2A4-90256D007AE4}" destId="{1F531EA8-3E00-4CBF-8ACB-3FD784604DA4}" srcOrd="0" destOrd="0" presId="urn:microsoft.com/office/officeart/2018/2/layout/IconCircleList"/>
    <dgm:cxn modelId="{0FC51023-58A9-451B-84B8-3FAE697BCFAF}" type="presParOf" srcId="{308C3931-C232-465A-B2A4-90256D007AE4}" destId="{F191AAF5-151E-49C3-AE64-DAA27694E1D2}" srcOrd="1" destOrd="0" presId="urn:microsoft.com/office/officeart/2018/2/layout/IconCircleList"/>
    <dgm:cxn modelId="{E432F453-EC38-4646-80E2-4E9B7BF40F8F}" type="presParOf" srcId="{308C3931-C232-465A-B2A4-90256D007AE4}" destId="{48C5E98B-1399-4E66-BAC8-A0E540E1404C}" srcOrd="2" destOrd="0" presId="urn:microsoft.com/office/officeart/2018/2/layout/IconCircleList"/>
    <dgm:cxn modelId="{230D8738-435B-4B37-8A09-A557B18B4EE1}" type="presParOf" srcId="{308C3931-C232-465A-B2A4-90256D007AE4}" destId="{7E1EE957-50D1-431F-8AC3-1A7DA9D602B7}" srcOrd="3" destOrd="0" presId="urn:microsoft.com/office/officeart/2018/2/layout/IconCircleList"/>
    <dgm:cxn modelId="{2FB9F098-2CEE-45D9-9780-2FC8BD2A9714}" type="presParOf" srcId="{3C6826DD-F2ED-4DE5-88BC-0FE42A58BE33}" destId="{82D20D24-EC9E-47AF-A376-E21536949E07}" srcOrd="3" destOrd="0" presId="urn:microsoft.com/office/officeart/2018/2/layout/IconCircleList"/>
    <dgm:cxn modelId="{5EDF896C-FBCE-4B12-B3A9-E097B6170373}" type="presParOf" srcId="{3C6826DD-F2ED-4DE5-88BC-0FE42A58BE33}" destId="{1A4F97F4-CCA9-4AB7-9A74-5F0AB7D1FA9A}" srcOrd="4" destOrd="0" presId="urn:microsoft.com/office/officeart/2018/2/layout/IconCircleList"/>
    <dgm:cxn modelId="{41E45E81-B99B-4CB9-AB6B-24F1EEF316EF}" type="presParOf" srcId="{1A4F97F4-CCA9-4AB7-9A74-5F0AB7D1FA9A}" destId="{14D35BD8-BE3F-4D93-A6C3-DB5E768071A6}" srcOrd="0" destOrd="0" presId="urn:microsoft.com/office/officeart/2018/2/layout/IconCircleList"/>
    <dgm:cxn modelId="{8EBD9F31-976B-440E-860B-05930F56A0F1}" type="presParOf" srcId="{1A4F97F4-CCA9-4AB7-9A74-5F0AB7D1FA9A}" destId="{8DC76306-2C22-497A-833E-BF6C44862840}" srcOrd="1" destOrd="0" presId="urn:microsoft.com/office/officeart/2018/2/layout/IconCircleList"/>
    <dgm:cxn modelId="{0F6B0850-42D0-41BE-BB40-0C662401C386}" type="presParOf" srcId="{1A4F97F4-CCA9-4AB7-9A74-5F0AB7D1FA9A}" destId="{6AC4342B-DE1F-47EA-8322-0267419EBA18}" srcOrd="2" destOrd="0" presId="urn:microsoft.com/office/officeart/2018/2/layout/IconCircleList"/>
    <dgm:cxn modelId="{AF662941-9E09-4CDD-B633-6A0A572166C0}" type="presParOf" srcId="{1A4F97F4-CCA9-4AB7-9A74-5F0AB7D1FA9A}" destId="{93F6088E-A858-45CD-8C72-EE0472A12D15}" srcOrd="3" destOrd="0" presId="urn:microsoft.com/office/officeart/2018/2/layout/IconCircleList"/>
    <dgm:cxn modelId="{D98B7115-0A0C-4ADC-89D9-EE655B32A7B3}" type="presParOf" srcId="{3C6826DD-F2ED-4DE5-88BC-0FE42A58BE33}" destId="{78A86A8D-7764-476D-A050-70F600ADCCA6}" srcOrd="5" destOrd="0" presId="urn:microsoft.com/office/officeart/2018/2/layout/IconCircleList"/>
    <dgm:cxn modelId="{227A3C89-A880-4E8F-86ED-D79F25333C9B}" type="presParOf" srcId="{3C6826DD-F2ED-4DE5-88BC-0FE42A58BE33}" destId="{F62FBDC1-5DF5-454B-9268-643FEED6EF54}" srcOrd="6" destOrd="0" presId="urn:microsoft.com/office/officeart/2018/2/layout/IconCircleList"/>
    <dgm:cxn modelId="{63506984-3537-4154-B8E7-8927E1C25384}" type="presParOf" srcId="{F62FBDC1-5DF5-454B-9268-643FEED6EF54}" destId="{D0530496-1775-4F72-AF2B-E88A3E4EB786}" srcOrd="0" destOrd="0" presId="urn:microsoft.com/office/officeart/2018/2/layout/IconCircleList"/>
    <dgm:cxn modelId="{FA550851-19E0-4FF1-9C42-6DBD47D806F3}" type="presParOf" srcId="{F62FBDC1-5DF5-454B-9268-643FEED6EF54}" destId="{4145199C-55A8-4495-8A7C-4DE8A3750FC6}" srcOrd="1" destOrd="0" presId="urn:microsoft.com/office/officeart/2018/2/layout/IconCircleList"/>
    <dgm:cxn modelId="{D3069985-6FB6-4EC3-8A9E-EB9575A266ED}" type="presParOf" srcId="{F62FBDC1-5DF5-454B-9268-643FEED6EF54}" destId="{F2363160-EEAA-41F9-BF87-65A28625BA77}" srcOrd="2" destOrd="0" presId="urn:microsoft.com/office/officeart/2018/2/layout/IconCircleList"/>
    <dgm:cxn modelId="{4F8EC132-8512-4E19-80FA-3398D027348F}" type="presParOf" srcId="{F62FBDC1-5DF5-454B-9268-643FEED6EF54}" destId="{8184F1BA-73C3-4C45-86B5-2D4BD7522DC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01DAA-52AE-4A92-B8B3-566A567E4AEB}">
      <dsp:nvSpPr>
        <dsp:cNvPr id="0" name=""/>
        <dsp:cNvSpPr/>
      </dsp:nvSpPr>
      <dsp:spPr>
        <a:xfrm>
          <a:off x="0" y="443"/>
          <a:ext cx="11029615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B035-89C8-4D2B-9F0D-ECB63040B585}">
      <dsp:nvSpPr>
        <dsp:cNvPr id="0" name=""/>
        <dsp:cNvSpPr/>
      </dsp:nvSpPr>
      <dsp:spPr>
        <a:xfrm>
          <a:off x="314046" y="234032"/>
          <a:ext cx="570994" cy="570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059F5-E249-4613-9B11-33A8C8761CE8}">
      <dsp:nvSpPr>
        <dsp:cNvPr id="0" name=""/>
        <dsp:cNvSpPr/>
      </dsp:nvSpPr>
      <dsp:spPr>
        <a:xfrm>
          <a:off x="1199087" y="443"/>
          <a:ext cx="983052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 you stay current in your field? </a:t>
          </a:r>
        </a:p>
      </dsp:txBody>
      <dsp:txXfrm>
        <a:off x="1199087" y="443"/>
        <a:ext cx="9830527" cy="1038171"/>
      </dsp:txXfrm>
    </dsp:sp>
    <dsp:sp modelId="{C6E80593-C4F0-4720-97E1-92E5984C1B86}">
      <dsp:nvSpPr>
        <dsp:cNvPr id="0" name=""/>
        <dsp:cNvSpPr/>
      </dsp:nvSpPr>
      <dsp:spPr>
        <a:xfrm>
          <a:off x="0" y="1298157"/>
          <a:ext cx="11029615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C9281-0E8B-4742-9ADB-0AF90E83B8FF}">
      <dsp:nvSpPr>
        <dsp:cNvPr id="0" name=""/>
        <dsp:cNvSpPr/>
      </dsp:nvSpPr>
      <dsp:spPr>
        <a:xfrm>
          <a:off x="314046" y="1531745"/>
          <a:ext cx="570994" cy="570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4BB7-61D3-4905-8AB5-E100E37EAAD1}">
      <dsp:nvSpPr>
        <dsp:cNvPr id="0" name=""/>
        <dsp:cNvSpPr/>
      </dsp:nvSpPr>
      <dsp:spPr>
        <a:xfrm>
          <a:off x="1199087" y="1298157"/>
          <a:ext cx="983052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 you prepare for consultations?</a:t>
          </a:r>
        </a:p>
      </dsp:txBody>
      <dsp:txXfrm>
        <a:off x="1199087" y="1298157"/>
        <a:ext cx="9830527" cy="1038171"/>
      </dsp:txXfrm>
    </dsp:sp>
    <dsp:sp modelId="{E1BF007B-87C8-4C38-BC50-A8CCFA136163}">
      <dsp:nvSpPr>
        <dsp:cNvPr id="0" name=""/>
        <dsp:cNvSpPr/>
      </dsp:nvSpPr>
      <dsp:spPr>
        <a:xfrm>
          <a:off x="0" y="2595871"/>
          <a:ext cx="11029615" cy="1038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24CD2-A1A8-4728-9DBD-AF5D19FEDA01}">
      <dsp:nvSpPr>
        <dsp:cNvPr id="0" name=""/>
        <dsp:cNvSpPr/>
      </dsp:nvSpPr>
      <dsp:spPr>
        <a:xfrm>
          <a:off x="314046" y="2829459"/>
          <a:ext cx="570994" cy="570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4AB6-5453-44BA-844F-51B852DDF798}">
      <dsp:nvSpPr>
        <dsp:cNvPr id="0" name=""/>
        <dsp:cNvSpPr/>
      </dsp:nvSpPr>
      <dsp:spPr>
        <a:xfrm>
          <a:off x="1199087" y="2595871"/>
          <a:ext cx="9830527" cy="103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73" tIns="109873" rIns="109873" bIns="109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tools do you keep in your tool belt?</a:t>
          </a:r>
        </a:p>
      </dsp:txBody>
      <dsp:txXfrm>
        <a:off x="1199087" y="2595871"/>
        <a:ext cx="9830527" cy="1038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9DBC4-30AB-4337-B0C9-276C6CC61AA3}">
      <dsp:nvSpPr>
        <dsp:cNvPr id="0" name=""/>
        <dsp:cNvSpPr/>
      </dsp:nvSpPr>
      <dsp:spPr>
        <a:xfrm>
          <a:off x="6363" y="49811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9D175-9F98-48B6-B2DA-A85A23EDFE82}">
      <dsp:nvSpPr>
        <dsp:cNvPr id="0" name=""/>
        <dsp:cNvSpPr/>
      </dsp:nvSpPr>
      <dsp:spPr>
        <a:xfrm>
          <a:off x="312648" y="356096"/>
          <a:ext cx="845930" cy="8459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8F247-3D7F-4DB4-BE27-12C36EDB7990}">
      <dsp:nvSpPr>
        <dsp:cNvPr id="0" name=""/>
        <dsp:cNvSpPr/>
      </dsp:nvSpPr>
      <dsp:spPr>
        <a:xfrm>
          <a:off x="1777400" y="49811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Show your expertise</a:t>
          </a:r>
        </a:p>
      </dsp:txBody>
      <dsp:txXfrm>
        <a:off x="1777400" y="49811"/>
        <a:ext cx="3437893" cy="1458500"/>
      </dsp:txXfrm>
    </dsp:sp>
    <dsp:sp modelId="{1F531EA8-3E00-4CBF-8ACB-3FD784604DA4}">
      <dsp:nvSpPr>
        <dsp:cNvPr id="0" name=""/>
        <dsp:cNvSpPr/>
      </dsp:nvSpPr>
      <dsp:spPr>
        <a:xfrm>
          <a:off x="5814320" y="49811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1AAF5-151E-49C3-AE64-DAA27694E1D2}">
      <dsp:nvSpPr>
        <dsp:cNvPr id="0" name=""/>
        <dsp:cNvSpPr/>
      </dsp:nvSpPr>
      <dsp:spPr>
        <a:xfrm>
          <a:off x="6120606" y="356096"/>
          <a:ext cx="845930" cy="8459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EE957-50D1-431F-8AC3-1A7DA9D602B7}">
      <dsp:nvSpPr>
        <dsp:cNvPr id="0" name=""/>
        <dsp:cNvSpPr/>
      </dsp:nvSpPr>
      <dsp:spPr>
        <a:xfrm>
          <a:off x="7585357" y="49811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Have examples of quality course design</a:t>
          </a:r>
        </a:p>
      </dsp:txBody>
      <dsp:txXfrm>
        <a:off x="7585357" y="49811"/>
        <a:ext cx="3437893" cy="1458500"/>
      </dsp:txXfrm>
    </dsp:sp>
    <dsp:sp modelId="{14D35BD8-BE3F-4D93-A6C3-DB5E768071A6}">
      <dsp:nvSpPr>
        <dsp:cNvPr id="0" name=""/>
        <dsp:cNvSpPr/>
      </dsp:nvSpPr>
      <dsp:spPr>
        <a:xfrm>
          <a:off x="6363" y="2126174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76306-2C22-497A-833E-BF6C44862840}">
      <dsp:nvSpPr>
        <dsp:cNvPr id="0" name=""/>
        <dsp:cNvSpPr/>
      </dsp:nvSpPr>
      <dsp:spPr>
        <a:xfrm>
          <a:off x="312648" y="2432459"/>
          <a:ext cx="845930" cy="8459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088E-A858-45CD-8C72-EE0472A12D15}">
      <dsp:nvSpPr>
        <dsp:cNvPr id="0" name=""/>
        <dsp:cNvSpPr/>
      </dsp:nvSpPr>
      <dsp:spPr>
        <a:xfrm>
          <a:off x="1777400" y="2126174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 trust</a:t>
          </a:r>
        </a:p>
      </dsp:txBody>
      <dsp:txXfrm>
        <a:off x="1777400" y="2126174"/>
        <a:ext cx="3437893" cy="1458500"/>
      </dsp:txXfrm>
    </dsp:sp>
    <dsp:sp modelId="{D0530496-1775-4F72-AF2B-E88A3E4EB786}">
      <dsp:nvSpPr>
        <dsp:cNvPr id="0" name=""/>
        <dsp:cNvSpPr/>
      </dsp:nvSpPr>
      <dsp:spPr>
        <a:xfrm>
          <a:off x="5814320" y="2126174"/>
          <a:ext cx="1458500" cy="1458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5199C-55A8-4495-8A7C-4DE8A3750FC6}">
      <dsp:nvSpPr>
        <dsp:cNvPr id="0" name=""/>
        <dsp:cNvSpPr/>
      </dsp:nvSpPr>
      <dsp:spPr>
        <a:xfrm>
          <a:off x="6120606" y="2432459"/>
          <a:ext cx="845930" cy="8459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F1BA-73C3-4C45-86B5-2D4BD7522DC5}">
      <dsp:nvSpPr>
        <dsp:cNvPr id="0" name=""/>
        <dsp:cNvSpPr/>
      </dsp:nvSpPr>
      <dsp:spPr>
        <a:xfrm>
          <a:off x="7585357" y="2126174"/>
          <a:ext cx="3437893" cy="145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Opportunity for faculty development</a:t>
          </a:r>
        </a:p>
      </dsp:txBody>
      <dsp:txXfrm>
        <a:off x="7585357" y="2126174"/>
        <a:ext cx="3437893" cy="145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83CE-9547-4DE6-83E7-F6CD847FCB9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3C2A-A806-478D-93AC-64926582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your role?
https://www.polleverywhere.com/multiple_choice_polls/f4s8ktQ2eSQ2OmUfHyZ2G?flow=Default&amp;onscreen=persist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3C2A-A806-478D-93AC-649265826AA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283AC-E8E2-4D05-ACFC-02FACE8F641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0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moment and reflect on the Keynote.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3C2A-A806-478D-93AC-649265826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IDs and faculty are already doing a lot of these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3C2A-A806-478D-93AC-649265826A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Scenario 1
https://www.polleverywhere.com/free_text_polls/C54ovjsMGf9uZwUcrwHCe</a:t>
            </a:r>
          </a:p>
          <a:p>
            <a:endParaRPr lang="en-US" dirty="0"/>
          </a:p>
          <a:p>
            <a:r>
              <a:rPr lang="en-US" dirty="0"/>
              <a:t>Ellen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3C2A-A806-478D-93AC-649265826AA8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313F8-1F2D-4008-A298-015F0D7ACD6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7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Scenario 2
https://www.polleverywhere.com/multiple_choice_polls/4jKBd3R3QMgkTGm82B8Vf?flow=Default&amp;onscreen=persist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3C2A-A806-478D-93AC-649265826AA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29E82-E423-4859-84BD-AB56AA8FAF0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3C2A-A806-478D-93AC-649265826A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hvejun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hvejun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Building Quality Relationships and Courses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Bethany Single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D5EE9-4C56-434A-8190-4268F5E9AD6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QR code for this padlet">
            <a:extLst>
              <a:ext uri="{FF2B5EF4-FFF2-40B4-BE49-F238E27FC236}">
                <a16:creationId xmlns:a16="http://schemas.microsoft.com/office/drawing/2014/main" id="{EEE913BE-F3D1-4F69-8AF6-CE9BA486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36" y="446493"/>
            <a:ext cx="5476375" cy="5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2F40F-B187-48C5-8921-84E697EF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Padlet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0EF9-E989-4DCA-8321-83606482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Let’s review!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5F8F1-FD79-451A-9877-7A444497CBDD}"/>
              </a:ext>
            </a:extLst>
          </p:cNvPr>
          <p:cNvSpPr txBox="1"/>
          <p:nvPr/>
        </p:nvSpPr>
        <p:spPr>
          <a:xfrm>
            <a:off x="289600" y="5841700"/>
            <a:ext cx="616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hlinkClick r:id="rId3"/>
              </a:rPr>
              <a:t>https://tinyurl.com/mhvejunr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616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D90D-1DD1-497F-91B3-38C406EB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</a:t>
            </a:r>
          </a:p>
        </p:txBody>
      </p:sp>
      <p:pic>
        <p:nvPicPr>
          <p:cNvPr id="6" name="Content Placeholder 5" descr="Question Mark with solid fill">
            <a:extLst>
              <a:ext uri="{FF2B5EF4-FFF2-40B4-BE49-F238E27FC236}">
                <a16:creationId xmlns:a16="http://schemas.microsoft.com/office/drawing/2014/main" id="{E83E1BDC-ED99-4C29-B824-0905D8B5E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1442" y="1034186"/>
            <a:ext cx="5075065" cy="507506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2E692-62E7-4E2D-AB2B-A3772C3E2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983" y="2836654"/>
            <a:ext cx="3657600" cy="3001392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r>
              <a:rPr lang="en-US" sz="2100" b="1" dirty="0"/>
              <a:t>Contact</a:t>
            </a:r>
          </a:p>
          <a:p>
            <a:r>
              <a:rPr lang="en-US" sz="2100" dirty="0"/>
              <a:t>Bethany Single</a:t>
            </a:r>
          </a:p>
          <a:p>
            <a:r>
              <a:rPr lang="en-US" sz="2100" dirty="0"/>
              <a:t>Bethany.single@pearson.com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7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61BA-4D33-4656-9C75-11F2455B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3D38F-D942-4898-B0E8-E495A977B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5" y="2228002"/>
            <a:ext cx="5194767" cy="363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Background on Bethany</a:t>
            </a:r>
          </a:p>
          <a:p>
            <a:pPr lvl="1"/>
            <a:r>
              <a:rPr lang="en-US" sz="2400" dirty="0"/>
              <a:t>Working in Instructional Design since 2012</a:t>
            </a:r>
          </a:p>
          <a:p>
            <a:pPr lvl="1"/>
            <a:r>
              <a:rPr lang="en-US" sz="2400" dirty="0"/>
              <a:t>Worked for Colleges and now Pearson</a:t>
            </a:r>
          </a:p>
          <a:p>
            <a:pPr lvl="1"/>
            <a:r>
              <a:rPr lang="en-US" sz="2400" dirty="0"/>
              <a:t>Currently Lead Instructional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2D8C9-6715-4A1E-8EAB-7F6BF849A7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Objectives</a:t>
            </a:r>
          </a:p>
          <a:p>
            <a:pPr algn="l"/>
            <a:r>
              <a:rPr lang="en-US" sz="2400" b="0" i="0" u="none" strike="noStrike" baseline="0" dirty="0"/>
              <a:t>Discuss the importance of positive working relationships.</a:t>
            </a:r>
          </a:p>
          <a:p>
            <a:pPr algn="l"/>
            <a:r>
              <a:rPr lang="en-US" sz="2400" b="0" i="0" u="none" strike="noStrike" baseline="0" dirty="0"/>
              <a:t>Identify strategies to build confidence during consultations.</a:t>
            </a:r>
          </a:p>
          <a:p>
            <a:pPr algn="l"/>
            <a:r>
              <a:rPr lang="en-US" sz="2400" b="0" i="0" u="none" strike="noStrike" baseline="0" dirty="0"/>
              <a:t>Explore the use of the QM rubric to enhance ID and SME relationships.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19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867A2-CAB9-4B26-81D8-0F2DBAC516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QR code for this padlet">
            <a:extLst>
              <a:ext uri="{FF2B5EF4-FFF2-40B4-BE49-F238E27FC236}">
                <a16:creationId xmlns:a16="http://schemas.microsoft.com/office/drawing/2014/main" id="{EEE913BE-F3D1-4F69-8AF6-CE9BA486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36" y="446493"/>
            <a:ext cx="5476375" cy="5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2F40F-B187-48C5-8921-84E697EF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Padlet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0EF9-E989-4DCA-8321-83606482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Open discussion questions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Post throughout the presentation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5F8F1-FD79-451A-9877-7A444497CBDD}"/>
              </a:ext>
            </a:extLst>
          </p:cNvPr>
          <p:cNvSpPr txBox="1"/>
          <p:nvPr/>
        </p:nvSpPr>
        <p:spPr>
          <a:xfrm>
            <a:off x="289600" y="5841700"/>
            <a:ext cx="616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hlinkClick r:id="rId3"/>
              </a:rPr>
              <a:t>https://tinyurl.com/mhvejunr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122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1674-7315-45E4-85FC-711F3479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Establishing</a:t>
            </a:r>
            <a:r>
              <a:rPr lang="en-US" dirty="0"/>
              <a:t> </a:t>
            </a:r>
            <a:r>
              <a:rPr lang="en-US" sz="3200" dirty="0"/>
              <a:t>Positive relationships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221C-7A6A-4F3D-9295-3CB79CBD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7583"/>
            <a:ext cx="1102961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 is time to get personal!</a:t>
            </a:r>
          </a:p>
          <a:p>
            <a:r>
              <a:rPr lang="en-US" sz="2400" dirty="0"/>
              <a:t>What constitutes a positive or a negative relationship?</a:t>
            </a:r>
          </a:p>
          <a:p>
            <a:r>
              <a:rPr lang="en-US" sz="2400" dirty="0"/>
              <a:t>Strategies for building a positive relationship</a:t>
            </a:r>
          </a:p>
          <a:p>
            <a:r>
              <a:rPr lang="en-US" sz="2400" dirty="0"/>
              <a:t>Why are relationships important in course design?</a:t>
            </a:r>
          </a:p>
          <a:p>
            <a:pPr lvl="1"/>
            <a:r>
              <a:rPr lang="en-US" sz="2100" dirty="0"/>
              <a:t>How does a positive or negative relationship affect a course?</a:t>
            </a:r>
          </a:p>
        </p:txBody>
      </p:sp>
    </p:spTree>
    <p:extLst>
      <p:ext uri="{BB962C8B-B14F-4D97-AF65-F5344CB8AC3E}">
        <p14:creationId xmlns:p14="http://schemas.microsoft.com/office/powerpoint/2010/main" val="271492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6795-D767-48EC-B34D-8F2B1A54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Tools for confidence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21E248-21E2-4225-B257-FA808B3C8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794220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9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5769-F3C6-4EB9-9D0F-2F485C4F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the QM Rubric as a guide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1B4746-B415-463E-A4B1-A18AF7C23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How to encourage meeting other Standards?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E99EE9-18C2-41C9-8FD9-8496CB6C1B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Approaching the standards as guidelines</a:t>
            </a:r>
          </a:p>
          <a:p>
            <a:r>
              <a:rPr lang="en-US" sz="2000" dirty="0"/>
              <a:t>Making it a conversation</a:t>
            </a:r>
          </a:p>
          <a:p>
            <a:r>
              <a:rPr lang="en-US" sz="2000" dirty="0"/>
              <a:t>Show examples</a:t>
            </a:r>
          </a:p>
          <a:p>
            <a:r>
              <a:rPr lang="en-US" sz="2000" dirty="0"/>
              <a:t>Don’t push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A7726-84EA-49A5-A42F-AC230879A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Standards are typically met?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DE1231-F1CF-45A5-8D80-EA247A5F48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Standard 1.8 &amp; 1.9 </a:t>
            </a:r>
          </a:p>
          <a:p>
            <a:r>
              <a:rPr lang="en-US" sz="2000" dirty="0"/>
              <a:t>Standard 2</a:t>
            </a:r>
          </a:p>
          <a:p>
            <a:r>
              <a:rPr lang="en-US" sz="2000" dirty="0"/>
              <a:t>Standard 3.2</a:t>
            </a:r>
          </a:p>
          <a:p>
            <a:r>
              <a:rPr lang="en-US" sz="2000" dirty="0"/>
              <a:t>Standard 6.2</a:t>
            </a:r>
          </a:p>
        </p:txBody>
      </p:sp>
    </p:spTree>
    <p:extLst>
      <p:ext uri="{BB962C8B-B14F-4D97-AF65-F5344CB8AC3E}">
        <p14:creationId xmlns:p14="http://schemas.microsoft.com/office/powerpoint/2010/main" val="40419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1D95-AAA6-4D42-9560-49791287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can the rubric help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789E7-EFF1-46C9-9872-407B5045EE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83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6BE48-CC01-49EE-BB0E-00BD68D20CC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14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874a321-03a5-40bb-8c4e-41cf936f3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c556d29-8403-4c60-84f7-7119464f1d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4bde79-cd3b-4683-b603-097ce91950d3"/>
</p:tagLst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{771C807B-17E6-4D87-B0C3-77775ABB6946}tf33552983_win32</Template>
  <TotalTime>4472</TotalTime>
  <Words>434</Words>
  <Application>Microsoft Office PowerPoint</Application>
  <PresentationFormat>Widescreen</PresentationFormat>
  <Paragraphs>62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Franklin Gothic Book</vt:lpstr>
      <vt:lpstr>Franklin Gothic Demi</vt:lpstr>
      <vt:lpstr>Wingdings 2</vt:lpstr>
      <vt:lpstr>DividendVTI</vt:lpstr>
      <vt:lpstr>Building Quality Relationships and Courses</vt:lpstr>
      <vt:lpstr>Introduction</vt:lpstr>
      <vt:lpstr>PowerPoint Presentation</vt:lpstr>
      <vt:lpstr>Padlet</vt:lpstr>
      <vt:lpstr>Establishing Positive relationships</vt:lpstr>
      <vt:lpstr>Tools for confidence</vt:lpstr>
      <vt:lpstr>Using the QM Rubric as a guide</vt:lpstr>
      <vt:lpstr>How can the rubric help you?</vt:lpstr>
      <vt:lpstr>PowerPoint Presentation</vt:lpstr>
      <vt:lpstr>PowerPoint Presentation</vt:lpstr>
      <vt:lpstr>Padlet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Quality Relationships and Courses</dc:title>
  <dc:creator>Single, Bethany</dc:creator>
  <cp:lastModifiedBy>Single, Bethany</cp:lastModifiedBy>
  <cp:revision>31</cp:revision>
  <dcterms:created xsi:type="dcterms:W3CDTF">2021-10-26T01:53:22Z</dcterms:created>
  <dcterms:modified xsi:type="dcterms:W3CDTF">2021-11-03T15:24:00Z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